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51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6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906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1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72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1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5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5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4615-B3BC-474E-89D6-8ED24F89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78" y="96876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Unit 1 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C87BA-EEC1-274F-BCC1-5F71D8DB7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612" y="2148839"/>
            <a:ext cx="7403502" cy="3485841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Assumptions regarding constant mean and volatility must be taken in the context of the time series under study. In the sunspot case – the time sliver is so small relative to the time series as a whole, that inferences on the mean and vol are hard to make. The periodicity is much clearer when analyzing the ACF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Some of the techniques in the chapter are useful – but at my current position - stationarity is almost never the situation. Curious to see how the assumptions of independence and stationarity are addressed in </a:t>
            </a:r>
            <a:r>
              <a:rPr lang="en-US" sz="1500">
                <a:solidFill>
                  <a:srgbClr val="FFFFFF"/>
                </a:solidFill>
              </a:rPr>
              <a:t>later chapters.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2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{EF5BE416-3740-3942-86EF-4ECEF2D909F1}tf10001076</Template>
  <TotalTime>7</TotalTime>
  <Words>104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Unit 1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Takeaways</dc:title>
  <dc:creator>Sean Kennedy</dc:creator>
  <cp:lastModifiedBy>Sean Kennedy</cp:lastModifiedBy>
  <cp:revision>1</cp:revision>
  <dcterms:created xsi:type="dcterms:W3CDTF">2020-01-08T00:31:45Z</dcterms:created>
  <dcterms:modified xsi:type="dcterms:W3CDTF">2020-01-08T00:39:40Z</dcterms:modified>
</cp:coreProperties>
</file>