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 varScale="1">
        <p:scale>
          <a:sx n="137" d="100"/>
          <a:sy n="137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0B90-1D6A-7042-AEFB-A953B09A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208" y="473398"/>
            <a:ext cx="5449957" cy="1743028"/>
          </a:xfrm>
        </p:spPr>
        <p:txBody>
          <a:bodyPr/>
          <a:lstStyle/>
          <a:p>
            <a:r>
              <a:rPr lang="en-US" dirty="0"/>
              <a:t>Unit 2 takeaways: Frequency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4D336-F3DF-A44C-AAC4-45FEFF686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703" y="2726266"/>
            <a:ext cx="6444278" cy="3028491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Is there a periodic function which describes expected Same store sales based on quarter. If so, is the phase annual?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Why are we calling angular frequency B?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does al of this relate to the </a:t>
            </a:r>
            <a:r>
              <a:rPr lang="en-US" dirty="0" err="1"/>
              <a:t>fourier</a:t>
            </a:r>
            <a:r>
              <a:rPr lang="en-US" dirty="0"/>
              <a:t> transform?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Can we visualize the different frequencies that make up a composite signal by playing with x-axis units? Is there a way to do this mathematically – without viz?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does spectral density relate to eigen-energies in </a:t>
            </a:r>
            <a:r>
              <a:rPr lang="en-US" dirty="0" err="1"/>
              <a:t>qm</a:t>
            </a:r>
            <a:endParaRPr lang="en-US" dirty="0"/>
          </a:p>
          <a:p>
            <a:pPr lvl="1" algn="l"/>
            <a:r>
              <a:rPr lang="en-US" dirty="0">
                <a:latin typeface="Symbol" pitchFamily="2" charset="2"/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9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1588</TotalTime>
  <Words>88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Celestial</vt:lpstr>
      <vt:lpstr>Unit 2 takeaways: Frequency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takeaways: Frequency data</dc:title>
  <dc:creator>Sean Kennedy</dc:creator>
  <cp:lastModifiedBy>Sean Kennedy</cp:lastModifiedBy>
  <cp:revision>4</cp:revision>
  <dcterms:created xsi:type="dcterms:W3CDTF">2020-01-12T22:53:36Z</dcterms:created>
  <dcterms:modified xsi:type="dcterms:W3CDTF">2020-01-14T01:22:01Z</dcterms:modified>
</cp:coreProperties>
</file>