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0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DF0E-D741-4E2B-9240-39BC93341859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6B32-4A5E-4073-BA70-ABE0FE0FC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4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DF0E-D741-4E2B-9240-39BC93341859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6B32-4A5E-4073-BA70-ABE0FE0FC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41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DF0E-D741-4E2B-9240-39BC93341859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6B32-4A5E-4073-BA70-ABE0FE0FC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DF0E-D741-4E2B-9240-39BC93341859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6B32-4A5E-4073-BA70-ABE0FE0FC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49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DF0E-D741-4E2B-9240-39BC93341859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6B32-4A5E-4073-BA70-ABE0FE0FC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8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DF0E-D741-4E2B-9240-39BC93341859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6B32-4A5E-4073-BA70-ABE0FE0FC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0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DF0E-D741-4E2B-9240-39BC93341859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6B32-4A5E-4073-BA70-ABE0FE0FC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9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DF0E-D741-4E2B-9240-39BC93341859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6B32-4A5E-4073-BA70-ABE0FE0FC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96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DF0E-D741-4E2B-9240-39BC93341859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6B32-4A5E-4073-BA70-ABE0FE0FC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95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DF0E-D741-4E2B-9240-39BC93341859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6B32-4A5E-4073-BA70-ABE0FE0FC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53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DF0E-D741-4E2B-9240-39BC93341859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6B32-4A5E-4073-BA70-ABE0FE0FC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24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CDF0E-D741-4E2B-9240-39BC93341859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C6B32-4A5E-4073-BA70-ABE0FE0FC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49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658" y="2243353"/>
            <a:ext cx="8234629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UNIT 2 BREAKOUT!!!</a:t>
            </a:r>
            <a:br>
              <a:rPr lang="en-US" dirty="0"/>
            </a:br>
            <a:r>
              <a:rPr lang="en-US" sz="2700" dirty="0"/>
              <a:t>(advance the presentation using the arrows below this window)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BC5B7D-D6B0-4550-9BAF-D21F2647AC79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4579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441" y="286606"/>
            <a:ext cx="7776319" cy="1450757"/>
          </a:xfrm>
        </p:spPr>
        <p:txBody>
          <a:bodyPr/>
          <a:lstStyle/>
          <a:p>
            <a:r>
              <a:rPr lang="en-US" dirty="0"/>
              <a:t>Consider the following options.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A.  The probability of rejecting Ho when the null is true.</a:t>
            </a:r>
          </a:p>
          <a:p>
            <a:r>
              <a:rPr lang="en-US" dirty="0"/>
              <a:t>B. The probability of accepting Ho when the null is true.</a:t>
            </a:r>
          </a:p>
          <a:p>
            <a:r>
              <a:rPr lang="en-US" dirty="0"/>
              <a:t>C. The probability </a:t>
            </a:r>
            <a:r>
              <a:rPr lang="en-US"/>
              <a:t>of rejecting </a:t>
            </a:r>
            <a:r>
              <a:rPr lang="en-US" dirty="0"/>
              <a:t>Ho when the null is false.</a:t>
            </a:r>
          </a:p>
          <a:p>
            <a:r>
              <a:rPr lang="en-US" dirty="0"/>
              <a:t>D. The probability of FTR Ho when the null is true.</a:t>
            </a:r>
          </a:p>
          <a:p>
            <a:r>
              <a:rPr lang="en-US" dirty="0"/>
              <a:t>E.  The probability of FTR Ho when the null is false.</a:t>
            </a:r>
          </a:p>
          <a:p>
            <a:endParaRPr lang="en-US" dirty="0"/>
          </a:p>
          <a:p>
            <a:r>
              <a:rPr lang="en-US" dirty="0"/>
              <a:t>WHICH IS POWER? ___</a:t>
            </a:r>
          </a:p>
          <a:p>
            <a:r>
              <a:rPr lang="en-US" dirty="0"/>
              <a:t>WHICH IS ALPHA? ___</a:t>
            </a:r>
          </a:p>
          <a:p>
            <a:r>
              <a:rPr lang="en-US" dirty="0"/>
              <a:t>WHICH IS BETA? ___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BC5B7D-D6B0-4550-9BAF-D21F2647AC79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E78005-CB4C-433D-92A4-DC84EBE7E0AE}"/>
              </a:ext>
            </a:extLst>
          </p:cNvPr>
          <p:cNvSpPr txBox="1"/>
          <p:nvPr/>
        </p:nvSpPr>
        <p:spPr>
          <a:xfrm>
            <a:off x="244549" y="6273209"/>
            <a:ext cx="792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answers in the group notes. Then proceed to the </a:t>
            </a:r>
            <a:r>
              <a:rPr lang="en-US"/>
              <a:t>next slide.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102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 all that are true.</a:t>
            </a:r>
            <a:br>
              <a:rPr lang="en-US" dirty="0"/>
            </a:br>
            <a:r>
              <a:rPr lang="en-US" dirty="0"/>
              <a:t>The power increases when: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The sample size decreases.</a:t>
            </a:r>
          </a:p>
          <a:p>
            <a:r>
              <a:rPr lang="en-US" dirty="0"/>
              <a:t>B. The sample size increases.</a:t>
            </a:r>
          </a:p>
          <a:p>
            <a:r>
              <a:rPr lang="en-US" dirty="0"/>
              <a:t>C. The standard deviation / standard error decreases.</a:t>
            </a:r>
          </a:p>
          <a:p>
            <a:r>
              <a:rPr lang="en-US" dirty="0"/>
              <a:t>D. The effect size increases.</a:t>
            </a:r>
          </a:p>
          <a:p>
            <a:r>
              <a:rPr lang="en-US" dirty="0"/>
              <a:t>E. The effect size decreases.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BC5B7D-D6B0-4550-9BAF-D21F2647AC79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0FEBE-E1E8-44AA-A1F0-E297E50F4A1B}"/>
              </a:ext>
            </a:extLst>
          </p:cNvPr>
          <p:cNvSpPr txBox="1"/>
          <p:nvPr/>
        </p:nvSpPr>
        <p:spPr>
          <a:xfrm>
            <a:off x="244549" y="6273209"/>
            <a:ext cx="792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answers in the group notes.</a:t>
            </a:r>
          </a:p>
        </p:txBody>
      </p:sp>
    </p:spTree>
    <p:extLst>
      <p:ext uri="{BB962C8B-B14F-4D97-AF65-F5344CB8AC3E}">
        <p14:creationId xmlns:p14="http://schemas.microsoft.com/office/powerpoint/2010/main" val="2288067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453</TotalTime>
  <Words>157</Words>
  <Application>Microsoft Office PowerPoint</Application>
  <PresentationFormat>On-screen Show (4:3)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UNIT 2 BREAKOUT!!! (advance the presentation using the arrows below this window) </vt:lpstr>
      <vt:lpstr>Consider the following options. </vt:lpstr>
      <vt:lpstr>Pick all that are true. The power increases when:</vt:lpstr>
    </vt:vector>
  </TitlesOfParts>
  <Company>Southern Methodist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BREAKOUT WITH  TWO SAMPLE TEST: CREATIVITY QUESTION</dc:title>
  <dc:creator>OIT</dc:creator>
  <cp:lastModifiedBy>User</cp:lastModifiedBy>
  <cp:revision>10</cp:revision>
  <dcterms:created xsi:type="dcterms:W3CDTF">2016-09-08T23:23:47Z</dcterms:created>
  <dcterms:modified xsi:type="dcterms:W3CDTF">2018-01-15T07:32:52Z</dcterms:modified>
</cp:coreProperties>
</file>