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00CF-4103-46FC-9992-DF34DABE3CBB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2759-E096-459E-B06F-EE22C62F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00CF-4103-46FC-9992-DF34DABE3CBB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2759-E096-459E-B06F-EE22C62F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00CF-4103-46FC-9992-DF34DABE3CBB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2759-E096-459E-B06F-EE22C62F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9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00CF-4103-46FC-9992-DF34DABE3CBB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2759-E096-459E-B06F-EE22C62F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00CF-4103-46FC-9992-DF34DABE3CBB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2759-E096-459E-B06F-EE22C62F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9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00CF-4103-46FC-9992-DF34DABE3CBB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2759-E096-459E-B06F-EE22C62F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00CF-4103-46FC-9992-DF34DABE3CBB}" type="datetimeFigureOut">
              <a:rPr lang="en-US" smtClean="0"/>
              <a:t>5/19/17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2759-E096-459E-B06F-EE22C62F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00CF-4103-46FC-9992-DF34DABE3CBB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2759-E096-459E-B06F-EE22C62F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00CF-4103-46FC-9992-DF34DABE3CBB}" type="datetimeFigureOut">
              <a:rPr lang="en-US" smtClean="0"/>
              <a:t>5/19/17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2759-E096-459E-B06F-EE22C62F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00CF-4103-46FC-9992-DF34DABE3CBB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2759-E096-459E-B06F-EE22C62F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6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00CF-4103-46FC-9992-DF34DABE3CBB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2759-E096-459E-B06F-EE22C62F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00CF-4103-46FC-9992-DF34DABE3CBB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2759-E096-459E-B06F-EE22C62F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SOME!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9143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each of these data sets, write up the assumption statement with respect to checking the assumptions for a one or two sample t-test.  You may assume the data to be independent.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36933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Mice Experiment Data 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7737" y="313019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Happiness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794"/>
          </a:xfrm>
        </p:spPr>
        <p:txBody>
          <a:bodyPr>
            <a:normAutofit/>
          </a:bodyPr>
          <a:lstStyle/>
          <a:p>
            <a:r>
              <a:rPr lang="en-US" dirty="0" smtClean="0"/>
              <a:t>Happiness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80968"/>
            <a:ext cx="3701485" cy="2383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143000"/>
            <a:ext cx="4981575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695813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each assumption of the two sample t-test and then decide if the two-sample t-test appropriate to answer this QOI with this data.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69936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randomly selected people were asked to rate their happiness on a scale from 1 – 100 on a cloudy day and 8 randomly selected people were asked the same question on a sunny day. </a:t>
            </a:r>
          </a:p>
          <a:p>
            <a:endParaRPr lang="en-US" dirty="0" smtClean="0"/>
          </a:p>
          <a:p>
            <a:r>
              <a:rPr lang="en-US" dirty="0" smtClean="0"/>
              <a:t>QOI:   Is the mean happiness of individuals different on a cloudy day than a sunny day?  If possible, can we test if cloudy weather causes a change in happiness?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9691"/>
          </a:xfrm>
        </p:spPr>
        <p:txBody>
          <a:bodyPr/>
          <a:lstStyle/>
          <a:p>
            <a:r>
              <a:rPr lang="en-US" dirty="0" smtClean="0"/>
              <a:t>Mice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975350"/>
            <a:ext cx="2133600" cy="365125"/>
          </a:xfrm>
        </p:spPr>
        <p:txBody>
          <a:bodyPr/>
          <a:lstStyle/>
          <a:p>
            <a:fld id="{240F1BDB-6CE4-495C-AC30-106FDA64768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5" y="1066800"/>
            <a:ext cx="3564085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098571"/>
            <a:ext cx="4612105" cy="18592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9100" y="3228693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large sample of mice were randomly assigned to receive a drug or a placebo. The mice’s </a:t>
            </a:r>
            <a:r>
              <a:rPr lang="en-US" dirty="0" err="1" smtClean="0"/>
              <a:t>tcell</a:t>
            </a:r>
            <a:r>
              <a:rPr lang="en-US" dirty="0" smtClean="0"/>
              <a:t> counts were then taken and histograms and </a:t>
            </a:r>
            <a:r>
              <a:rPr lang="en-US" dirty="0" err="1" smtClean="0"/>
              <a:t>qq</a:t>
            </a:r>
            <a:r>
              <a:rPr lang="en-US" dirty="0" smtClean="0"/>
              <a:t> plots are displayed above.  </a:t>
            </a:r>
          </a:p>
          <a:p>
            <a:endParaRPr lang="en-US" dirty="0" smtClean="0"/>
          </a:p>
          <a:p>
            <a:r>
              <a:rPr lang="en-US" dirty="0" smtClean="0"/>
              <a:t>QOI:   </a:t>
            </a:r>
            <a:r>
              <a:rPr lang="en-US" b="1" dirty="0" smtClean="0"/>
              <a:t>Is the mean </a:t>
            </a:r>
            <a:r>
              <a:rPr lang="en-US" b="1" dirty="0" err="1" smtClean="0"/>
              <a:t>tcell</a:t>
            </a:r>
            <a:r>
              <a:rPr lang="en-US" b="1" dirty="0" smtClean="0"/>
              <a:t> count of mice that receive the drug greater than that of the mice that receive the placebo?  </a:t>
            </a:r>
          </a:p>
          <a:p>
            <a:r>
              <a:rPr lang="en-US" b="1" dirty="0" smtClean="0"/>
              <a:t>Can we draw draw evidence of causality from this study?  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53290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each assumption of the two sample t-test and then decide if the two-sample t-test appropriate to answer this QOI with this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237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LET’S TRY SOME!</vt:lpstr>
      <vt:lpstr>Happiness Study</vt:lpstr>
      <vt:lpstr>Mice Study</vt:lpstr>
    </vt:vector>
  </TitlesOfParts>
  <Company>Southern Methodist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TRY SOME!</dc:title>
  <dc:creator>OIT</dc:creator>
  <cp:lastModifiedBy>Microsoft Office User</cp:lastModifiedBy>
  <cp:revision>3</cp:revision>
  <dcterms:created xsi:type="dcterms:W3CDTF">2016-09-15T22:58:00Z</dcterms:created>
  <dcterms:modified xsi:type="dcterms:W3CDTF">2017-05-19T18:36:21Z</dcterms:modified>
</cp:coreProperties>
</file>