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9"/>
    <p:restoredTop sz="94694"/>
  </p:normalViewPr>
  <p:slideViewPr>
    <p:cSldViewPr snapToGrid="0" snapToObjects="1">
      <p:cViewPr varScale="1">
        <p:scale>
          <a:sx n="137" d="100"/>
          <a:sy n="137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0B90-1D6A-7042-AEFB-A953B09A6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208" y="473398"/>
            <a:ext cx="5449957" cy="1743028"/>
          </a:xfrm>
        </p:spPr>
        <p:txBody>
          <a:bodyPr/>
          <a:lstStyle/>
          <a:p>
            <a:r>
              <a:rPr lang="en-US" dirty="0"/>
              <a:t>Unit 2 takeaways: Frequency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4D336-F3DF-A44C-AAC4-45FEFF686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703" y="2726266"/>
            <a:ext cx="6444278" cy="3028491"/>
          </a:xfrm>
        </p:spPr>
        <p:txBody>
          <a:bodyPr>
            <a:normAutofit fontScale="70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Is there a periodic function which describes expected Same store sales based on quarter. If so, is the phase annual? (this is a work problem that I’d LOVE to ask you about </a:t>
            </a:r>
            <a:r>
              <a:rPr lang="en-US" dirty="0">
                <a:sym typeface="Wingdings" pitchFamily="2" charset="2"/>
              </a:rPr>
              <a:t>)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Why are we calling angular frequency B?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does </a:t>
            </a:r>
            <a:r>
              <a:rPr lang="en-US" dirty="0" err="1"/>
              <a:t>alL</a:t>
            </a:r>
            <a:r>
              <a:rPr lang="en-US" dirty="0"/>
              <a:t> of this relate to the </a:t>
            </a:r>
            <a:r>
              <a:rPr lang="en-US" dirty="0" err="1"/>
              <a:t>fourier</a:t>
            </a:r>
            <a:r>
              <a:rPr lang="en-US" dirty="0"/>
              <a:t> transform?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Never mind – kept watching :)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Are we going to cover the reverse Fourier transform ?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Never mind (read this https://</a:t>
            </a:r>
            <a:r>
              <a:rPr lang="en-US" dirty="0" err="1"/>
              <a:t>personal.egr.uri.edu</a:t>
            </a:r>
            <a:r>
              <a:rPr lang="en-US" dirty="0"/>
              <a:t>/</a:t>
            </a:r>
            <a:r>
              <a:rPr lang="en-US" dirty="0" err="1"/>
              <a:t>chelidz</a:t>
            </a:r>
            <a:r>
              <a:rPr lang="en-US" dirty="0"/>
              <a:t>/documents/mce567_Chapter_4.pdf 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does spectral density relate to eigen-energies in quantum mechanics</a:t>
            </a:r>
            <a:r>
              <a:rPr lang="en-US" dirty="0">
                <a:latin typeface="Symbol" pitchFamily="2" charset="2"/>
              </a:rPr>
              <a:t>?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Spectral decomposition of a matrix generates the eigenvalues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are the eigenvalues related to the peaks of the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spectral density plot?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79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1602</TotalTime>
  <Words>139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Celestial</vt:lpstr>
      <vt:lpstr>Unit 2 takeaways: Frequency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takeaways: Frequency data</dc:title>
  <dc:creator>Sean Kennedy</dc:creator>
  <cp:lastModifiedBy>Sean Kennedy</cp:lastModifiedBy>
  <cp:revision>6</cp:revision>
  <dcterms:created xsi:type="dcterms:W3CDTF">2020-01-12T22:53:36Z</dcterms:created>
  <dcterms:modified xsi:type="dcterms:W3CDTF">2020-01-14T02:26:27Z</dcterms:modified>
</cp:coreProperties>
</file>