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9218-4C95-41B5-B12D-D5448D850C5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 Unit 12</a:t>
            </a:r>
          </a:p>
        </p:txBody>
      </p:sp>
    </p:spTree>
    <p:extLst>
      <p:ext uri="{BB962C8B-B14F-4D97-AF65-F5344CB8AC3E}">
        <p14:creationId xmlns:p14="http://schemas.microsoft.com/office/powerpoint/2010/main" val="32559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HSB2!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We would like to create a model with a categorical variable for socioeconomic status (SES) in order to test if there is a difference in mean science score for changes between SES = 3 to SES = 1 and SES = 3 to SES =2, taking the math score into account. (Assume math is associated with the science score </a:t>
            </a:r>
            <a:r>
              <a:rPr lang="en-US" b="1" dirty="0"/>
              <a:t>in the same way for each SES</a:t>
            </a:r>
            <a:r>
              <a:rPr lang="en-US" dirty="0"/>
              <a:t>.)  Can we quantify these amounts? That is, by how much can we expect the science score to increase or decrease with respect to SES = 3 (</a:t>
            </a:r>
            <a:r>
              <a:rPr lang="en-US" dirty="0">
                <a:solidFill>
                  <a:srgbClr val="0070C0"/>
                </a:solidFill>
              </a:rPr>
              <a:t>make SES = 3 the reference level</a:t>
            </a:r>
            <a:r>
              <a:rPr lang="en-US" dirty="0"/>
              <a:t>).  </a:t>
            </a:r>
            <a:r>
              <a:rPr lang="en-US" b="1" i="1" dirty="0"/>
              <a:t>Be sure and write out the model statement and check assumptions!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766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Influential Points and Assumptions!!!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1"/>
            <a:ext cx="439932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75" y="6019800"/>
            <a:ext cx="3762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A7DD2-2636-418F-A09E-1AA86BA4A502}"/>
              </a:ext>
            </a:extLst>
          </p:cNvPr>
          <p:cNvSpPr txBox="1"/>
          <p:nvPr/>
        </p:nvSpPr>
        <p:spPr>
          <a:xfrm>
            <a:off x="5847907" y="1254642"/>
            <a:ext cx="300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Address model assumptions:</a:t>
            </a:r>
          </a:p>
        </p:txBody>
      </p:sp>
    </p:spTree>
    <p:extLst>
      <p:ext uri="{BB962C8B-B14F-4D97-AF65-F5344CB8AC3E}">
        <p14:creationId xmlns:p14="http://schemas.microsoft.com/office/powerpoint/2010/main" val="35870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 1: That is, by how much can we expect the science score to increase or decrease with respect to SES = 3 (make SES = 3 the reference level). This page is for informational purposes, no questions.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391021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Question 1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14" y="1668743"/>
            <a:ext cx="4497371" cy="202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B3010-14CE-43BB-889C-8E919099353F}"/>
              </a:ext>
            </a:extLst>
          </p:cNvPr>
          <p:cNvSpPr txBox="1"/>
          <p:nvPr/>
        </p:nvSpPr>
        <p:spPr>
          <a:xfrm>
            <a:off x="457200" y="38596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regression model:</a:t>
            </a:r>
          </a:p>
          <a:p>
            <a:r>
              <a:rPr lang="en-US" dirty="0"/>
              <a:t>Individual models with different intercepts based on SES value (If applicable):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F282D-06A0-4627-A54E-5BD59A3E9FEB}"/>
              </a:ext>
            </a:extLst>
          </p:cNvPr>
          <p:cNvSpPr txBox="1"/>
          <p:nvPr/>
        </p:nvSpPr>
        <p:spPr>
          <a:xfrm>
            <a:off x="457200" y="5189257"/>
            <a:ext cx="84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significant findings: </a:t>
            </a:r>
          </a:p>
        </p:txBody>
      </p:sp>
    </p:spTree>
    <p:extLst>
      <p:ext uri="{BB962C8B-B14F-4D97-AF65-F5344CB8AC3E}">
        <p14:creationId xmlns:p14="http://schemas.microsoft.com/office/powerpoint/2010/main" val="65035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 One Stop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want to know if and how much the math score is related to the science score </a:t>
            </a:r>
            <a:r>
              <a:rPr lang="en-US" u="sng" dirty="0"/>
              <a:t>after controlling for the reading score.</a:t>
            </a:r>
            <a:r>
              <a:rPr lang="en-US" dirty="0"/>
              <a:t> </a:t>
            </a:r>
            <a:r>
              <a:rPr lang="en-US" b="1" i="1" dirty="0"/>
              <a:t>Be sure and write out the model statement and check assumptions!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 </a:t>
            </a:r>
            <a:br>
              <a:rPr lang="en-US" dirty="0"/>
            </a:br>
            <a:r>
              <a:rPr lang="en-US" dirty="0"/>
              <a:t>Influential Points and Assumptions!!!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1078468"/>
                <a:ext cx="444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b="0" i="0" dirty="0" smtClean="0"/>
                        <m:t>Science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Score</m:t>
                      </m:r>
                      <m:r>
                        <m:rPr>
                          <m:nor/>
                        </m:rPr>
                        <a:rPr lang="en-US" dirty="0" smtClean="0"/>
                        <m:t>} 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𝑀𝑎𝑡h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𝑅𝑒𝑎𝑑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78468"/>
                <a:ext cx="4442242" cy="369332"/>
              </a:xfrm>
              <a:prstGeom prst="rect">
                <a:avLst/>
              </a:prstGeom>
              <a:blipFill>
                <a:blip r:embed="rId2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8687"/>
            <a:ext cx="4471178" cy="448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39" y="5994848"/>
            <a:ext cx="3924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291F64-25CC-4A0E-AC9D-9039BF54AA1E}"/>
              </a:ext>
            </a:extLst>
          </p:cNvPr>
          <p:cNvSpPr txBox="1"/>
          <p:nvPr/>
        </p:nvSpPr>
        <p:spPr>
          <a:xfrm>
            <a:off x="5688419" y="1743740"/>
            <a:ext cx="278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 all model assumptions:</a:t>
            </a:r>
          </a:p>
        </p:txBody>
      </p:sp>
    </p:spTree>
    <p:extLst>
      <p:ext uri="{BB962C8B-B14F-4D97-AF65-F5344CB8AC3E}">
        <p14:creationId xmlns:p14="http://schemas.microsoft.com/office/powerpoint/2010/main" val="8508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Question 2: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3429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565111"/>
            <a:ext cx="3438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D2DF-2852-40E2-93B3-2D4243157D28}"/>
              </a:ext>
            </a:extLst>
          </p:cNvPr>
          <p:cNvSpPr txBox="1"/>
          <p:nvPr/>
        </p:nvSpPr>
        <p:spPr>
          <a:xfrm>
            <a:off x="276447" y="1275907"/>
            <a:ext cx="2679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models for each regression: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DC966-6A71-4C3A-AFEB-6CE3C439CC14}"/>
              </a:ext>
            </a:extLst>
          </p:cNvPr>
          <p:cNvSpPr txBox="1"/>
          <p:nvPr/>
        </p:nvSpPr>
        <p:spPr>
          <a:xfrm>
            <a:off x="233916" y="3083442"/>
            <a:ext cx="28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one is more appropriate: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D7D5-25AD-4315-91DF-0A9D332AFCDF}"/>
              </a:ext>
            </a:extLst>
          </p:cNvPr>
          <p:cNvSpPr txBox="1"/>
          <p:nvPr/>
        </p:nvSpPr>
        <p:spPr>
          <a:xfrm>
            <a:off x="233916" y="5092995"/>
            <a:ext cx="291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any significant findings:</a:t>
            </a:r>
          </a:p>
        </p:txBody>
      </p:sp>
    </p:spTree>
    <p:extLst>
      <p:ext uri="{BB962C8B-B14F-4D97-AF65-F5344CB8AC3E}">
        <p14:creationId xmlns:p14="http://schemas.microsoft.com/office/powerpoint/2010/main" val="2965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290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Break Out Unit 12</vt:lpstr>
      <vt:lpstr>HSB2!</vt:lpstr>
      <vt:lpstr>Influential Points and Assumptions!!!</vt:lpstr>
      <vt:lpstr>Question 1: That is, by how much can we expect the science score to increase or decrease with respect to SES = 3 (make SES = 3 the reference level). This page is for informational purposes, no questions.</vt:lpstr>
      <vt:lpstr>Question 1 </vt:lpstr>
      <vt:lpstr>Breakout 1 One Stop Here</vt:lpstr>
      <vt:lpstr>Question 2</vt:lpstr>
      <vt:lpstr>Question 2  Influential Points and Assumptions!!!</vt:lpstr>
      <vt:lpstr>Question 2: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Unit 12</dc:title>
  <dc:creator>OIT</dc:creator>
  <cp:lastModifiedBy>User</cp:lastModifiedBy>
  <cp:revision>10</cp:revision>
  <dcterms:created xsi:type="dcterms:W3CDTF">2016-11-18T00:17:48Z</dcterms:created>
  <dcterms:modified xsi:type="dcterms:W3CDTF">2018-03-23T23:57:08Z</dcterms:modified>
</cp:coreProperties>
</file>