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0B90-1D6A-7042-AEFB-A953B09A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08" y="473398"/>
            <a:ext cx="5449957" cy="1743028"/>
          </a:xfrm>
        </p:spPr>
        <p:txBody>
          <a:bodyPr/>
          <a:lstStyle/>
          <a:p>
            <a:r>
              <a:rPr lang="en-US" dirty="0"/>
              <a:t>Unit 2 takeaways: Frequency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336-F3DF-A44C-AAC4-45FEFF68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703" y="2726266"/>
            <a:ext cx="6444278" cy="30284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HiGH</a:t>
            </a:r>
            <a:r>
              <a:rPr lang="en-US" dirty="0"/>
              <a:t> PASS FILTER VS LOW PASS FILTER:</a:t>
            </a:r>
            <a:br>
              <a:rPr lang="en-US" dirty="0"/>
            </a:br>
            <a:r>
              <a:rPr lang="en-US" dirty="0"/>
              <a:t>	HIGH-PASS: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ISOLATES HIGHER FREQUENCY TRENDS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DIFFERENCING OPERATIONS</a:t>
            </a:r>
          </a:p>
          <a:p>
            <a:pPr lvl="2" algn="l"/>
            <a:r>
              <a:rPr lang="en-US" dirty="0"/>
              <a:t>LOW PASS		</a:t>
            </a:r>
          </a:p>
        </p:txBody>
      </p:sp>
    </p:spTree>
    <p:extLst>
      <p:ext uri="{BB962C8B-B14F-4D97-AF65-F5344CB8AC3E}">
        <p14:creationId xmlns:p14="http://schemas.microsoft.com/office/powerpoint/2010/main" val="53657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7825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Unit 2 takeaways: Frequency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takeaways: Frequency data</dc:title>
  <dc:creator>Sean Kennedy</dc:creator>
  <cp:lastModifiedBy>Sean Kennedy</cp:lastModifiedBy>
  <cp:revision>8</cp:revision>
  <dcterms:created xsi:type="dcterms:W3CDTF">2020-01-12T22:53:36Z</dcterms:created>
  <dcterms:modified xsi:type="dcterms:W3CDTF">2020-01-24T00:43:35Z</dcterms:modified>
</cp:coreProperties>
</file>