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1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8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C613-A8DD-4B2C-9352-E5879B3A8155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4B78-8EE8-4DCE-9BAA-B44E55A8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FFBE-596E-411A-8755-7B9B592D9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6617-549A-432E-ACF3-92D1473B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9C8-4CF4-4CAD-B6D9-FC18E9F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12D40-A723-4766-AB7E-2CAF60832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79022"/>
              </p:ext>
            </p:extLst>
          </p:nvPr>
        </p:nvGraphicFramePr>
        <p:xfrm>
          <a:off x="351724" y="1903911"/>
          <a:ext cx="914400" cy="230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37034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0506882"/>
                    </a:ext>
                  </a:extLst>
                </a:gridCol>
              </a:tblGrid>
              <a:tr h="11895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Month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3400335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2.678969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637339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6.452194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3129115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1.837394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9063308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6.108601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524108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5.369281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1939745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1.766862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31119660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6.898837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3360946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1.579677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8362599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3.726494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576196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8.953184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15659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8.680436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619365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9.931636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2762787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6.691443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957203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11.39723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12916472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14.93447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51068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1D2ED2-B2CC-4854-9E72-6D1CC31910CD}"/>
              </a:ext>
            </a:extLst>
          </p:cNvPr>
          <p:cNvSpPr txBox="1"/>
          <p:nvPr/>
        </p:nvSpPr>
        <p:spPr>
          <a:xfrm>
            <a:off x="1356260" y="1832709"/>
            <a:ext cx="1898787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company wants to look at sales volume (in $M) for various stores for three different months. Perform a lack of fit test (at significance level 0.05) to determine if the separate means model (using three parameters) is significantly better than the linear regression model (using two parameters).</a:t>
            </a:r>
          </a:p>
          <a:p>
            <a:endParaRPr lang="en-US" sz="1350" dirty="0"/>
          </a:p>
          <a:p>
            <a:r>
              <a:rPr lang="en-US" sz="1350" dirty="0"/>
              <a:t>You may want to copy the blank ANOVA table on paper. </a:t>
            </a:r>
          </a:p>
          <a:p>
            <a:endParaRPr lang="en-US" sz="1350" dirty="0"/>
          </a:p>
          <a:p>
            <a:r>
              <a:rPr lang="en-US" dirty="0"/>
              <a:t>DO NOT plug the data into any software.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7A84A-F426-4CA1-80F0-6F3585A3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85" y="1852186"/>
            <a:ext cx="5630982" cy="104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F5027-C9FF-42F2-8B7A-53A1CB98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85" y="2943564"/>
            <a:ext cx="5630982" cy="9722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06419-3EF7-4688-842C-33912EE3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56684"/>
              </p:ext>
            </p:extLst>
          </p:nvPr>
        </p:nvGraphicFramePr>
        <p:xfrm>
          <a:off x="3345187" y="4204676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73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126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Breakout Week 10</vt:lpstr>
      <vt:lpstr>Lack of Fit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 Week 10</dc:title>
  <dc:creator>User</dc:creator>
  <cp:lastModifiedBy>User</cp:lastModifiedBy>
  <cp:revision>5</cp:revision>
  <dcterms:created xsi:type="dcterms:W3CDTF">2017-10-30T22:28:39Z</dcterms:created>
  <dcterms:modified xsi:type="dcterms:W3CDTF">2018-03-10T16:49:18Z</dcterms:modified>
</cp:coreProperties>
</file>