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1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2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864-E2D5-4761-B590-92EBCB47D9BD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55E9-1E2E-4643-AA6A-BFC33F06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0423-C9E2-4447-B090-30C005A8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0" y="1122363"/>
            <a:ext cx="8691514" cy="2387600"/>
          </a:xfrm>
        </p:spPr>
        <p:txBody>
          <a:bodyPr/>
          <a:lstStyle/>
          <a:p>
            <a:r>
              <a:rPr lang="en-US" dirty="0"/>
              <a:t>Breakout Reference Slide</a:t>
            </a:r>
          </a:p>
        </p:txBody>
      </p:sp>
    </p:spTree>
    <p:extLst>
      <p:ext uri="{BB962C8B-B14F-4D97-AF65-F5344CB8AC3E}">
        <p14:creationId xmlns:p14="http://schemas.microsoft.com/office/powerpoint/2010/main" val="10252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 (For reference)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30" y="1480069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480070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00734"/>
              </p:ext>
            </p:extLst>
          </p:nvPr>
        </p:nvGraphicFramePr>
        <p:xfrm>
          <a:off x="1184587" y="2692431"/>
          <a:ext cx="7329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</a:t>
                      </a:r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</a:t>
                      </a:r>
                    </a:p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dirty="0"/>
                        <a:t>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.7610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14706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37777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6804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Ho: Linear regression model has good fit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Ha: The separate means model fits better (Linear regression model is lacking fit.)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3662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Conclusion: There is not enough evidence to suggest the linear regression model has a lack of fit with respect to the separate means model.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7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9960" y="2013566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7" y="1988069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7" y="2013469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" y="6096002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****Note: The description in the book uses the Sum of Squares Model.  Given our study of ANOVA, this is likely an easier way to think about it.  The tests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143869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152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Breakout Reference Slide</vt:lpstr>
      <vt:lpstr>Lack of Fit Test (For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Lack of Fit Test (For reference)</dc:title>
  <dc:creator>User</dc:creator>
  <cp:lastModifiedBy>User</cp:lastModifiedBy>
  <cp:revision>8</cp:revision>
  <dcterms:created xsi:type="dcterms:W3CDTF">2017-10-30T22:59:02Z</dcterms:created>
  <dcterms:modified xsi:type="dcterms:W3CDTF">2018-03-11T01:31:22Z</dcterms:modified>
</cp:coreProperties>
</file>