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6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7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5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8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8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D8881-1971-4CC4-A318-07671637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9" b="741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CD96E-3AAB-45B0-ABFD-CEC211CF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endParaRPr lang="en-US" sz="2600">
              <a:solidFill>
                <a:schemeClr val="tx1"/>
              </a:solidFill>
            </a:endParaRPr>
          </a:p>
          <a:p>
            <a:r>
              <a:rPr lang="en-US" sz="2600">
                <a:solidFill>
                  <a:schemeClr val="tx1"/>
                </a:solidFill>
              </a:rPr>
              <a:t>Talent Management Exploratoty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3EDD3-070C-4D83-B71D-87F38035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DDSAnalytics</a:t>
            </a:r>
          </a:p>
          <a:p>
            <a:pPr>
              <a:lnSpc>
                <a:spcPct val="90000"/>
              </a:lnSpc>
            </a:pPr>
            <a:r>
              <a:rPr lang="en-US" sz="1100"/>
              <a:t>Team Thundercats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022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E4F3-D986-41A4-8A84-AC8BEF6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1547-0163-4B92-8387-4353B771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turn over is costly. It can impede companies' short term and long term growth and significantly affect their performance.</a:t>
            </a:r>
          </a:p>
          <a:p>
            <a:r>
              <a:rPr lang="en-US" dirty="0"/>
              <a:t>Being able to understand HR data patterns and relevant factors we can gain a competitive edge in the talent management market.</a:t>
            </a:r>
          </a:p>
          <a:p>
            <a:r>
              <a:rPr lang="en-US" dirty="0"/>
              <a:t>Tasked with exploratory data analysis, our team will try to determine trends in employees attrition as the first step toward using data science as a tool to upend the traditional approach to human resources management.</a:t>
            </a:r>
          </a:p>
        </p:txBody>
      </p:sp>
    </p:spTree>
    <p:extLst>
      <p:ext uri="{BB962C8B-B14F-4D97-AF65-F5344CB8AC3E}">
        <p14:creationId xmlns:p14="http://schemas.microsoft.com/office/powerpoint/2010/main" val="96572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C087-FE41-44C1-B2C2-C390D220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11CA38E-2D4C-454B-9B5F-E4634339A6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37708"/>
            <a:ext cx="4640262" cy="33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B61CFE-3AB0-49FC-9944-3B559140CD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38275"/>
            <a:ext cx="4638675" cy="33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8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9E13-C356-4BE8-BE51-EC75BD5D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 By Category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F9654A2-5BD4-41EF-ACC3-1F45CF459B4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37708"/>
            <a:ext cx="4640262" cy="33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B52E2D1-42BC-4450-9D4F-13E6F3D0C3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38275"/>
            <a:ext cx="4638675" cy="33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0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8842-06D0-4AAA-81CA-ADB266A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 By Category (cont.)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3B502E-8E97-4625-A2B5-0F3C856118C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37708"/>
            <a:ext cx="4640262" cy="33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391EC2-6EB6-491A-879E-912A641E64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38275"/>
            <a:ext cx="4638675" cy="33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A792-4A75-47E9-89D1-955DA49F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 By Category (cont.)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F008A0-642F-43D0-AA62-3AABEE26B4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37708"/>
            <a:ext cx="4640262" cy="33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6AC2D28-06E8-46F8-B07E-DF38D39863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38275"/>
            <a:ext cx="4638675" cy="33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6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A91-7241-4DC0-841E-52D2A95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 By Category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EA12-3E78-4303-84BF-6274D5C42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Attrition by Category: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As Sale Rep.: 39.76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Overtime: 32.06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 : 26.39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Travel Frequently: 26.04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as Lab Technician: 23.94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as Human Resources</a:t>
            </a:r>
            <a:r>
              <a:rPr lang="en-US"/>
              <a:t>: 23.08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B25668-75FA-419F-A39D-12B8D5E51A6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37708"/>
            <a:ext cx="4640262" cy="33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87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31"/>
      </a:dk2>
      <a:lt2>
        <a:srgbClr val="E8E7E2"/>
      </a:lt2>
      <a:accent1>
        <a:srgbClr val="2949E7"/>
      </a:accent1>
      <a:accent2>
        <a:srgbClr val="6038DB"/>
      </a:accent2>
      <a:accent3>
        <a:srgbClr val="A729E7"/>
      </a:accent3>
      <a:accent4>
        <a:srgbClr val="D517C5"/>
      </a:accent4>
      <a:accent5>
        <a:srgbClr val="E72988"/>
      </a:accent5>
      <a:accent6>
        <a:srgbClr val="D51727"/>
      </a:accent6>
      <a:hlink>
        <a:srgbClr val="958431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RetrospectVTI</vt:lpstr>
      <vt:lpstr> Talent Management Exploratoty Data Analysis</vt:lpstr>
      <vt:lpstr>Project Abstract</vt:lpstr>
      <vt:lpstr>Attrition By Age</vt:lpstr>
      <vt:lpstr>Attrition Rate By Category</vt:lpstr>
      <vt:lpstr>Attrition Rate By Category (cont.)</vt:lpstr>
      <vt:lpstr>Attrition Rate By Category (cont.)</vt:lpstr>
      <vt:lpstr>Attrition Rate By Category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Management Exploratoty Data Analysis</dc:title>
  <dc:creator>Linh Nguyen</dc:creator>
  <cp:lastModifiedBy>Sean Kennedy</cp:lastModifiedBy>
  <cp:revision>12</cp:revision>
  <dcterms:created xsi:type="dcterms:W3CDTF">2019-08-12T20:56:59Z</dcterms:created>
  <dcterms:modified xsi:type="dcterms:W3CDTF">2019-08-13T03:25:55Z</dcterms:modified>
</cp:coreProperties>
</file>