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caa995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caa995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1caa995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1caa995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1caa995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1caa995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caa9950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1caa995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1caa9950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1caa9950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28550"/>
            <a:ext cx="8520600" cy="12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How to </a:t>
            </a:r>
            <a:r>
              <a:rPr lang="en" sz="3200"/>
              <a:t>securely</a:t>
            </a:r>
            <a:r>
              <a:rPr lang="en" sz="3200"/>
              <a:t> deploy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your smart contract to mainnet! </a:t>
            </a:r>
            <a:endParaRPr sz="3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850" y="233875"/>
            <a:ext cx="674300" cy="6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0" y="2630425"/>
            <a:ext cx="9144000" cy="1091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6000"/>
              </a:srgbClr>
            </a:outerShdw>
          </a:effectLst>
        </p:spPr>
      </p:pic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15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Stages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99525" y="2684150"/>
            <a:ext cx="85206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Pre-Deploy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During Deploy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After Deploy</a:t>
            </a:r>
            <a:endParaRPr sz="1310">
              <a:solidFill>
                <a:srgbClr val="00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850" y="233875"/>
            <a:ext cx="674300" cy="6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0" y="2172075"/>
            <a:ext cx="13249025" cy="216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6000"/>
              </a:srgbClr>
            </a:outerShdw>
          </a:effectLst>
        </p:spPr>
      </p:pic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744575"/>
            <a:ext cx="8520600" cy="15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Pre-Deploy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0" y="2172075"/>
            <a:ext cx="85206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Create a release branch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Run unit testing (AGAIN)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Revise the parameters that were modified during testing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*In case of an upgrade to existing contracts/architecture, run a test with old contracts-&gt;migration testing if needed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Setup Burner Wallet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Fund your Burner Wallet with more than you need</a:t>
            </a:r>
            <a:endParaRPr sz="1310">
              <a:solidFill>
                <a:srgbClr val="000000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850" y="233875"/>
            <a:ext cx="674300" cy="6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0" y="2172075"/>
            <a:ext cx="13249025" cy="218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6000"/>
              </a:srgbClr>
            </a:outerShdw>
          </a:effectLst>
        </p:spPr>
      </p:pic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744575"/>
            <a:ext cx="8520600" cy="15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During </a:t>
            </a:r>
            <a:r>
              <a:rPr lang="en" sz="3200"/>
              <a:t>Deploy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0" y="2172075"/>
            <a:ext cx="8520600" cy="15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*Pause old contracts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DND on your phone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Close social media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Cancel all your CEX orders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Drink some water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Deploy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t/>
            </a:r>
            <a:endParaRPr sz="1310">
              <a:solidFill>
                <a:srgbClr val="0000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850" y="233875"/>
            <a:ext cx="674300" cy="6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400" y="4014375"/>
            <a:ext cx="475675" cy="3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0" y="2172075"/>
            <a:ext cx="13249025" cy="2114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6000"/>
              </a:srgbClr>
            </a:outerShdw>
          </a:effectLst>
        </p:spPr>
      </p:pic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744575"/>
            <a:ext cx="8520600" cy="15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Post</a:t>
            </a:r>
            <a:r>
              <a:rPr lang="en" sz="3200"/>
              <a:t> Deploy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0" y="2172075"/>
            <a:ext cx="8520600" cy="15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Run setup after deploy 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Check if every parameter is set correctly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Run a test (if possible)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Transfer ownership from Burner Wallet -&gt; Multi-sig.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Revoke any unwanted permissions of Burner Wallet (in case you use RBAC)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*Revoke any permissions for old contracts as those represent attack vectors.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AutoNum type="arabicPeriod"/>
            </a:pPr>
            <a:r>
              <a:rPr lang="en" sz="1310">
                <a:solidFill>
                  <a:srgbClr val="000000"/>
                </a:solidFill>
              </a:rPr>
              <a:t>*Unpause any contracts that you paused in the pre-deploy</a:t>
            </a:r>
            <a:endParaRPr sz="1310">
              <a:solidFill>
                <a:srgbClr val="0000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850" y="233875"/>
            <a:ext cx="674300" cy="6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flipH="1" rot="10800000">
            <a:off x="311700" y="4346650"/>
            <a:ext cx="1136575" cy="543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6000"/>
              </a:srgbClr>
            </a:outerShdw>
          </a:effectLst>
        </p:spPr>
      </p:pic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0" y="1781250"/>
            <a:ext cx="8520600" cy="15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QA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850" y="233875"/>
            <a:ext cx="674300" cy="6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48000" y="4433625"/>
            <a:ext cx="16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@m4rio_eth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200" y="4518550"/>
            <a:ext cx="199450" cy="1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