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67" r:id="rId5"/>
    <p:sldId id="268" r:id="rId6"/>
    <p:sldId id="269" r:id="rId7"/>
    <p:sldId id="273" r:id="rId8"/>
    <p:sldId id="274" r:id="rId9"/>
    <p:sldId id="275" r:id="rId10"/>
    <p:sldId id="264" r:id="rId11"/>
    <p:sldId id="266" r:id="rId12"/>
    <p:sldId id="271" r:id="rId13"/>
    <p:sldId id="272" r:id="rId14"/>
    <p:sldId id="280" r:id="rId15"/>
    <p:sldId id="281" r:id="rId16"/>
    <p:sldId id="282" r:id="rId17"/>
    <p:sldId id="283" r:id="rId18"/>
    <p:sldId id="284" r:id="rId19"/>
    <p:sldId id="276" r:id="rId20"/>
    <p:sldId id="277" r:id="rId21"/>
    <p:sldId id="278" r:id="rId22"/>
    <p:sldId id="279" r:id="rId23"/>
    <p:sldId id="259" r:id="rId24"/>
    <p:sldId id="261" r:id="rId25"/>
    <p:sldId id="260" r:id="rId26"/>
    <p:sldId id="262" r:id="rId27"/>
    <p:sldId id="263" r:id="rId28"/>
    <p:sldId id="265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66F"/>
    <a:srgbClr val="D1D1D1"/>
    <a:srgbClr val="7F838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78" autoAdjust="0"/>
  </p:normalViewPr>
  <p:slideViewPr>
    <p:cSldViewPr snapToGrid="0">
      <p:cViewPr>
        <p:scale>
          <a:sx n="83" d="100"/>
          <a:sy n="83" d="100"/>
        </p:scale>
        <p:origin x="4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A029B-E397-4651-A9F7-A5F4F0BD6F1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9952-2E92-41F7-9625-FAD8DB2F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A9952-2E92-41F7-9625-FAD8DB2F6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A9952-2E92-41F7-9625-FAD8DB2F6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7D3B-06DA-4F78-88E1-3D57A75CA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AB493-629D-479F-A0CC-B600357D3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C42F-EBBF-480F-8A9A-0EA1477F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D795-E570-441C-AAEB-8A4D1461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0E306-9384-4FFA-8F28-67B92C8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4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D5C0-29AE-40FF-B597-E5B705D4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85E88-69A2-4B58-A41B-B5C0D76A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42F5-1D0F-4728-A1E8-A4721B05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BE27-51E6-4AE7-8B95-9A8B0F0C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C88F-D0E6-4E79-971F-1A8C8797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15C00-8BDD-4D5E-B2CE-24162552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CBD93-59F0-4241-B6AE-64F798EF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D662-EF99-49A6-B995-74C16760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B987-4FED-4443-94A7-20317D8B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A5FF-2309-4732-A4CE-AE1E3177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0FC9-DBEA-4776-985E-6AADADCC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FF04-90D5-4171-9262-98DE7B9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575B3-066E-4DB5-B40E-A187D7F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B0E4-90B2-43DE-9AD5-49B56922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1071-3B7F-4E81-A4B0-A42006F2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5936-AC55-40E9-AB8D-94F46767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5BFD-953E-4F5D-93CB-CDAD717A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C527-384B-4A03-A63E-E8EE4284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6929-DCAC-4CF9-9F4F-A0799A82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67AD4-625A-44BC-A299-08B6F840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98A2-568E-46E1-985B-8807707A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D4B7-5E10-4668-AE38-825C2E431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282DF-F7B9-40A3-BC35-08EF99E7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E0F09-8CDD-4F76-8495-8838639C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59651-E528-4458-9570-C5FCA86F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1729-30A9-4B4A-9908-8E82D782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D5C2-9185-411D-AB39-5F2A4995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9352-6A39-4DF1-AB54-5783C213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CB512-3305-4AE2-9241-58A9545C9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4164D-67AD-4D7C-BFFE-66FF7C83F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C3ED0-6BB0-491C-A36D-5F609A856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BBFD3-2737-4452-A69A-08F53585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E7E67-30D5-42C4-8B4C-5CDE5A3A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80059-CA9E-4AB1-BB91-40B9EBF2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D2F1-426C-42C8-A4C1-AD1A226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2A6B0-A73A-4962-A3B1-B20A9480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E6C93-EEC4-4AAE-A16E-24B3C7C8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82987-D9FF-484C-96FA-DED2722E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8BB-0AD2-42F4-9A05-7ED1C439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3E80-6006-46E2-9A12-309E8D7CCFB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E907D-E473-4661-8AA7-0B640F94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C5135-45D4-4AAE-AB5F-1802353D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0C0-A9F2-4473-A8A8-7C52523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2AAE-DBAC-4551-B608-778FF94E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B135-A597-4273-935B-FFB7564B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32F6F-691D-4504-8B25-50E91A4CC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CFBCF-26F9-4940-B05F-B1EA7F7C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0E04-7BF5-405D-A7D3-ACF5C631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60126-AECB-4FF7-802F-FAC5A12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DD11-E12D-4073-B690-0F088D93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D1C8B-7F95-4B93-B663-D1B1CB7B3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98662-A840-46FE-A841-88903722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088BE-AB5F-4856-92B8-9B57A294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BA83E80-6006-46E2-9A12-309E8D7CCFB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307D-D84A-4DC8-9C13-1C10A37B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AE56-743D-4310-9E5E-0FFA17BB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62700C0-A9F2-4473-A8A8-7C52523F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61B04-0E59-4EE9-9C8A-6E4A4B2F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C7A2-33E9-417D-8AFA-4DD37535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D6B7-FCB6-4FAD-BA3F-6E631E538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3E80-6006-46E2-9A12-309E8D7CCFB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ECAE-DED1-486B-A051-A32AE0D41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E815-9DB9-4B6F-A4C9-EFBBBD319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00C0-A9F2-4473-A8A8-7C52523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rem_ipsu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FF7B-15A3-4C6E-9457-5E253C02C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AF22F-9FEF-41CB-8386-F44A7FBF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TNT 2020 from Fluent</a:t>
            </a:r>
          </a:p>
        </p:txBody>
      </p:sp>
    </p:spTree>
    <p:extLst>
      <p:ext uri="{BB962C8B-B14F-4D97-AF65-F5344CB8AC3E}">
        <p14:creationId xmlns:p14="http://schemas.microsoft.com/office/powerpoint/2010/main" val="70315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62000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77AC0-EF77-420F-AF69-A928B76153EC}"/>
              </a:ext>
            </a:extLst>
          </p:cNvPr>
          <p:cNvGrpSpPr/>
          <p:nvPr/>
        </p:nvGrpSpPr>
        <p:grpSpPr>
          <a:xfrm>
            <a:off x="4253800" y="4789511"/>
            <a:ext cx="1112589" cy="307777"/>
            <a:chOff x="5028948" y="4669615"/>
            <a:chExt cx="1112589" cy="3077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AB9F14-C9F3-4BC1-ABD7-B50518B4F304}"/>
                </a:ext>
              </a:extLst>
            </p:cNvPr>
            <p:cNvGrpSpPr/>
            <p:nvPr/>
          </p:nvGrpSpPr>
          <p:grpSpPr>
            <a:xfrm>
              <a:off x="5028948" y="4696521"/>
              <a:ext cx="507936" cy="253968"/>
              <a:chOff x="5918222" y="3302016"/>
              <a:chExt cx="507936" cy="2539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837D779-80E2-4DBE-9821-30CE25F4F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9809" y="3352809"/>
                <a:ext cx="152381" cy="15238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A2B6660-0685-4541-A25F-610623A98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8222" y="3302016"/>
                <a:ext cx="507936" cy="253968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F8BBAD-A17D-47BF-9EFA-01AE129FCC4C}"/>
                </a:ext>
              </a:extLst>
            </p:cNvPr>
            <p:cNvSpPr txBox="1"/>
            <p:nvPr/>
          </p:nvSpPr>
          <p:spPr>
            <a:xfrm>
              <a:off x="5536884" y="4669615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EB3EC7-12E0-4015-8834-8F1F7F9E0892}"/>
              </a:ext>
            </a:extLst>
          </p:cNvPr>
          <p:cNvSpPr txBox="1"/>
          <p:nvPr/>
        </p:nvSpPr>
        <p:spPr>
          <a:xfrm>
            <a:off x="596464" y="405464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0CF30-FB35-464D-BDEA-5BED18E2E8B0}"/>
              </a:ext>
            </a:extLst>
          </p:cNvPr>
          <p:cNvSpPr txBox="1"/>
          <p:nvPr/>
        </p:nvSpPr>
        <p:spPr>
          <a:xfrm>
            <a:off x="4062774" y="40546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Toggle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3B2C0-F102-46A9-B707-C72C060A2640}"/>
              </a:ext>
            </a:extLst>
          </p:cNvPr>
          <p:cNvSpPr txBox="1"/>
          <p:nvPr/>
        </p:nvSpPr>
        <p:spPr>
          <a:xfrm>
            <a:off x="596463" y="654390"/>
            <a:ext cx="8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87BDB-EF56-4E28-ABE4-07AE4CBE24F7}"/>
              </a:ext>
            </a:extLst>
          </p:cNvPr>
          <p:cNvSpPr txBox="1"/>
          <p:nvPr/>
        </p:nvSpPr>
        <p:spPr>
          <a:xfrm>
            <a:off x="3093449" y="654390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Checkbox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9B043A-10C4-41F0-A656-23998580AFA2}"/>
              </a:ext>
            </a:extLst>
          </p:cNvPr>
          <p:cNvGrpSpPr/>
          <p:nvPr/>
        </p:nvGrpSpPr>
        <p:grpSpPr>
          <a:xfrm>
            <a:off x="3119671" y="1512893"/>
            <a:ext cx="1272297" cy="1093344"/>
            <a:chOff x="3119671" y="1512893"/>
            <a:chExt cx="1272297" cy="10933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CF981A-B149-4041-A1E9-053ED1970836}"/>
                </a:ext>
              </a:extLst>
            </p:cNvPr>
            <p:cNvGrpSpPr/>
            <p:nvPr/>
          </p:nvGrpSpPr>
          <p:grpSpPr>
            <a:xfrm>
              <a:off x="3121547" y="1512893"/>
              <a:ext cx="1270421" cy="307777"/>
              <a:chOff x="3790945" y="2448577"/>
              <a:chExt cx="1270421" cy="30777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4264A8-694F-4023-8B45-E0BE5B3FCC5A}"/>
                  </a:ext>
                </a:extLst>
              </p:cNvPr>
              <p:cNvSpPr txBox="1"/>
              <p:nvPr/>
            </p:nvSpPr>
            <p:spPr>
              <a:xfrm>
                <a:off x="3790945" y="2448577"/>
                <a:ext cx="4137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61666F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" panose="020B0502040204020203" pitchFamily="34" charset="0"/>
                  </a:rPr>
                  <a:t></a:t>
                </a:r>
                <a:endParaRPr lang="en-US" sz="1400" dirty="0">
                  <a:solidFill>
                    <a:srgbClr val="61666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FF54-2D80-493B-9AE0-2E6539234D12}"/>
                  </a:ext>
                </a:extLst>
              </p:cNvPr>
              <p:cNvSpPr txBox="1"/>
              <p:nvPr/>
            </p:nvSpPr>
            <p:spPr>
              <a:xfrm>
                <a:off x="4179393" y="2448577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Option 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D3E45-1F1E-43C8-A569-C0C4E40AEFE8}"/>
                </a:ext>
              </a:extLst>
            </p:cNvPr>
            <p:cNvGrpSpPr/>
            <p:nvPr/>
          </p:nvGrpSpPr>
          <p:grpSpPr>
            <a:xfrm>
              <a:off x="3119671" y="1905677"/>
              <a:ext cx="1272297" cy="307777"/>
              <a:chOff x="3789069" y="2837394"/>
              <a:chExt cx="1272297" cy="30777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BF4FD4-1EB1-458A-83E9-0747DBD98524}"/>
                  </a:ext>
                </a:extLst>
              </p:cNvPr>
              <p:cNvSpPr txBox="1"/>
              <p:nvPr/>
            </p:nvSpPr>
            <p:spPr>
              <a:xfrm>
                <a:off x="3789069" y="2837394"/>
                <a:ext cx="41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61666F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" panose="020B0502040204020203" pitchFamily="34" charset="0"/>
                  </a:rPr>
                  <a:t></a:t>
                </a:r>
                <a:endParaRPr lang="en-US" sz="1400" dirty="0">
                  <a:solidFill>
                    <a:srgbClr val="61666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F04F24-0B53-421C-8A19-C70E1D75F7E0}"/>
                  </a:ext>
                </a:extLst>
              </p:cNvPr>
              <p:cNvSpPr txBox="1"/>
              <p:nvPr/>
            </p:nvSpPr>
            <p:spPr>
              <a:xfrm>
                <a:off x="4179393" y="2837394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Option 2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5B552-C0D6-47BA-84F4-F682B1848022}"/>
                </a:ext>
              </a:extLst>
            </p:cNvPr>
            <p:cNvGrpSpPr/>
            <p:nvPr/>
          </p:nvGrpSpPr>
          <p:grpSpPr>
            <a:xfrm>
              <a:off x="3119671" y="2298460"/>
              <a:ext cx="1272297" cy="307777"/>
              <a:chOff x="3789069" y="3234144"/>
              <a:chExt cx="1272297" cy="30777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F01EF5-7063-455C-8063-A2C43C7099BE}"/>
                  </a:ext>
                </a:extLst>
              </p:cNvPr>
              <p:cNvSpPr txBox="1"/>
              <p:nvPr/>
            </p:nvSpPr>
            <p:spPr>
              <a:xfrm>
                <a:off x="3789069" y="3234144"/>
                <a:ext cx="41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61666F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  <a:cs typeface="Segoe UI" panose="020B0502040204020203" pitchFamily="34" charset="0"/>
                  </a:rPr>
                  <a:t></a:t>
                </a:r>
                <a:endParaRPr lang="en-US" sz="1400" dirty="0">
                  <a:solidFill>
                    <a:srgbClr val="61666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450BF4-CDC5-4A78-86E6-8320EDE4DBE4}"/>
                  </a:ext>
                </a:extLst>
              </p:cNvPr>
              <p:cNvSpPr txBox="1"/>
              <p:nvPr/>
            </p:nvSpPr>
            <p:spPr>
              <a:xfrm>
                <a:off x="4179393" y="3234144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Option 3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96C5EA0-FEE9-4F2C-A440-D0D0D194A70A}"/>
              </a:ext>
            </a:extLst>
          </p:cNvPr>
          <p:cNvSpPr txBox="1"/>
          <p:nvPr/>
        </p:nvSpPr>
        <p:spPr>
          <a:xfrm>
            <a:off x="5899174" y="6543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Radio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B17F37-16FF-4A8A-972A-9BBCE841BE59}"/>
              </a:ext>
            </a:extLst>
          </p:cNvPr>
          <p:cNvGrpSpPr/>
          <p:nvPr/>
        </p:nvGrpSpPr>
        <p:grpSpPr>
          <a:xfrm>
            <a:off x="5881542" y="1411026"/>
            <a:ext cx="1265723" cy="1297077"/>
            <a:chOff x="5782500" y="1442727"/>
            <a:chExt cx="1265723" cy="12970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21CD9A4-EE08-4659-A293-10E80FD8EB82}"/>
                </a:ext>
              </a:extLst>
            </p:cNvPr>
            <p:cNvGrpSpPr/>
            <p:nvPr/>
          </p:nvGrpSpPr>
          <p:grpSpPr>
            <a:xfrm>
              <a:off x="5782500" y="1442727"/>
              <a:ext cx="1265723" cy="523220"/>
              <a:chOff x="6004056" y="2363381"/>
              <a:chExt cx="1265723" cy="52322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3631B3-5FCA-465D-9916-B5F6CA6681E0}"/>
                  </a:ext>
                </a:extLst>
              </p:cNvPr>
              <p:cNvSpPr txBox="1"/>
              <p:nvPr/>
            </p:nvSpPr>
            <p:spPr>
              <a:xfrm>
                <a:off x="6004056" y="2363381"/>
                <a:ext cx="494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61666F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○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B1BE20-995A-4F0E-93EE-AAE2B0FA653A}"/>
                  </a:ext>
                </a:extLst>
              </p:cNvPr>
              <p:cNvSpPr txBox="1"/>
              <p:nvPr/>
            </p:nvSpPr>
            <p:spPr>
              <a:xfrm>
                <a:off x="6387806" y="2471103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Option 1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2F8329-E996-4A7C-BC8F-2F7397072F38}"/>
                </a:ext>
              </a:extLst>
            </p:cNvPr>
            <p:cNvGrpSpPr/>
            <p:nvPr/>
          </p:nvGrpSpPr>
          <p:grpSpPr>
            <a:xfrm>
              <a:off x="5782500" y="1829655"/>
              <a:ext cx="1265723" cy="523220"/>
              <a:chOff x="6004056" y="2758936"/>
              <a:chExt cx="1265723" cy="52322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CFE748-B800-438D-B03D-641DD05EC7D1}"/>
                  </a:ext>
                </a:extLst>
              </p:cNvPr>
              <p:cNvSpPr txBox="1"/>
              <p:nvPr/>
            </p:nvSpPr>
            <p:spPr>
              <a:xfrm>
                <a:off x="6004056" y="2758936"/>
                <a:ext cx="494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61666F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◉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6D7EE1-235A-4725-8845-2A89C9EFE9F2}"/>
                  </a:ext>
                </a:extLst>
              </p:cNvPr>
              <p:cNvSpPr txBox="1"/>
              <p:nvPr/>
            </p:nvSpPr>
            <p:spPr>
              <a:xfrm>
                <a:off x="6387806" y="2866658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Option 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CE0BCFA-D37C-4E11-BAF8-2A3DF0190EB7}"/>
                </a:ext>
              </a:extLst>
            </p:cNvPr>
            <p:cNvGrpSpPr/>
            <p:nvPr/>
          </p:nvGrpSpPr>
          <p:grpSpPr>
            <a:xfrm>
              <a:off x="5782500" y="2216584"/>
              <a:ext cx="1265723" cy="523220"/>
              <a:chOff x="6004056" y="3137238"/>
              <a:chExt cx="1265723" cy="52322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12CD6E-0CA4-433B-ACF3-106DB3521A58}"/>
                  </a:ext>
                </a:extLst>
              </p:cNvPr>
              <p:cNvSpPr txBox="1"/>
              <p:nvPr/>
            </p:nvSpPr>
            <p:spPr>
              <a:xfrm>
                <a:off x="6004056" y="3137238"/>
                <a:ext cx="494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61666F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○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5280ED-59CB-4101-B7A0-63D0DBDD61D2}"/>
                  </a:ext>
                </a:extLst>
              </p:cNvPr>
              <p:cNvSpPr txBox="1"/>
              <p:nvPr/>
            </p:nvSpPr>
            <p:spPr>
              <a:xfrm>
                <a:off x="6387806" y="3244960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Option 3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D2A1E91-BE5C-4AC9-89B0-0A75C6949867}"/>
              </a:ext>
            </a:extLst>
          </p:cNvPr>
          <p:cNvSpPr txBox="1"/>
          <p:nvPr/>
        </p:nvSpPr>
        <p:spPr>
          <a:xfrm>
            <a:off x="8286900" y="66367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Drop down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2CF8F6-8C00-4C4E-BACF-E028E20E21AB}"/>
              </a:ext>
            </a:extLst>
          </p:cNvPr>
          <p:cNvGrpSpPr/>
          <p:nvPr/>
        </p:nvGrpSpPr>
        <p:grpSpPr>
          <a:xfrm>
            <a:off x="722178" y="1519476"/>
            <a:ext cx="1034716" cy="369332"/>
            <a:chOff x="709863" y="2442411"/>
            <a:chExt cx="1034716" cy="3693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3EC9CCA-0919-453E-8F7A-1146EA988467}"/>
                </a:ext>
              </a:extLst>
            </p:cNvPr>
            <p:cNvSpPr/>
            <p:nvPr/>
          </p:nvSpPr>
          <p:spPr>
            <a:xfrm>
              <a:off x="709863" y="2442411"/>
              <a:ext cx="1034716" cy="369332"/>
            </a:xfrm>
            <a:prstGeom prst="rect">
              <a:avLst/>
            </a:prstGeom>
            <a:solidFill>
              <a:srgbClr val="616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1666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D9E48A-F783-4994-83D9-FD4C2FB8DDFB}"/>
                </a:ext>
              </a:extLst>
            </p:cNvPr>
            <p:cNvSpPr txBox="1"/>
            <p:nvPr/>
          </p:nvSpPr>
          <p:spPr>
            <a:xfrm>
              <a:off x="924894" y="2479902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3F9CEC-D495-4BF4-9836-CAE72D288CE5}"/>
              </a:ext>
            </a:extLst>
          </p:cNvPr>
          <p:cNvGrpSpPr/>
          <p:nvPr/>
        </p:nvGrpSpPr>
        <p:grpSpPr>
          <a:xfrm>
            <a:off x="8408815" y="1519475"/>
            <a:ext cx="2477814" cy="369333"/>
            <a:chOff x="8449952" y="2471830"/>
            <a:chExt cx="1820169" cy="3693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F9DFF7-C3B7-45C8-957A-D5A9E30AA526}"/>
                </a:ext>
              </a:extLst>
            </p:cNvPr>
            <p:cNvSpPr/>
            <p:nvPr/>
          </p:nvSpPr>
          <p:spPr>
            <a:xfrm>
              <a:off x="8449952" y="2471830"/>
              <a:ext cx="1677603" cy="369333"/>
            </a:xfrm>
            <a:prstGeom prst="rect">
              <a:avLst/>
            </a:prstGeom>
            <a:noFill/>
            <a:ln>
              <a:solidFill>
                <a:srgbClr val="7F8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1666F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BCBCBF-C8E3-4DBA-B1EB-992CFB0DA015}"/>
                </a:ext>
              </a:extLst>
            </p:cNvPr>
            <p:cNvSpPr txBox="1"/>
            <p:nvPr/>
          </p:nvSpPr>
          <p:spPr>
            <a:xfrm>
              <a:off x="9893604" y="2519475"/>
              <a:ext cx="376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</a:t>
              </a:r>
              <a:endParaRPr 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38C035-92B9-468C-A02A-B81500860FEF}"/>
                </a:ext>
              </a:extLst>
            </p:cNvPr>
            <p:cNvSpPr txBox="1"/>
            <p:nvPr/>
          </p:nvSpPr>
          <p:spPr>
            <a:xfrm>
              <a:off x="8478466" y="2497530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54D994B-54B8-41E3-A95C-ADA962F4818F}"/>
              </a:ext>
            </a:extLst>
          </p:cNvPr>
          <p:cNvSpPr txBox="1"/>
          <p:nvPr/>
        </p:nvSpPr>
        <p:spPr>
          <a:xfrm>
            <a:off x="6825030" y="405464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Slider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CDB7AF-7ECB-4242-888E-FA1AAEBA5C15}"/>
              </a:ext>
            </a:extLst>
          </p:cNvPr>
          <p:cNvGrpSpPr/>
          <p:nvPr/>
        </p:nvGrpSpPr>
        <p:grpSpPr>
          <a:xfrm>
            <a:off x="6974682" y="4747314"/>
            <a:ext cx="3707936" cy="406349"/>
            <a:chOff x="6974682" y="4747314"/>
            <a:chExt cx="3707936" cy="40634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4615BEE-63CD-46F2-92B8-0D603824A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682" y="4747314"/>
              <a:ext cx="3707936" cy="40634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CD0235-D43F-45AE-B580-935B3433DEA5}"/>
                </a:ext>
              </a:extLst>
            </p:cNvPr>
            <p:cNvSpPr txBox="1"/>
            <p:nvPr/>
          </p:nvSpPr>
          <p:spPr>
            <a:xfrm>
              <a:off x="10305592" y="4788915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708DF6-15BE-4070-AD05-44FE39942A1F}"/>
              </a:ext>
            </a:extLst>
          </p:cNvPr>
          <p:cNvGrpSpPr/>
          <p:nvPr/>
        </p:nvGrpSpPr>
        <p:grpSpPr>
          <a:xfrm>
            <a:off x="571244" y="4783748"/>
            <a:ext cx="2285714" cy="406349"/>
            <a:chOff x="571244" y="4663852"/>
            <a:chExt cx="2285714" cy="40634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4B4BB87-726D-4126-8D60-98B476DA4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44" y="4663852"/>
              <a:ext cx="2285714" cy="406349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A24292-7361-4D14-B05D-419BC91FB4D9}"/>
                </a:ext>
              </a:extLst>
            </p:cNvPr>
            <p:cNvSpPr txBox="1"/>
            <p:nvPr/>
          </p:nvSpPr>
          <p:spPr>
            <a:xfrm>
              <a:off x="634883" y="4713137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53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9868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1CAB9DB1-CDE2-4D1D-A68E-F5A3206BB4D1}"/>
              </a:ext>
            </a:extLst>
          </p:cNvPr>
          <p:cNvSpPr txBox="1"/>
          <p:nvPr/>
        </p:nvSpPr>
        <p:spPr>
          <a:xfrm>
            <a:off x="620571" y="6636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Text field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1335B9-8FBA-4CD8-9250-A39CB405A71F}"/>
              </a:ext>
            </a:extLst>
          </p:cNvPr>
          <p:cNvGrpSpPr/>
          <p:nvPr/>
        </p:nvGrpSpPr>
        <p:grpSpPr>
          <a:xfrm>
            <a:off x="742483" y="1519475"/>
            <a:ext cx="2283737" cy="369333"/>
            <a:chOff x="8449952" y="2471830"/>
            <a:chExt cx="1677603" cy="3693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43D9548-FB77-4755-8C9E-72629486558A}"/>
                </a:ext>
              </a:extLst>
            </p:cNvPr>
            <p:cNvSpPr/>
            <p:nvPr/>
          </p:nvSpPr>
          <p:spPr>
            <a:xfrm>
              <a:off x="8449952" y="2471830"/>
              <a:ext cx="1677603" cy="369333"/>
            </a:xfrm>
            <a:prstGeom prst="rect">
              <a:avLst/>
            </a:prstGeom>
            <a:noFill/>
            <a:ln>
              <a:solidFill>
                <a:srgbClr val="7F8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1666F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AC7386-65C0-4E31-A7FA-BE24CB0E7748}"/>
                </a:ext>
              </a:extLst>
            </p:cNvPr>
            <p:cNvSpPr txBox="1"/>
            <p:nvPr/>
          </p:nvSpPr>
          <p:spPr>
            <a:xfrm>
              <a:off x="8478466" y="2504845"/>
              <a:ext cx="690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Enter text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DAF2D8F-36E5-48BE-80F6-1940CBB58C51}"/>
              </a:ext>
            </a:extLst>
          </p:cNvPr>
          <p:cNvSpPr txBox="1"/>
          <p:nvPr/>
        </p:nvSpPr>
        <p:spPr>
          <a:xfrm>
            <a:off x="4149727" y="66367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Label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941EB6-6C5B-4470-9CAE-12892BD7B1D8}"/>
              </a:ext>
            </a:extLst>
          </p:cNvPr>
          <p:cNvGrpSpPr/>
          <p:nvPr/>
        </p:nvGrpSpPr>
        <p:grpSpPr>
          <a:xfrm>
            <a:off x="4149727" y="1519475"/>
            <a:ext cx="2358528" cy="369333"/>
            <a:chOff x="4149727" y="1519475"/>
            <a:chExt cx="2358528" cy="36933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BBA4BF5-840C-4B4B-9A1A-B588957FA942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82" y="1888808"/>
              <a:ext cx="2296973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0BC80E-9AD9-4514-A966-73AA8D8C2D4C}"/>
                </a:ext>
              </a:extLst>
            </p:cNvPr>
            <p:cNvSpPr txBox="1"/>
            <p:nvPr/>
          </p:nvSpPr>
          <p:spPr>
            <a:xfrm>
              <a:off x="4149727" y="151947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Label: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9B7DC58-C501-44DC-B6E3-289B8F22909E}"/>
              </a:ext>
            </a:extLst>
          </p:cNvPr>
          <p:cNvSpPr txBox="1"/>
          <p:nvPr/>
        </p:nvSpPr>
        <p:spPr>
          <a:xfrm>
            <a:off x="7689064" y="66367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Label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F6518-2BD5-40CC-8383-437988CEAD02}"/>
              </a:ext>
            </a:extLst>
          </p:cNvPr>
          <p:cNvGrpSpPr/>
          <p:nvPr/>
        </p:nvGrpSpPr>
        <p:grpSpPr>
          <a:xfrm>
            <a:off x="7763856" y="1519475"/>
            <a:ext cx="2283737" cy="1523638"/>
            <a:chOff x="7858953" y="1519475"/>
            <a:chExt cx="2283737" cy="152363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439FFA9-4F9F-4A2A-AC4E-6AEA60C833DD}"/>
                </a:ext>
              </a:extLst>
            </p:cNvPr>
            <p:cNvSpPr/>
            <p:nvPr/>
          </p:nvSpPr>
          <p:spPr>
            <a:xfrm>
              <a:off x="7858953" y="1519475"/>
              <a:ext cx="2283737" cy="1523638"/>
            </a:xfrm>
            <a:prstGeom prst="rect">
              <a:avLst/>
            </a:prstGeom>
            <a:noFill/>
            <a:ln>
              <a:solidFill>
                <a:srgbClr val="7F8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1666F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6A93A2F-8E9E-4F07-A3D2-AB4DE3B958B6}"/>
                </a:ext>
              </a:extLst>
            </p:cNvPr>
            <p:cNvSpPr txBox="1"/>
            <p:nvPr/>
          </p:nvSpPr>
          <p:spPr>
            <a:xfrm>
              <a:off x="7878360" y="1552490"/>
              <a:ext cx="2244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Placeholder for lots of text if you keep typing the box keeps getting bigger look at it 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42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Galleries and pickers</a:t>
            </a:r>
          </a:p>
        </p:txBody>
      </p:sp>
    </p:spTree>
    <p:extLst>
      <p:ext uri="{BB962C8B-B14F-4D97-AF65-F5344CB8AC3E}">
        <p14:creationId xmlns:p14="http://schemas.microsoft.com/office/powerpoint/2010/main" val="289700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1CAB9DB1-CDE2-4D1D-A68E-F5A3206BB4D1}"/>
              </a:ext>
            </a:extLst>
          </p:cNvPr>
          <p:cNvSpPr txBox="1"/>
          <p:nvPr/>
        </p:nvSpPr>
        <p:spPr>
          <a:xfrm>
            <a:off x="620571" y="663672"/>
            <a:ext cx="6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AF2D8F-36E5-48BE-80F6-1940CBB58C51}"/>
              </a:ext>
            </a:extLst>
          </p:cNvPr>
          <p:cNvSpPr txBox="1"/>
          <p:nvPr/>
        </p:nvSpPr>
        <p:spPr>
          <a:xfrm>
            <a:off x="4149727" y="66367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Month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B7DC58-C501-44DC-B6E3-289B8F22909E}"/>
              </a:ext>
            </a:extLst>
          </p:cNvPr>
          <p:cNvSpPr txBox="1"/>
          <p:nvPr/>
        </p:nvSpPr>
        <p:spPr>
          <a:xfrm>
            <a:off x="630070" y="4699000"/>
            <a:ext cx="137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Date picker</a:t>
            </a:r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A8B48535-67C3-4C99-936F-27E373F6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4" y="1222554"/>
            <a:ext cx="2819048" cy="2869841"/>
          </a:xfrm>
          <a:prstGeom prst="rect">
            <a:avLst/>
          </a:prstGeom>
        </p:spPr>
      </p:pic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053D770A-1B47-4F5E-8BD4-D0F9F8EB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26" y="1222554"/>
            <a:ext cx="5612698" cy="28698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355F653-2B16-417F-8082-F276AD5DE7E8}"/>
              </a:ext>
            </a:extLst>
          </p:cNvPr>
          <p:cNvGrpSpPr/>
          <p:nvPr/>
        </p:nvGrpSpPr>
        <p:grpSpPr>
          <a:xfrm>
            <a:off x="744494" y="5229097"/>
            <a:ext cx="2531984" cy="406349"/>
            <a:chOff x="744494" y="5111775"/>
            <a:chExt cx="2531984" cy="4063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45F02C-7D05-4D3A-B8E2-A587F52FA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94" y="5111775"/>
              <a:ext cx="2285714" cy="40634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F2FF0A-4388-4DC5-B3C5-4621413F82AE}"/>
                </a:ext>
              </a:extLst>
            </p:cNvPr>
            <p:cNvSpPr txBox="1"/>
            <p:nvPr/>
          </p:nvSpPr>
          <p:spPr>
            <a:xfrm>
              <a:off x="1031557" y="5159925"/>
              <a:ext cx="2244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533C56-1977-4DB4-BBED-29BD155BD974}"/>
                </a:ext>
              </a:extLst>
            </p:cNvPr>
            <p:cNvSpPr txBox="1"/>
            <p:nvPr/>
          </p:nvSpPr>
          <p:spPr>
            <a:xfrm>
              <a:off x="1517333" y="5159925"/>
              <a:ext cx="459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61011C-55FC-4BC1-8AB6-71502870451E}"/>
                </a:ext>
              </a:extLst>
            </p:cNvPr>
            <p:cNvSpPr txBox="1"/>
            <p:nvPr/>
          </p:nvSpPr>
          <p:spPr>
            <a:xfrm>
              <a:off x="1976614" y="5159925"/>
              <a:ext cx="77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21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F2530C-9AE8-4503-AD4C-4ECAA324E1D6}"/>
              </a:ext>
            </a:extLst>
          </p:cNvPr>
          <p:cNvSpPr txBox="1"/>
          <p:nvPr/>
        </p:nvSpPr>
        <p:spPr>
          <a:xfrm>
            <a:off x="620571" y="663672"/>
            <a:ext cx="159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People picker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88D5CE-ABC6-4338-A9B9-603072C5598D}"/>
              </a:ext>
            </a:extLst>
          </p:cNvPr>
          <p:cNvGrpSpPr/>
          <p:nvPr/>
        </p:nvGrpSpPr>
        <p:grpSpPr>
          <a:xfrm>
            <a:off x="877280" y="1519474"/>
            <a:ext cx="2761269" cy="2415309"/>
            <a:chOff x="877280" y="1519474"/>
            <a:chExt cx="2761269" cy="24153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EC43DB-1E91-4BB7-830C-38F907E55A49}"/>
                </a:ext>
              </a:extLst>
            </p:cNvPr>
            <p:cNvGrpSpPr/>
            <p:nvPr/>
          </p:nvGrpSpPr>
          <p:grpSpPr>
            <a:xfrm>
              <a:off x="1070713" y="1667272"/>
              <a:ext cx="1669556" cy="307777"/>
              <a:chOff x="1070713" y="1667272"/>
              <a:chExt cx="1669556" cy="30777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125478-AFB6-4A76-84E0-3ADD2592D8FD}"/>
                  </a:ext>
                </a:extLst>
              </p:cNvPr>
              <p:cNvSpPr txBox="1"/>
              <p:nvPr/>
            </p:nvSpPr>
            <p:spPr>
              <a:xfrm>
                <a:off x="1345033" y="1667272"/>
                <a:ext cx="1395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Name Name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1EAFAB-FA36-4C11-AF67-C954B949EDAB}"/>
                  </a:ext>
                </a:extLst>
              </p:cNvPr>
              <p:cNvSpPr/>
              <p:nvPr/>
            </p:nvSpPr>
            <p:spPr>
              <a:xfrm>
                <a:off x="1070713" y="1684000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7F83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605BB9-D3E2-47C8-AC20-4618E2FD1D5E}"/>
                </a:ext>
              </a:extLst>
            </p:cNvPr>
            <p:cNvGrpSpPr/>
            <p:nvPr/>
          </p:nvGrpSpPr>
          <p:grpSpPr>
            <a:xfrm>
              <a:off x="1070713" y="2086277"/>
              <a:ext cx="1669556" cy="307777"/>
              <a:chOff x="1070713" y="1667272"/>
              <a:chExt cx="1669556" cy="30777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84DBF4-8A92-4D74-B535-03B57888BA1E}"/>
                  </a:ext>
                </a:extLst>
              </p:cNvPr>
              <p:cNvSpPr txBox="1"/>
              <p:nvPr/>
            </p:nvSpPr>
            <p:spPr>
              <a:xfrm>
                <a:off x="1345033" y="1667272"/>
                <a:ext cx="1395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Name Name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0A43788-8C78-491F-AC90-BE8A3F946CF1}"/>
                  </a:ext>
                </a:extLst>
              </p:cNvPr>
              <p:cNvSpPr/>
              <p:nvPr/>
            </p:nvSpPr>
            <p:spPr>
              <a:xfrm>
                <a:off x="1070713" y="1684000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7F83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D54636-F39B-4EB0-92D1-0F2F9B467362}"/>
                </a:ext>
              </a:extLst>
            </p:cNvPr>
            <p:cNvGrpSpPr/>
            <p:nvPr/>
          </p:nvGrpSpPr>
          <p:grpSpPr>
            <a:xfrm>
              <a:off x="1070713" y="2505282"/>
              <a:ext cx="1669556" cy="307777"/>
              <a:chOff x="1070713" y="1667272"/>
              <a:chExt cx="1669556" cy="3077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E49899-C068-4361-8A9A-01F25EBF5264}"/>
                  </a:ext>
                </a:extLst>
              </p:cNvPr>
              <p:cNvSpPr txBox="1"/>
              <p:nvPr/>
            </p:nvSpPr>
            <p:spPr>
              <a:xfrm>
                <a:off x="1345033" y="1667272"/>
                <a:ext cx="1395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Name Name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2EF0192-1ACA-4BF8-A66D-AFB50B9974E1}"/>
                  </a:ext>
                </a:extLst>
              </p:cNvPr>
              <p:cNvSpPr/>
              <p:nvPr/>
            </p:nvSpPr>
            <p:spPr>
              <a:xfrm>
                <a:off x="1070713" y="1684000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7F83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4B19D1-B1BE-41CD-94D8-E0CA26DA06F1}"/>
                </a:ext>
              </a:extLst>
            </p:cNvPr>
            <p:cNvGrpSpPr/>
            <p:nvPr/>
          </p:nvGrpSpPr>
          <p:grpSpPr>
            <a:xfrm>
              <a:off x="1070713" y="2924288"/>
              <a:ext cx="1669556" cy="307777"/>
              <a:chOff x="1070713" y="1667272"/>
              <a:chExt cx="1669556" cy="30777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CEAA75-9558-4613-A171-8C391CE926F1}"/>
                  </a:ext>
                </a:extLst>
              </p:cNvPr>
              <p:cNvSpPr txBox="1"/>
              <p:nvPr/>
            </p:nvSpPr>
            <p:spPr>
              <a:xfrm>
                <a:off x="1345033" y="1667272"/>
                <a:ext cx="1395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Name Name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DDFD38-2E60-4798-BB3E-EB9CF84DB486}"/>
                  </a:ext>
                </a:extLst>
              </p:cNvPr>
              <p:cNvSpPr/>
              <p:nvPr/>
            </p:nvSpPr>
            <p:spPr>
              <a:xfrm>
                <a:off x="1070713" y="1684000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7F83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AFD9E3-DE0B-488E-B1C2-5EB51107A846}"/>
                </a:ext>
              </a:extLst>
            </p:cNvPr>
            <p:cNvGrpSpPr/>
            <p:nvPr/>
          </p:nvGrpSpPr>
          <p:grpSpPr>
            <a:xfrm>
              <a:off x="1070713" y="3343294"/>
              <a:ext cx="1669556" cy="307777"/>
              <a:chOff x="1070713" y="1667272"/>
              <a:chExt cx="1669556" cy="30777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4FA0EA-DC5A-48D7-910D-5A27B91CED61}"/>
                  </a:ext>
                </a:extLst>
              </p:cNvPr>
              <p:cNvSpPr txBox="1"/>
              <p:nvPr/>
            </p:nvSpPr>
            <p:spPr>
              <a:xfrm>
                <a:off x="1345033" y="1667272"/>
                <a:ext cx="1395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Name Name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74A40B4-F129-499C-86ED-3781A2DCACB2}"/>
                  </a:ext>
                </a:extLst>
              </p:cNvPr>
              <p:cNvSpPr/>
              <p:nvPr/>
            </p:nvSpPr>
            <p:spPr>
              <a:xfrm>
                <a:off x="1070713" y="1684000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7F83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3C004A-D64D-4218-B7DB-F4DF3A9DDA7F}"/>
                </a:ext>
              </a:extLst>
            </p:cNvPr>
            <p:cNvSpPr/>
            <p:nvPr/>
          </p:nvSpPr>
          <p:spPr>
            <a:xfrm>
              <a:off x="877280" y="3521927"/>
              <a:ext cx="2761269" cy="412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1813BC-8441-4A1D-8CA6-79245DB4438A}"/>
                </a:ext>
              </a:extLst>
            </p:cNvPr>
            <p:cNvSpPr/>
            <p:nvPr/>
          </p:nvSpPr>
          <p:spPr>
            <a:xfrm>
              <a:off x="877280" y="1519474"/>
              <a:ext cx="2761269" cy="2004775"/>
            </a:xfrm>
            <a:prstGeom prst="rect">
              <a:avLst/>
            </a:prstGeom>
            <a:noFill/>
            <a:ln>
              <a:solidFill>
                <a:srgbClr val="7F8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166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84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Commands, menu, navigation</a:t>
            </a:r>
          </a:p>
        </p:txBody>
      </p:sp>
    </p:spTree>
    <p:extLst>
      <p:ext uri="{BB962C8B-B14F-4D97-AF65-F5344CB8AC3E}">
        <p14:creationId xmlns:p14="http://schemas.microsoft.com/office/powerpoint/2010/main" val="382853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482E7-5DB1-456E-97AC-7D7404B39627}"/>
              </a:ext>
            </a:extLst>
          </p:cNvPr>
          <p:cNvSpPr/>
          <p:nvPr/>
        </p:nvSpPr>
        <p:spPr>
          <a:xfrm>
            <a:off x="904875" y="1390650"/>
            <a:ext cx="10144125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489C1-A40F-4524-B4F7-A236F11C82BB}"/>
              </a:ext>
            </a:extLst>
          </p:cNvPr>
          <p:cNvSpPr/>
          <p:nvPr/>
        </p:nvSpPr>
        <p:spPr>
          <a:xfrm>
            <a:off x="590550" y="1209675"/>
            <a:ext cx="10772775" cy="43815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16C92-07CA-490A-8BD5-EEF2A95823E3}"/>
              </a:ext>
            </a:extLst>
          </p:cNvPr>
          <p:cNvSpPr txBox="1"/>
          <p:nvPr/>
        </p:nvSpPr>
        <p:spPr>
          <a:xfrm>
            <a:off x="620571" y="663672"/>
            <a:ext cx="167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Command bar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04B7C2-F892-4022-B768-1D653C8FFB63}"/>
              </a:ext>
            </a:extLst>
          </p:cNvPr>
          <p:cNvGrpSpPr/>
          <p:nvPr/>
        </p:nvGrpSpPr>
        <p:grpSpPr>
          <a:xfrm>
            <a:off x="762000" y="1274860"/>
            <a:ext cx="1042968" cy="307777"/>
            <a:chOff x="762000" y="1274860"/>
            <a:chExt cx="1042968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AF1DB2-8096-47BD-AE25-CD273D9C39B5}"/>
                </a:ext>
              </a:extLst>
            </p:cNvPr>
            <p:cNvSpPr/>
            <p:nvPr/>
          </p:nvSpPr>
          <p:spPr>
            <a:xfrm>
              <a:off x="762000" y="1357312"/>
              <a:ext cx="142875" cy="142875"/>
            </a:xfrm>
            <a:prstGeom prst="ellipse">
              <a:avLst/>
            </a:prstGeom>
            <a:solidFill>
              <a:srgbClr val="616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614809-8693-455D-8AA5-80ADCF115BF6}"/>
                </a:ext>
              </a:extLst>
            </p:cNvPr>
            <p:cNvSpPr txBox="1"/>
            <p:nvPr/>
          </p:nvSpPr>
          <p:spPr>
            <a:xfrm>
              <a:off x="870500" y="1274860"/>
              <a:ext cx="93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Option 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AB6669-5673-41FD-ADFD-B4B6582AA239}"/>
              </a:ext>
            </a:extLst>
          </p:cNvPr>
          <p:cNvGrpSpPr/>
          <p:nvPr/>
        </p:nvGrpSpPr>
        <p:grpSpPr>
          <a:xfrm>
            <a:off x="1945060" y="1274860"/>
            <a:ext cx="1042968" cy="307777"/>
            <a:chOff x="762000" y="1274860"/>
            <a:chExt cx="1042968" cy="307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4B575C-12F6-41F6-B433-CD40F11716AF}"/>
                </a:ext>
              </a:extLst>
            </p:cNvPr>
            <p:cNvSpPr/>
            <p:nvPr/>
          </p:nvSpPr>
          <p:spPr>
            <a:xfrm>
              <a:off x="762000" y="1357312"/>
              <a:ext cx="142875" cy="142875"/>
            </a:xfrm>
            <a:prstGeom prst="ellipse">
              <a:avLst/>
            </a:prstGeom>
            <a:solidFill>
              <a:srgbClr val="616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4ED86-CC6C-4280-B9B6-2A5B774AC65C}"/>
                </a:ext>
              </a:extLst>
            </p:cNvPr>
            <p:cNvSpPr txBox="1"/>
            <p:nvPr/>
          </p:nvSpPr>
          <p:spPr>
            <a:xfrm>
              <a:off x="870500" y="1274860"/>
              <a:ext cx="93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Option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3078EA-7AA8-44B8-BC0D-7226E50F8310}"/>
              </a:ext>
            </a:extLst>
          </p:cNvPr>
          <p:cNvGrpSpPr/>
          <p:nvPr/>
        </p:nvGrpSpPr>
        <p:grpSpPr>
          <a:xfrm>
            <a:off x="3128120" y="1274860"/>
            <a:ext cx="1049843" cy="307777"/>
            <a:chOff x="762000" y="1274860"/>
            <a:chExt cx="1049843" cy="3077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4D93B1-5FDD-4964-A005-AA728E0A529F}"/>
                </a:ext>
              </a:extLst>
            </p:cNvPr>
            <p:cNvSpPr/>
            <p:nvPr/>
          </p:nvSpPr>
          <p:spPr>
            <a:xfrm>
              <a:off x="762000" y="1357312"/>
              <a:ext cx="142875" cy="142875"/>
            </a:xfrm>
            <a:prstGeom prst="ellipse">
              <a:avLst/>
            </a:prstGeom>
            <a:solidFill>
              <a:srgbClr val="616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9D11F4-E913-4428-8275-57B7E8388369}"/>
                </a:ext>
              </a:extLst>
            </p:cNvPr>
            <p:cNvSpPr txBox="1"/>
            <p:nvPr/>
          </p:nvSpPr>
          <p:spPr>
            <a:xfrm>
              <a:off x="877375" y="1274860"/>
              <a:ext cx="93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Option 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41C9E4-1D2B-4AC6-8104-6EEBAB51071E}"/>
              </a:ext>
            </a:extLst>
          </p:cNvPr>
          <p:cNvGrpSpPr/>
          <p:nvPr/>
        </p:nvGrpSpPr>
        <p:grpSpPr>
          <a:xfrm>
            <a:off x="4311180" y="1274860"/>
            <a:ext cx="1042968" cy="307777"/>
            <a:chOff x="762000" y="1274860"/>
            <a:chExt cx="1042968" cy="30777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FBD448-FFF5-41B5-AB1F-782B0B1ADDCB}"/>
                </a:ext>
              </a:extLst>
            </p:cNvPr>
            <p:cNvSpPr/>
            <p:nvPr/>
          </p:nvSpPr>
          <p:spPr>
            <a:xfrm>
              <a:off x="762000" y="1357312"/>
              <a:ext cx="142875" cy="142875"/>
            </a:xfrm>
            <a:prstGeom prst="ellipse">
              <a:avLst/>
            </a:prstGeom>
            <a:solidFill>
              <a:srgbClr val="616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5F1B4A-5A17-45F0-BBED-32ED81FD3ECC}"/>
                </a:ext>
              </a:extLst>
            </p:cNvPr>
            <p:cNvSpPr txBox="1"/>
            <p:nvPr/>
          </p:nvSpPr>
          <p:spPr>
            <a:xfrm>
              <a:off x="870500" y="1274860"/>
              <a:ext cx="93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Option 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D14E44-F87A-4469-ADC3-0275E9D0CF12}"/>
              </a:ext>
            </a:extLst>
          </p:cNvPr>
          <p:cNvGrpSpPr/>
          <p:nvPr/>
        </p:nvGrpSpPr>
        <p:grpSpPr>
          <a:xfrm>
            <a:off x="5494241" y="1274860"/>
            <a:ext cx="1333414" cy="307777"/>
            <a:chOff x="762000" y="1274860"/>
            <a:chExt cx="1333414" cy="30777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725412-5FC3-42EF-9196-DD0416467234}"/>
                </a:ext>
              </a:extLst>
            </p:cNvPr>
            <p:cNvSpPr/>
            <p:nvPr/>
          </p:nvSpPr>
          <p:spPr>
            <a:xfrm>
              <a:off x="762000" y="1357312"/>
              <a:ext cx="142875" cy="142875"/>
            </a:xfrm>
            <a:prstGeom prst="ellipse">
              <a:avLst/>
            </a:prstGeom>
            <a:solidFill>
              <a:srgbClr val="616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247AE7-FF54-4BAE-A9FB-CA546F2E7FA4}"/>
                </a:ext>
              </a:extLst>
            </p:cNvPr>
            <p:cNvSpPr txBox="1"/>
            <p:nvPr/>
          </p:nvSpPr>
          <p:spPr>
            <a:xfrm>
              <a:off x="877673" y="1274860"/>
              <a:ext cx="121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Option 5  </a:t>
              </a:r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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44A965-46B1-4DA6-BE6D-4653C34C792F}"/>
              </a:ext>
            </a:extLst>
          </p:cNvPr>
          <p:cNvSpPr txBox="1"/>
          <p:nvPr/>
        </p:nvSpPr>
        <p:spPr>
          <a:xfrm>
            <a:off x="7996750" y="2541041"/>
            <a:ext cx="121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7B001D-B331-4363-B1AB-19B27296A861}"/>
              </a:ext>
            </a:extLst>
          </p:cNvPr>
          <p:cNvSpPr/>
          <p:nvPr/>
        </p:nvSpPr>
        <p:spPr>
          <a:xfrm>
            <a:off x="11046217" y="1357310"/>
            <a:ext cx="142875" cy="142875"/>
          </a:xfrm>
          <a:prstGeom prst="ellipse">
            <a:avLst/>
          </a:prstGeom>
          <a:solidFill>
            <a:srgbClr val="616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CB84E7-1A98-4971-971B-EFB92FD11F25}"/>
              </a:ext>
            </a:extLst>
          </p:cNvPr>
          <p:cNvSpPr/>
          <p:nvPr/>
        </p:nvSpPr>
        <p:spPr>
          <a:xfrm>
            <a:off x="10781898" y="1357309"/>
            <a:ext cx="142875" cy="142875"/>
          </a:xfrm>
          <a:prstGeom prst="ellipse">
            <a:avLst/>
          </a:prstGeom>
          <a:solidFill>
            <a:srgbClr val="616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D1686F-7652-4FDF-861C-B7C2AF423CD0}"/>
              </a:ext>
            </a:extLst>
          </p:cNvPr>
          <p:cNvSpPr/>
          <p:nvPr/>
        </p:nvSpPr>
        <p:spPr>
          <a:xfrm>
            <a:off x="10517579" y="1357308"/>
            <a:ext cx="142875" cy="142875"/>
          </a:xfrm>
          <a:prstGeom prst="ellipse">
            <a:avLst/>
          </a:prstGeom>
          <a:solidFill>
            <a:srgbClr val="616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1E450D-A2FB-46D6-83C0-EC9F7C35479E}"/>
              </a:ext>
            </a:extLst>
          </p:cNvPr>
          <p:cNvSpPr txBox="1"/>
          <p:nvPr/>
        </p:nvSpPr>
        <p:spPr>
          <a:xfrm>
            <a:off x="1015024" y="2836301"/>
            <a:ext cx="139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List item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A82D86-EB4E-43E8-B0C8-961DE330C9F1}"/>
              </a:ext>
            </a:extLst>
          </p:cNvPr>
          <p:cNvSpPr txBox="1"/>
          <p:nvPr/>
        </p:nvSpPr>
        <p:spPr>
          <a:xfrm>
            <a:off x="1015024" y="3255306"/>
            <a:ext cx="139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List item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39B30F-C3ED-4199-B16A-D3C7568FB6A7}"/>
              </a:ext>
            </a:extLst>
          </p:cNvPr>
          <p:cNvSpPr txBox="1"/>
          <p:nvPr/>
        </p:nvSpPr>
        <p:spPr>
          <a:xfrm>
            <a:off x="1015024" y="4093317"/>
            <a:ext cx="139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List item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92B995-0B7E-439B-B4C7-7576E0C61B3C}"/>
              </a:ext>
            </a:extLst>
          </p:cNvPr>
          <p:cNvSpPr txBox="1"/>
          <p:nvPr/>
        </p:nvSpPr>
        <p:spPr>
          <a:xfrm>
            <a:off x="1015024" y="4512323"/>
            <a:ext cx="139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List item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0E6175-7FE8-4F2B-8A6A-5F7575125E76}"/>
              </a:ext>
            </a:extLst>
          </p:cNvPr>
          <p:cNvSpPr/>
          <p:nvPr/>
        </p:nvSpPr>
        <p:spPr>
          <a:xfrm>
            <a:off x="877280" y="4690956"/>
            <a:ext cx="2761269" cy="41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E23675-31EE-44C5-B5D6-8A572CB04171}"/>
              </a:ext>
            </a:extLst>
          </p:cNvPr>
          <p:cNvSpPr txBox="1"/>
          <p:nvPr/>
        </p:nvSpPr>
        <p:spPr>
          <a:xfrm>
            <a:off x="627778" y="2160877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Contextual menu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36B438-8A0C-454C-B1FC-ACFAD9C97CC7}"/>
              </a:ext>
            </a:extLst>
          </p:cNvPr>
          <p:cNvSpPr/>
          <p:nvPr/>
        </p:nvSpPr>
        <p:spPr>
          <a:xfrm>
            <a:off x="877280" y="3630853"/>
            <a:ext cx="2761269" cy="381405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1683E3-45B5-46BA-AA5B-9FD15A1FBFF4}"/>
              </a:ext>
            </a:extLst>
          </p:cNvPr>
          <p:cNvSpPr txBox="1"/>
          <p:nvPr/>
        </p:nvSpPr>
        <p:spPr>
          <a:xfrm>
            <a:off x="1015024" y="3674311"/>
            <a:ext cx="139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List item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765DEB-9715-4655-ABD2-83BC91C5C1D9}"/>
              </a:ext>
            </a:extLst>
          </p:cNvPr>
          <p:cNvSpPr/>
          <p:nvPr/>
        </p:nvSpPr>
        <p:spPr>
          <a:xfrm>
            <a:off x="877280" y="2688503"/>
            <a:ext cx="2761269" cy="2004775"/>
          </a:xfrm>
          <a:prstGeom prst="rect">
            <a:avLst/>
          </a:prstGeom>
          <a:noFill/>
          <a:ln>
            <a:solidFill>
              <a:srgbClr val="7F8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1666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B8FFF2-29B1-4469-9574-6C07E35E130B}"/>
              </a:ext>
            </a:extLst>
          </p:cNvPr>
          <p:cNvSpPr txBox="1"/>
          <p:nvPr/>
        </p:nvSpPr>
        <p:spPr>
          <a:xfrm>
            <a:off x="4845766" y="2156711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Search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EF624D-8010-435C-909F-301F99461ECF}"/>
              </a:ext>
            </a:extLst>
          </p:cNvPr>
          <p:cNvSpPr/>
          <p:nvPr/>
        </p:nvSpPr>
        <p:spPr>
          <a:xfrm>
            <a:off x="4891712" y="2836301"/>
            <a:ext cx="2761269" cy="381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Magnifying glass">
            <a:extLst>
              <a:ext uri="{FF2B5EF4-FFF2-40B4-BE49-F238E27FC236}">
                <a16:creationId xmlns:a16="http://schemas.microsoft.com/office/drawing/2014/main" id="{4A482B85-BF0E-43E3-8B5F-BFC0A8B0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60487" y="2889703"/>
            <a:ext cx="274599" cy="2745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2AD5B85-29CD-4625-87A4-B47DB74CEF56}"/>
              </a:ext>
            </a:extLst>
          </p:cNvPr>
          <p:cNvSpPr txBox="1"/>
          <p:nvPr/>
        </p:nvSpPr>
        <p:spPr>
          <a:xfrm>
            <a:off x="5235086" y="2861675"/>
            <a:ext cx="121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926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28983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screens</a:t>
            </a:r>
          </a:p>
        </p:txBody>
      </p:sp>
    </p:spTree>
    <p:extLst>
      <p:ext uri="{BB962C8B-B14F-4D97-AF65-F5344CB8AC3E}">
        <p14:creationId xmlns:p14="http://schemas.microsoft.com/office/powerpoint/2010/main" val="205099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DAAFA28-5437-4251-9E1E-0C5CBA410911}"/>
              </a:ext>
            </a:extLst>
          </p:cNvPr>
          <p:cNvGrpSpPr/>
          <p:nvPr/>
        </p:nvGrpSpPr>
        <p:grpSpPr>
          <a:xfrm>
            <a:off x="686090" y="1449723"/>
            <a:ext cx="4647619" cy="2679365"/>
            <a:chOff x="686090" y="749635"/>
            <a:chExt cx="4647619" cy="2679365"/>
          </a:xfrm>
        </p:grpSpPr>
        <p:pic>
          <p:nvPicPr>
            <p:cNvPr id="5" name="Picture 4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08EAD4CB-1D17-47A7-8F13-1EA2060B9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90" y="749635"/>
              <a:ext cx="4647619" cy="267936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57385A-31DF-4B4A-BDDA-038B638C6102}"/>
                </a:ext>
              </a:extLst>
            </p:cNvPr>
            <p:cNvGrpSpPr/>
            <p:nvPr/>
          </p:nvGrpSpPr>
          <p:grpSpPr>
            <a:xfrm>
              <a:off x="993643" y="2862496"/>
              <a:ext cx="1034716" cy="369332"/>
              <a:chOff x="709863" y="2442411"/>
              <a:chExt cx="1034716" cy="36933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32A7A5B-4289-4BBB-9D04-6E22B3C02CAE}"/>
                  </a:ext>
                </a:extLst>
              </p:cNvPr>
              <p:cNvSpPr/>
              <p:nvPr/>
            </p:nvSpPr>
            <p:spPr>
              <a:xfrm>
                <a:off x="709863" y="2442411"/>
                <a:ext cx="1034716" cy="369332"/>
              </a:xfrm>
              <a:prstGeom prst="rect">
                <a:avLst/>
              </a:prstGeom>
              <a:solidFill>
                <a:srgbClr val="6166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1666F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EBA416-3453-42CC-A634-45D380EE4BE0}"/>
                  </a:ext>
                </a:extLst>
              </p:cNvPr>
              <p:cNvSpPr txBox="1"/>
              <p:nvPr/>
            </p:nvSpPr>
            <p:spPr>
              <a:xfrm>
                <a:off x="924894" y="2479902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Label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0E3877-E330-4D61-98C8-2854239EC9D6}"/>
                </a:ext>
              </a:extLst>
            </p:cNvPr>
            <p:cNvSpPr txBox="1"/>
            <p:nvPr/>
          </p:nvSpPr>
          <p:spPr>
            <a:xfrm>
              <a:off x="907915" y="1050116"/>
              <a:ext cx="1529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Teaching title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F39C09-38CB-4DD8-88EB-4FB2C5D7D41E}"/>
                </a:ext>
              </a:extLst>
            </p:cNvPr>
            <p:cNvSpPr txBox="1"/>
            <p:nvPr/>
          </p:nvSpPr>
          <p:spPr>
            <a:xfrm>
              <a:off x="936491" y="1514091"/>
              <a:ext cx="40355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This is information about  the user interface that helps the customer understand how to use the product.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76074C-35FC-4BD5-9556-1FA02C4EF05E}"/>
              </a:ext>
            </a:extLst>
          </p:cNvPr>
          <p:cNvSpPr txBox="1"/>
          <p:nvPr/>
        </p:nvSpPr>
        <p:spPr>
          <a:xfrm>
            <a:off x="596463" y="65439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Teaching callout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402D2-7D03-40BF-8C74-DD463D3CD453}"/>
              </a:ext>
            </a:extLst>
          </p:cNvPr>
          <p:cNvSpPr txBox="1"/>
          <p:nvPr/>
        </p:nvSpPr>
        <p:spPr>
          <a:xfrm>
            <a:off x="5971722" y="654390"/>
            <a:ext cx="15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bar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8589E8-FA04-4620-8351-F1D8A3308BFF}"/>
              </a:ext>
            </a:extLst>
          </p:cNvPr>
          <p:cNvGrpSpPr/>
          <p:nvPr/>
        </p:nvGrpSpPr>
        <p:grpSpPr>
          <a:xfrm>
            <a:off x="6096000" y="1452361"/>
            <a:ext cx="5409910" cy="667176"/>
            <a:chOff x="7858953" y="1519477"/>
            <a:chExt cx="2283737" cy="10259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569242-AC13-4C22-89D5-97D1DCC38A16}"/>
                </a:ext>
              </a:extLst>
            </p:cNvPr>
            <p:cNvSpPr/>
            <p:nvPr/>
          </p:nvSpPr>
          <p:spPr>
            <a:xfrm>
              <a:off x="7858953" y="1519477"/>
              <a:ext cx="2283737" cy="1025971"/>
            </a:xfrm>
            <a:prstGeom prst="rect">
              <a:avLst/>
            </a:prstGeom>
            <a:noFill/>
            <a:ln>
              <a:solidFill>
                <a:srgbClr val="7F8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1666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B63B9B-B5AC-4479-BDD0-AA2D17AF2520}"/>
                </a:ext>
              </a:extLst>
            </p:cNvPr>
            <p:cNvSpPr txBox="1"/>
            <p:nvPr/>
          </p:nvSpPr>
          <p:spPr>
            <a:xfrm>
              <a:off x="8047312" y="1630989"/>
              <a:ext cx="2001737" cy="804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Did you know? This bar can be used for information, alerts, action required. </a:t>
              </a:r>
            </a:p>
          </p:txBody>
        </p:sp>
      </p:grpSp>
      <p:pic>
        <p:nvPicPr>
          <p:cNvPr id="18" name="Graphic 17" descr="Warning">
            <a:extLst>
              <a:ext uri="{FF2B5EF4-FFF2-40B4-BE49-F238E27FC236}">
                <a16:creationId xmlns:a16="http://schemas.microsoft.com/office/drawing/2014/main" id="{56D53CB0-26BB-4E7F-97F8-DD790B633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5921" y="2366798"/>
            <a:ext cx="433425" cy="433425"/>
          </a:xfrm>
          <a:prstGeom prst="rect">
            <a:avLst/>
          </a:prstGeom>
        </p:spPr>
      </p:pic>
      <p:pic>
        <p:nvPicPr>
          <p:cNvPr id="20" name="Graphic 19" descr="Information">
            <a:extLst>
              <a:ext uri="{FF2B5EF4-FFF2-40B4-BE49-F238E27FC236}">
                <a16:creationId xmlns:a16="http://schemas.microsoft.com/office/drawing/2014/main" id="{B658EC7B-5543-4C62-BF95-F335E4BD1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5697" y="1524876"/>
            <a:ext cx="278426" cy="278426"/>
          </a:xfrm>
          <a:prstGeom prst="rect">
            <a:avLst/>
          </a:prstGeom>
        </p:spPr>
      </p:pic>
      <p:pic>
        <p:nvPicPr>
          <p:cNvPr id="22" name="Graphic 21" descr="Help">
            <a:extLst>
              <a:ext uri="{FF2B5EF4-FFF2-40B4-BE49-F238E27FC236}">
                <a16:creationId xmlns:a16="http://schemas.microsoft.com/office/drawing/2014/main" id="{E2A582DA-0568-4E28-90AA-D6217B5CE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6773" y="3014755"/>
            <a:ext cx="433425" cy="4334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4A920F-9618-4CEC-B59A-2303FAF50BF4}"/>
              </a:ext>
            </a:extLst>
          </p:cNvPr>
          <p:cNvSpPr txBox="1"/>
          <p:nvPr/>
        </p:nvSpPr>
        <p:spPr>
          <a:xfrm>
            <a:off x="11109305" y="1495525"/>
            <a:ext cx="4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Roboto"/>
              </a:rPr>
              <a:t>✕</a:t>
            </a:r>
            <a:endParaRPr lang="en-US" sz="1400" dirty="0">
              <a:solidFill>
                <a:srgbClr val="6166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45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</a:t>
            </a:r>
          </a:p>
        </p:txBody>
      </p:sp>
    </p:spTree>
    <p:extLst>
      <p:ext uri="{BB962C8B-B14F-4D97-AF65-F5344CB8AC3E}">
        <p14:creationId xmlns:p14="http://schemas.microsoft.com/office/powerpoint/2010/main" val="271742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AF7F4-5E92-4435-9E8F-87F3C9452774}"/>
              </a:ext>
            </a:extLst>
          </p:cNvPr>
          <p:cNvSpPr txBox="1"/>
          <p:nvPr/>
        </p:nvSpPr>
        <p:spPr>
          <a:xfrm>
            <a:off x="596463" y="65439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Spinner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5776F-1A2B-42F5-ACA2-DC68978E67A9}"/>
              </a:ext>
            </a:extLst>
          </p:cNvPr>
          <p:cNvSpPr txBox="1"/>
          <p:nvPr/>
        </p:nvSpPr>
        <p:spPr>
          <a:xfrm>
            <a:off x="2557784" y="65439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96D55-CDD0-4563-BFBD-5EB67822CA38}"/>
              </a:ext>
            </a:extLst>
          </p:cNvPr>
          <p:cNvSpPr txBox="1"/>
          <p:nvPr/>
        </p:nvSpPr>
        <p:spPr>
          <a:xfrm>
            <a:off x="4318046" y="65439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Spinner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CDC4B-8C19-40AB-B56C-490DBAE04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6" y="4171955"/>
            <a:ext cx="1295238" cy="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C7F804-640E-49C5-BE41-39584FF13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69" y="1282713"/>
            <a:ext cx="914286" cy="431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4F7B23-8CE3-49B9-9894-0886D810B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10" y="1403348"/>
            <a:ext cx="190476" cy="190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5107A-5DE4-4AEC-BA17-BEB0D1B54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2" y="1390650"/>
            <a:ext cx="939683" cy="2158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B5F232-4A71-4F13-AD6F-82887132F5AA}"/>
              </a:ext>
            </a:extLst>
          </p:cNvPr>
          <p:cNvSpPr txBox="1"/>
          <p:nvPr/>
        </p:nvSpPr>
        <p:spPr>
          <a:xfrm>
            <a:off x="596463" y="3340118"/>
            <a:ext cx="21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Progress indication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3BE4C9-1A24-4212-B787-DA0E34943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5" y="4171955"/>
            <a:ext cx="1295238" cy="761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285510-1962-4BB8-BEB0-E4DFCBBA61EE}"/>
              </a:ext>
            </a:extLst>
          </p:cNvPr>
          <p:cNvSpPr txBox="1"/>
          <p:nvPr/>
        </p:nvSpPr>
        <p:spPr>
          <a:xfrm>
            <a:off x="3905272" y="3340118"/>
            <a:ext cx="21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Progress indication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494AF4-F683-417D-9645-F149034D723B}"/>
              </a:ext>
            </a:extLst>
          </p:cNvPr>
          <p:cNvSpPr/>
          <p:nvPr/>
        </p:nvSpPr>
        <p:spPr>
          <a:xfrm>
            <a:off x="3960656" y="3894956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512AC-1D48-44BE-9780-57A35B31C681}"/>
              </a:ext>
            </a:extLst>
          </p:cNvPr>
          <p:cNvSpPr/>
          <p:nvPr/>
        </p:nvSpPr>
        <p:spPr>
          <a:xfrm>
            <a:off x="3960656" y="4257670"/>
            <a:ext cx="1023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34% of a pie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06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 image</a:t>
            </a:r>
          </a:p>
        </p:txBody>
      </p:sp>
    </p:spTree>
    <p:extLst>
      <p:ext uri="{BB962C8B-B14F-4D97-AF65-F5344CB8AC3E}">
        <p14:creationId xmlns:p14="http://schemas.microsoft.com/office/powerpoint/2010/main" val="3848750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loor&#10;&#10;Description automatically generated">
            <a:extLst>
              <a:ext uri="{FF2B5EF4-FFF2-40B4-BE49-F238E27FC236}">
                <a16:creationId xmlns:a16="http://schemas.microsoft.com/office/drawing/2014/main" id="{759CA7D4-656A-4ED9-99D8-2C0EBD82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471" y="4088224"/>
            <a:ext cx="2565079" cy="2565079"/>
          </a:xfrm>
          <a:prstGeom prst="rect">
            <a:avLst/>
          </a:prstGeom>
        </p:spPr>
      </p:pic>
      <p:pic>
        <p:nvPicPr>
          <p:cNvPr id="10" name="Picture 9" descr="A picture containing floor&#10;&#10;Description automatically generated">
            <a:extLst>
              <a:ext uri="{FF2B5EF4-FFF2-40B4-BE49-F238E27FC236}">
                <a16:creationId xmlns:a16="http://schemas.microsoft.com/office/drawing/2014/main" id="{17A65559-182C-4FB1-BCC8-89D16101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58" y="4596160"/>
            <a:ext cx="2057143" cy="205714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25614F0-F5A7-45C8-82FC-B18F6C88C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83" y="5104097"/>
            <a:ext cx="1549206" cy="154920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60DC28F-546C-4593-BFD0-CAC7F8C3B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4" y="5612033"/>
            <a:ext cx="104127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7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8A4EA3F-1A68-45D7-B3C4-6484ADE6B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44" y="1027906"/>
            <a:ext cx="5104762" cy="510476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0036B0-1642-487D-AE71-BBA5DA3FC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4" y="3567589"/>
            <a:ext cx="5104762" cy="25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0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8005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13844B6F-701E-49C4-B80D-C71566D42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42" y="1905190"/>
            <a:ext cx="3060317" cy="304761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479AA0A-2758-4EE4-957F-6346A401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41" y="1905190"/>
            <a:ext cx="3060317" cy="3047619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D0E225-3093-4AB0-AAD2-6F5A00C85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0" y="1905190"/>
            <a:ext cx="3060317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8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87654AA-3599-45DE-B7AA-AEE8A971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40" y="1975182"/>
            <a:ext cx="3085714" cy="304761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B13B251-3877-4BD6-A5C6-D7A12DBF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43" y="1975182"/>
            <a:ext cx="3085714" cy="3047619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CCE9D3-31E0-4C9E-8E49-39014E4C9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3" y="1975182"/>
            <a:ext cx="3060317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60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to find icons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65F36-B0A2-48A9-A233-ED76E7F3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6474"/>
            <a:ext cx="3866147" cy="2999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D4FC6F-871B-4480-BC4A-0E29DB90C491}"/>
              </a:ext>
            </a:extLst>
          </p:cNvPr>
          <p:cNvSpPr txBox="1"/>
          <p:nvPr/>
        </p:nvSpPr>
        <p:spPr>
          <a:xfrm>
            <a:off x="838200" y="1534278"/>
            <a:ext cx="31316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based: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 Insert Text Box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 Insert Symbol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Font – try “Segoe UI Symbol”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92779-1900-419E-9B8C-8CAAA2500111}"/>
              </a:ext>
            </a:extLst>
          </p:cNvPr>
          <p:cNvSpPr txBox="1"/>
          <p:nvPr/>
        </p:nvSpPr>
        <p:spPr>
          <a:xfrm>
            <a:off x="6096000" y="1534278"/>
            <a:ext cx="5128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Picture based:</a:t>
            </a:r>
          </a:p>
          <a:p>
            <a:pPr marL="342900" indent="-34290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Insert Icons</a:t>
            </a:r>
          </a:p>
          <a:p>
            <a:pPr marL="342900" indent="-342900"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Change color and style with Graphic format tab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94004-D8F8-4E6C-B481-CA3A9A7C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46474"/>
            <a:ext cx="4684705" cy="29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9D6E14C-20AC-445A-B89B-CF1079D5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99" y="0"/>
            <a:ext cx="3167180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494F05-BDC8-4CFD-8E1F-44FB2E3F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79" y="0"/>
            <a:ext cx="3363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9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376B228F-FEBA-4A12-9265-B7EC98501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17" y="0"/>
            <a:ext cx="9108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827E60A-6A25-4B63-A0E1-A08A5800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" y="0"/>
            <a:ext cx="12104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74F44C5-0A2B-4BC2-8272-480039EE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3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05D-791D-4E15-BEB1-EB4C842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1940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BAC3D1-98FA-4D3B-8917-C2D77C259D3A}"/>
              </a:ext>
            </a:extLst>
          </p:cNvPr>
          <p:cNvSpPr txBox="1"/>
          <p:nvPr/>
        </p:nvSpPr>
        <p:spPr>
          <a:xfrm>
            <a:off x="102348" y="738834"/>
            <a:ext cx="848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Small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7B8BE-41AD-4D85-A863-7E535781C491}"/>
              </a:ext>
            </a:extLst>
          </p:cNvPr>
          <p:cNvSpPr txBox="1"/>
          <p:nvPr/>
        </p:nvSpPr>
        <p:spPr>
          <a:xfrm>
            <a:off x="102348" y="1213102"/>
            <a:ext cx="119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Medium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00D4-9A69-46FA-8B69-1866DD2BF3A7}"/>
              </a:ext>
            </a:extLst>
          </p:cNvPr>
          <p:cNvSpPr txBox="1"/>
          <p:nvPr/>
        </p:nvSpPr>
        <p:spPr>
          <a:xfrm>
            <a:off x="102348" y="169224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B78B-41D3-474F-AA57-BADFD0D12963}"/>
              </a:ext>
            </a:extLst>
          </p:cNvPr>
          <p:cNvSpPr txBox="1"/>
          <p:nvPr/>
        </p:nvSpPr>
        <p:spPr>
          <a:xfrm>
            <a:off x="102348" y="2654377"/>
            <a:ext cx="517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FF84E-15D0-41AE-8932-D471CF2B7F09}"/>
              </a:ext>
            </a:extLst>
          </p:cNvPr>
          <p:cNvSpPr txBox="1"/>
          <p:nvPr/>
        </p:nvSpPr>
        <p:spPr>
          <a:xfrm>
            <a:off x="102348" y="3128645"/>
            <a:ext cx="470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2560B-FDCE-414D-BEB1-8E703AC5389B}"/>
              </a:ext>
            </a:extLst>
          </p:cNvPr>
          <p:cNvSpPr txBox="1"/>
          <p:nvPr/>
        </p:nvSpPr>
        <p:spPr>
          <a:xfrm>
            <a:off x="102348" y="3607788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DD6B-6F60-48D8-8FD4-B6C849A13575}"/>
              </a:ext>
            </a:extLst>
          </p:cNvPr>
          <p:cNvSpPr txBox="1"/>
          <p:nvPr/>
        </p:nvSpPr>
        <p:spPr>
          <a:xfrm>
            <a:off x="102348" y="4566789"/>
            <a:ext cx="5171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Nunc viverra imperdiet enim. Fusce est. Vivamus a tellus.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Pellentesque habitant morbi tristique senectus et netus et malesuada fames ac turpis egestas. Proin pharetra nonummy pede. Mauris et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orci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8BF95-42AC-44E9-896E-EAC9D035B937}"/>
              </a:ext>
            </a:extLst>
          </p:cNvPr>
          <p:cNvSpPr txBox="1"/>
          <p:nvPr/>
        </p:nvSpPr>
        <p:spPr>
          <a:xfrm>
            <a:off x="80533" y="6510528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Lorem ipsum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274AD7-1806-4604-A19F-8B362DF92846}"/>
              </a:ext>
            </a:extLst>
          </p:cNvPr>
          <p:cNvSpPr/>
          <p:nvPr/>
        </p:nvSpPr>
        <p:spPr>
          <a:xfrm>
            <a:off x="6331269" y="808753"/>
            <a:ext cx="914400" cy="137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AAA70-5025-4E6E-81CA-12D33A0F543C}"/>
              </a:ext>
            </a:extLst>
          </p:cNvPr>
          <p:cNvSpPr/>
          <p:nvPr/>
        </p:nvSpPr>
        <p:spPr>
          <a:xfrm>
            <a:off x="6331269" y="1275550"/>
            <a:ext cx="91440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F10966-D6E8-4BDF-9203-C67FD9267AD4}"/>
              </a:ext>
            </a:extLst>
          </p:cNvPr>
          <p:cNvSpPr/>
          <p:nvPr/>
        </p:nvSpPr>
        <p:spPr>
          <a:xfrm>
            <a:off x="6331269" y="1762611"/>
            <a:ext cx="914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B47E99-BB0F-460C-97A3-BBBA8D4390B9}"/>
              </a:ext>
            </a:extLst>
          </p:cNvPr>
          <p:cNvSpPr/>
          <p:nvPr/>
        </p:nvSpPr>
        <p:spPr>
          <a:xfrm>
            <a:off x="6331269" y="2735866"/>
            <a:ext cx="3749040" cy="137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466A84-48D6-4BFB-9027-71EEB783E2BB}"/>
              </a:ext>
            </a:extLst>
          </p:cNvPr>
          <p:cNvSpPr/>
          <p:nvPr/>
        </p:nvSpPr>
        <p:spPr>
          <a:xfrm>
            <a:off x="6331269" y="3205851"/>
            <a:ext cx="438912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C335E-1CC3-4821-A60F-9E2AFE829E3E}"/>
              </a:ext>
            </a:extLst>
          </p:cNvPr>
          <p:cNvSpPr/>
          <p:nvPr/>
        </p:nvSpPr>
        <p:spPr>
          <a:xfrm>
            <a:off x="6331269" y="3685144"/>
            <a:ext cx="566928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24A040-F9C2-433F-89EE-331F054D3017}"/>
              </a:ext>
            </a:extLst>
          </p:cNvPr>
          <p:cNvGrpSpPr/>
          <p:nvPr/>
        </p:nvGrpSpPr>
        <p:grpSpPr>
          <a:xfrm>
            <a:off x="6331269" y="4645895"/>
            <a:ext cx="4846320" cy="1430006"/>
            <a:chOff x="6331269" y="4645895"/>
            <a:chExt cx="4846320" cy="1430006"/>
          </a:xfrm>
          <a:solidFill>
            <a:schemeClr val="bg1">
              <a:lumMod val="7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9E1CA3-FB5C-41A5-A67D-329A9DE258CE}"/>
                </a:ext>
              </a:extLst>
            </p:cNvPr>
            <p:cNvSpPr/>
            <p:nvPr/>
          </p:nvSpPr>
          <p:spPr>
            <a:xfrm>
              <a:off x="6331269" y="4645895"/>
              <a:ext cx="44805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E050B6-C4F4-42D5-8EB0-2D5C5E10E8C2}"/>
                </a:ext>
              </a:extLst>
            </p:cNvPr>
            <p:cNvSpPr/>
            <p:nvPr/>
          </p:nvSpPr>
          <p:spPr>
            <a:xfrm>
              <a:off x="6331269" y="4841098"/>
              <a:ext cx="457200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A2E681-1316-472B-8D5A-5C94265E5699}"/>
                </a:ext>
              </a:extLst>
            </p:cNvPr>
            <p:cNvSpPr/>
            <p:nvPr/>
          </p:nvSpPr>
          <p:spPr>
            <a:xfrm>
              <a:off x="6331269" y="5038084"/>
              <a:ext cx="484632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D5FF3F-8C8D-41B3-AF8B-8F0083BC2043}"/>
                </a:ext>
              </a:extLst>
            </p:cNvPr>
            <p:cNvSpPr/>
            <p:nvPr/>
          </p:nvSpPr>
          <p:spPr>
            <a:xfrm>
              <a:off x="6331269" y="5396204"/>
              <a:ext cx="374904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187208-3769-4291-8F72-B0B7BE8688D2}"/>
                </a:ext>
              </a:extLst>
            </p:cNvPr>
            <p:cNvSpPr/>
            <p:nvPr/>
          </p:nvSpPr>
          <p:spPr>
            <a:xfrm>
              <a:off x="6331269" y="5741034"/>
              <a:ext cx="466344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49CE33-E4EA-44FE-BFF1-DE03187AC0D6}"/>
                </a:ext>
              </a:extLst>
            </p:cNvPr>
            <p:cNvSpPr/>
            <p:nvPr/>
          </p:nvSpPr>
          <p:spPr>
            <a:xfrm>
              <a:off x="6331269" y="5938741"/>
              <a:ext cx="475488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98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C7B8BE-41AD-4D85-A863-7E535781C491}"/>
              </a:ext>
            </a:extLst>
          </p:cNvPr>
          <p:cNvSpPr txBox="1"/>
          <p:nvPr/>
        </p:nvSpPr>
        <p:spPr>
          <a:xfrm>
            <a:off x="102348" y="1700767"/>
            <a:ext cx="2036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Segoe UI Bold" panose="020B0802040204020203" pitchFamily="34" charset="0"/>
                <a:cs typeface="Segoe UI Bold" panose="020B0802040204020203" pitchFamily="34" charset="0"/>
              </a:rPr>
              <a:t>Header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B78B-41D3-474F-AA57-BADFD0D12963}"/>
              </a:ext>
            </a:extLst>
          </p:cNvPr>
          <p:cNvSpPr txBox="1"/>
          <p:nvPr/>
        </p:nvSpPr>
        <p:spPr>
          <a:xfrm>
            <a:off x="102348" y="2519027"/>
            <a:ext cx="51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This is sub-header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FF84E-15D0-41AE-8932-D471CF2B7F09}"/>
              </a:ext>
            </a:extLst>
          </p:cNvPr>
          <p:cNvSpPr txBox="1"/>
          <p:nvPr/>
        </p:nvSpPr>
        <p:spPr>
          <a:xfrm>
            <a:off x="102348" y="3847770"/>
            <a:ext cx="445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This is regular copy text for stuff written on the screen.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2560B-FDCE-414D-BEB1-8E703AC5389B}"/>
              </a:ext>
            </a:extLst>
          </p:cNvPr>
          <p:cNvSpPr txBox="1"/>
          <p:nvPr/>
        </p:nvSpPr>
        <p:spPr>
          <a:xfrm>
            <a:off x="102348" y="4481366"/>
            <a:ext cx="3289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can be a caption under an image or chart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CEA79A-BB65-49FE-B56B-64AE7A1188B8}"/>
              </a:ext>
            </a:extLst>
          </p:cNvPr>
          <p:cNvSpPr txBox="1"/>
          <p:nvPr/>
        </p:nvSpPr>
        <p:spPr>
          <a:xfrm>
            <a:off x="126684" y="3214176"/>
            <a:ext cx="517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Base text for something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05432-5A07-4D6C-B66E-A64C3F4A5005}"/>
              </a:ext>
            </a:extLst>
          </p:cNvPr>
          <p:cNvSpPr txBox="1"/>
          <p:nvPr/>
        </p:nvSpPr>
        <p:spPr>
          <a:xfrm>
            <a:off x="102348" y="636286"/>
            <a:ext cx="4481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Segoe UI Bold" panose="020B0802040204020203" pitchFamily="34" charset="0"/>
                <a:cs typeface="Segoe UI Bold" panose="020B0802040204020203" pitchFamily="34" charset="0"/>
              </a:rPr>
              <a:t>Hero header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821E53-BEDB-443D-B9DE-24DD4EEFFC57}"/>
              </a:ext>
            </a:extLst>
          </p:cNvPr>
          <p:cNvSpPr/>
          <p:nvPr/>
        </p:nvSpPr>
        <p:spPr>
          <a:xfrm>
            <a:off x="6123776" y="772936"/>
            <a:ext cx="4308986" cy="4653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4B3C15-6AEF-4E4B-9EF9-5074638208BB}"/>
              </a:ext>
            </a:extLst>
          </p:cNvPr>
          <p:cNvSpPr/>
          <p:nvPr/>
        </p:nvSpPr>
        <p:spPr>
          <a:xfrm>
            <a:off x="6123776" y="1793033"/>
            <a:ext cx="1877064" cy="307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5FB42B-C984-495E-A9E7-CEFEB5D4836A}"/>
              </a:ext>
            </a:extLst>
          </p:cNvPr>
          <p:cNvSpPr/>
          <p:nvPr/>
        </p:nvSpPr>
        <p:spPr>
          <a:xfrm>
            <a:off x="6123776" y="2589402"/>
            <a:ext cx="2414200" cy="235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3C8455-2511-4AB1-8B73-B232753FD802}"/>
              </a:ext>
            </a:extLst>
          </p:cNvPr>
          <p:cNvSpPr/>
          <p:nvPr/>
        </p:nvSpPr>
        <p:spPr>
          <a:xfrm>
            <a:off x="6123776" y="3286509"/>
            <a:ext cx="1863617" cy="201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352FA2-3E98-4B6F-A300-7A2F1B0D6853}"/>
              </a:ext>
            </a:extLst>
          </p:cNvPr>
          <p:cNvSpPr/>
          <p:nvPr/>
        </p:nvSpPr>
        <p:spPr>
          <a:xfrm>
            <a:off x="6123776" y="3913464"/>
            <a:ext cx="4297680" cy="201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94BEFC-7471-4A15-82E9-E7188902BEB1}"/>
              </a:ext>
            </a:extLst>
          </p:cNvPr>
          <p:cNvSpPr/>
          <p:nvPr/>
        </p:nvSpPr>
        <p:spPr>
          <a:xfrm>
            <a:off x="6123776" y="4557197"/>
            <a:ext cx="3108960" cy="1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375</Words>
  <Application>Microsoft Office PowerPoint</Application>
  <PresentationFormat>Widescreen</PresentationFormat>
  <Paragraphs>113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Segoe UI</vt:lpstr>
      <vt:lpstr>Segoe UI Bold</vt:lpstr>
      <vt:lpstr>Segoe UI Semibold</vt:lpstr>
      <vt:lpstr>Segoe UI Symbol</vt:lpstr>
      <vt:lpstr>Office Theme</vt:lpstr>
      <vt:lpstr>Wireframe template</vt:lpstr>
      <vt:lpstr>Blank screens</vt:lpstr>
      <vt:lpstr>PowerPoint Presentation</vt:lpstr>
      <vt:lpstr>PowerPoint Presentation</vt:lpstr>
      <vt:lpstr>PowerPoint Presentation</vt:lpstr>
      <vt:lpstr>PowerPoint Presentation</vt:lpstr>
      <vt:lpstr>Text</vt:lpstr>
      <vt:lpstr>PowerPoint Presentation</vt:lpstr>
      <vt:lpstr>PowerPoint Presentation</vt:lpstr>
      <vt:lpstr>Buttons</vt:lpstr>
      <vt:lpstr>PowerPoint Presentation</vt:lpstr>
      <vt:lpstr>Input</vt:lpstr>
      <vt:lpstr>PowerPoint Presentation</vt:lpstr>
      <vt:lpstr>Galleries and pickers</vt:lpstr>
      <vt:lpstr>PowerPoint Presentation</vt:lpstr>
      <vt:lpstr>PowerPoint Presentation</vt:lpstr>
      <vt:lpstr>Commands, menu, navigation</vt:lpstr>
      <vt:lpstr>PowerPoint Presentation</vt:lpstr>
      <vt:lpstr>Notifications</vt:lpstr>
      <vt:lpstr>PowerPoint Presentation</vt:lpstr>
      <vt:lpstr>Progress indicator</vt:lpstr>
      <vt:lpstr>PowerPoint Presentation</vt:lpstr>
      <vt:lpstr>Place holder image</vt:lpstr>
      <vt:lpstr>PowerPoint Presentation</vt:lpstr>
      <vt:lpstr>PowerPoint Presentation</vt:lpstr>
      <vt:lpstr>Data</vt:lpstr>
      <vt:lpstr>PowerPoint Presentation</vt:lpstr>
      <vt:lpstr>PowerPoint Presentation</vt:lpstr>
      <vt:lpstr>Places to find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template</dc:title>
  <dc:creator>Noel Hanzel</dc:creator>
  <cp:lastModifiedBy>Noel Hanzel</cp:lastModifiedBy>
  <cp:revision>56</cp:revision>
  <dcterms:created xsi:type="dcterms:W3CDTF">2020-06-10T03:06:12Z</dcterms:created>
  <dcterms:modified xsi:type="dcterms:W3CDTF">2020-06-10T05:07:51Z</dcterms:modified>
</cp:coreProperties>
</file>