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4630400" cy="8229600"/>
  <p:notesSz cx="8229600" cy="14630400"/>
  <p:embeddedFontLst>
    <p:embeddedFont>
      <p:font typeface="Instrument Sans Medium" panose="020B0604020202020204" charset="0"/>
      <p:regular r:id="rId9"/>
    </p:embeddedFont>
    <p:embeddedFont>
      <p:font typeface="Instrument Sans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18BCE-6D16-40BF-A3E1-5407B28E3F14}" v="1" dt="2025-05-23T12:04:3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" userId="ff20c29bb2cadd2c" providerId="LiveId" clId="{95C18BCE-6D16-40BF-A3E1-5407B28E3F14}"/>
    <pc:docChg chg="undo custSel addSld modSld">
      <pc:chgData name="Sri Ram" userId="ff20c29bb2cadd2c" providerId="LiveId" clId="{95C18BCE-6D16-40BF-A3E1-5407B28E3F14}" dt="2025-05-23T12:04:36.038" v="11" actId="931"/>
      <pc:docMkLst>
        <pc:docMk/>
      </pc:docMkLst>
      <pc:sldChg chg="addSp delSp modSp new mod">
        <pc:chgData name="Sri Ram" userId="ff20c29bb2cadd2c" providerId="LiveId" clId="{95C18BCE-6D16-40BF-A3E1-5407B28E3F14}" dt="2025-05-23T12:04:36.038" v="11" actId="931"/>
        <pc:sldMkLst>
          <pc:docMk/>
          <pc:sldMk cId="99179766" sldId="261"/>
        </pc:sldMkLst>
        <pc:spChg chg="add del mod">
          <ac:chgData name="Sri Ram" userId="ff20c29bb2cadd2c" providerId="LiveId" clId="{95C18BCE-6D16-40BF-A3E1-5407B28E3F14}" dt="2025-05-23T11:59:04.049" v="10" actId="22"/>
          <ac:spMkLst>
            <pc:docMk/>
            <pc:sldMk cId="99179766" sldId="261"/>
            <ac:spMk id="3" creationId="{C8AA7371-CBFD-DC6B-0B1D-9DB00236792D}"/>
          </ac:spMkLst>
        </pc:spChg>
        <pc:picChg chg="add mod">
          <ac:chgData name="Sri Ram" userId="ff20c29bb2cadd2c" providerId="LiveId" clId="{95C18BCE-6D16-40BF-A3E1-5407B28E3F14}" dt="2025-05-23T12:04:36.038" v="11" actId="931"/>
          <ac:picMkLst>
            <pc:docMk/>
            <pc:sldMk cId="99179766" sldId="261"/>
            <ac:picMk id="5" creationId="{B9CE7CF7-13CD-7AC3-2706-90B173A480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7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542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Rock, Paper, Scissors: From Concept to Code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131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classic game reimagined with modern technology. Implemented in Python.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19409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We'll cover the game logic, coding, testing, documentation, and GitHub setup.                                             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1750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                                                                                                      Sai Ethesh Kakumani</a:t>
            </a:r>
            <a:endParaRPr lang="en-US" sz="17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90" y="57931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                                                                                               </a:t>
            </a:r>
            <a:r>
              <a:rPr lang="en-US" sz="17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Sri Ram Reddy</a:t>
            </a:r>
            <a:endParaRPr lang="en-US" sz="17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6280190" y="64111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                                                                                                </a:t>
            </a:r>
            <a:r>
              <a:rPr lang="en-US" sz="17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7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tulasi</a:t>
            </a:r>
            <a:r>
              <a:rPr lang="en-US" sz="17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ram </a:t>
            </a:r>
            <a:r>
              <a:rPr lang="en-US" sz="17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reddy</a:t>
            </a:r>
            <a:endParaRPr lang="en-US" sz="17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0327"/>
            <a:ext cx="8604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The Game: Rock, Paper, Scissors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22734"/>
            <a:ext cx="3048000" cy="188380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990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Game Basics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480447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Two players select rock, paper, or scissors simultaneously.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822734"/>
            <a:ext cx="3048119" cy="18838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4990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Winning Rules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5480447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Rock beats scissors, scissors beat paper, paper beats rock.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822734"/>
            <a:ext cx="3048119" cy="18838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4990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Tie Scenario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5480447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Identical choices lead to a draw and round is replayed.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822734"/>
            <a:ext cx="3048119" cy="18838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4990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Game Format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5480447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First to win two out of three rounds declares the winner.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4058483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Designing the Game Flow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1" y="1062752"/>
            <a:ext cx="3374231" cy="20853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5264" y="1062752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Game Flow Overview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015264" y="1354574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Start the game, collect player choices, determine the winner, display results, and loop or end the game.</a:t>
            </a: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1" y="3418046"/>
            <a:ext cx="3374231" cy="20853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15264" y="3418046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Player Choices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4015264" y="3709868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player inputs their choice: rock, paper, or scissors.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1" y="5773341"/>
            <a:ext cx="3374231" cy="20853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Functions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4015264" y="6065163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get_User_Choice()</a:t>
            </a: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Gets player input</a:t>
            </a:r>
            <a:endParaRPr lang="en-US" sz="1050" dirty="0"/>
          </a:p>
        </p:txBody>
      </p:sp>
      <p:sp>
        <p:nvSpPr>
          <p:cNvPr id="12" name="Text 7"/>
          <p:cNvSpPr/>
          <p:nvPr/>
        </p:nvSpPr>
        <p:spPr>
          <a:xfrm>
            <a:off x="4015264" y="6328291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determine_Winner()</a:t>
            </a: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Decides the round's winner</a:t>
            </a:r>
            <a:endParaRPr lang="en-US" sz="1050" dirty="0"/>
          </a:p>
        </p:txBody>
      </p:sp>
      <p:sp>
        <p:nvSpPr>
          <p:cNvPr id="13" name="Text 8"/>
          <p:cNvSpPr/>
          <p:nvPr/>
        </p:nvSpPr>
        <p:spPr>
          <a:xfrm>
            <a:off x="4015264" y="6591419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displayResult()</a:t>
            </a: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Shows winner or tie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637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6513" y="2947868"/>
            <a:ext cx="10477738" cy="604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Implementing the Game: Python Code (Part 1)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13" y="3841790"/>
            <a:ext cx="966549" cy="11597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32980" y="4035028"/>
            <a:ext cx="2736652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Setting Up Environment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32980" y="4453057"/>
            <a:ext cx="1202090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Prepare Python interpreter and necessary IDE or terminal.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13" y="5001578"/>
            <a:ext cx="966549" cy="11597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32980" y="5194816"/>
            <a:ext cx="2416373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Receive Player Input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32980" y="5612844"/>
            <a:ext cx="1202090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input() to get choices from the terminal for each player.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13" y="6161365"/>
            <a:ext cx="966549" cy="15391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32980" y="6354604"/>
            <a:ext cx="2472333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Sample Code Snippet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32980" y="6772632"/>
            <a:ext cx="1202090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choice1 = input("Player 1, enter rock, paper, or scissors: ")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1932980" y="7197923"/>
            <a:ext cx="1202090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choice2 = input("Player 2, enter rock, paper, or scissors: ")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E7CF7-13CD-7AC3-2706-90B173A4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6" y="304604"/>
            <a:ext cx="12192627" cy="76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04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19425"/>
            <a:ext cx="3636407" cy="22474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550337"/>
            <a:ext cx="35279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Grateful for Your Attention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684" y="3019425"/>
            <a:ext cx="3636526" cy="224754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13684" y="5550456"/>
            <a:ext cx="363652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Appreciate Your Participation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268</Words>
  <Application>Microsoft Office PowerPoint</Application>
  <PresentationFormat>Custom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Instrument Sans Medium</vt:lpstr>
      <vt:lpstr>Arial</vt:lpstr>
      <vt:lpstr>Instrument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kakumani sai ethesh</cp:lastModifiedBy>
  <cp:revision>2</cp:revision>
  <dcterms:created xsi:type="dcterms:W3CDTF">2025-05-23T11:39:57Z</dcterms:created>
  <dcterms:modified xsi:type="dcterms:W3CDTF">2025-07-16T21:18:37Z</dcterms:modified>
</cp:coreProperties>
</file>