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48" r:id="rId1"/>
  </p:sldMasterIdLst>
  <p:notesMasterIdLst>
    <p:notesMasterId r:id="rId3"/>
  </p:notesMasterIdLst>
  <p:sldIdLst>
    <p:sldId id="256" r:id="rId2"/>
  </p:sldIdLst>
  <p:sldSz cx="43205400" cy="32405638"/>
  <p:notesSz cx="9144000" cy="6858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2902"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05805"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58707"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11609"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64512" algn="l" defTabSz="452902" rtl="0" eaLnBrk="1" latinLnBrk="0" hangingPunct="1">
      <a:defRPr sz="2400" kern="1200">
        <a:solidFill>
          <a:schemeClr val="tx1"/>
        </a:solidFill>
        <a:latin typeface="Arial" charset="0"/>
        <a:ea typeface="ＭＳ Ｐゴシック" charset="0"/>
        <a:cs typeface="ＭＳ Ｐゴシック" charset="0"/>
      </a:defRPr>
    </a:lvl6pPr>
    <a:lvl7pPr marL="2717414" algn="l" defTabSz="452902" rtl="0" eaLnBrk="1" latinLnBrk="0" hangingPunct="1">
      <a:defRPr sz="2400" kern="1200">
        <a:solidFill>
          <a:schemeClr val="tx1"/>
        </a:solidFill>
        <a:latin typeface="Arial" charset="0"/>
        <a:ea typeface="ＭＳ Ｐゴシック" charset="0"/>
        <a:cs typeface="ＭＳ Ｐゴシック" charset="0"/>
      </a:defRPr>
    </a:lvl7pPr>
    <a:lvl8pPr marL="3170316" algn="l" defTabSz="452902" rtl="0" eaLnBrk="1" latinLnBrk="0" hangingPunct="1">
      <a:defRPr sz="2400" kern="1200">
        <a:solidFill>
          <a:schemeClr val="tx1"/>
        </a:solidFill>
        <a:latin typeface="Arial" charset="0"/>
        <a:ea typeface="ＭＳ Ｐゴシック" charset="0"/>
        <a:cs typeface="ＭＳ Ｐゴシック" charset="0"/>
      </a:defRPr>
    </a:lvl8pPr>
    <a:lvl9pPr marL="3623219" algn="l" defTabSz="452902"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206">
          <p15:clr>
            <a:srgbClr val="A4A3A4"/>
          </p15:clr>
        </p15:guide>
        <p15:guide id="2" pos="1360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590"/>
    <a:srgbClr val="B41E29"/>
    <a:srgbClr val="31787E"/>
    <a:srgbClr val="296267"/>
    <a:srgbClr val="B40000"/>
    <a:srgbClr val="4E7398"/>
    <a:srgbClr val="426CAE"/>
    <a:srgbClr val="4E99C1"/>
    <a:srgbClr val="A79D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22" autoAdjust="0"/>
    <p:restoredTop sz="95060" autoAdjust="0"/>
  </p:normalViewPr>
  <p:slideViewPr>
    <p:cSldViewPr>
      <p:cViewPr>
        <p:scale>
          <a:sx n="30" d="100"/>
          <a:sy n="30" d="100"/>
        </p:scale>
        <p:origin x="1328" y="-464"/>
      </p:cViewPr>
      <p:guideLst>
        <p:guide orient="horz" pos="10206"/>
        <p:guide pos="136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91" d="100"/>
          <a:sy n="91" d="100"/>
        </p:scale>
        <p:origin x="-3368" y="-10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84278-FA03-413A-928C-89214269FD66}" type="doc">
      <dgm:prSet loTypeId="urn:microsoft.com/office/officeart/2008/layout/HorizontalMultiLevelHierarchy" loCatId="hierarchy" qsTypeId="urn:microsoft.com/office/officeart/2005/8/quickstyle/simple2" qsCatId="simple" csTypeId="urn:microsoft.com/office/officeart/2005/8/colors/accent1_1" csCatId="accent1" phldr="1"/>
      <dgm:spPr/>
      <dgm:t>
        <a:bodyPr/>
        <a:lstStyle/>
        <a:p>
          <a:endParaRPr lang="en-IN"/>
        </a:p>
      </dgm:t>
    </dgm:pt>
    <dgm:pt modelId="{08B477D9-256F-441B-B200-4A37D6FFE62A}" type="pres">
      <dgm:prSet presAssocID="{7D684278-FA03-413A-928C-89214269FD66}" presName="Name0" presStyleCnt="0">
        <dgm:presLayoutVars>
          <dgm:chPref val="1"/>
          <dgm:dir/>
          <dgm:animOne val="branch"/>
          <dgm:animLvl val="lvl"/>
          <dgm:resizeHandles val="exact"/>
        </dgm:presLayoutVars>
      </dgm:prSet>
      <dgm:spPr/>
    </dgm:pt>
  </dgm:ptLst>
  <dgm:cxnLst>
    <dgm:cxn modelId="{9D91B2C6-FFAE-4A82-A234-F79E31D508E8}" type="presOf" srcId="{7D684278-FA03-413A-928C-89214269FD66}" destId="{08B477D9-256F-441B-B200-4A37D6FFE62A}" srcOrd="0"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615D5B-CED4-470E-BD85-0898DC9C19AF}" type="doc">
      <dgm:prSet loTypeId="urn:microsoft.com/office/officeart/2008/layout/HorizontalMultiLevelHierarchy" loCatId="hierarchy" qsTypeId="urn:microsoft.com/office/officeart/2005/8/quickstyle/simple2" qsCatId="simple" csTypeId="urn:microsoft.com/office/officeart/2005/8/colors/accent1_1" csCatId="accent1" phldr="1"/>
      <dgm:spPr/>
      <dgm:t>
        <a:bodyPr/>
        <a:lstStyle/>
        <a:p>
          <a:endParaRPr lang="en-IN"/>
        </a:p>
      </dgm:t>
    </dgm:pt>
    <dgm:pt modelId="{CC78C24F-67CE-41C3-AB3D-FB49D5F41B1E}" type="pres">
      <dgm:prSet presAssocID="{84615D5B-CED4-470E-BD85-0898DC9C19AF}" presName="Name0" presStyleCnt="0">
        <dgm:presLayoutVars>
          <dgm:chPref val="1"/>
          <dgm:dir/>
          <dgm:animOne val="branch"/>
          <dgm:animLvl val="lvl"/>
          <dgm:resizeHandles val="exact"/>
        </dgm:presLayoutVars>
      </dgm:prSet>
      <dgm:spPr/>
    </dgm:pt>
  </dgm:ptLst>
  <dgm:cxnLst>
    <dgm:cxn modelId="{7EF77EB9-16EE-464F-841C-97DF5D8BA227}" type="presOf" srcId="{84615D5B-CED4-470E-BD85-0898DC9C19AF}" destId="{CC78C24F-67CE-41C3-AB3D-FB49D5F41B1E}" srcOrd="0"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3075"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3316"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3079"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0841615-1DF9-A448-9A9B-BCE9DBD29FED}" type="slidenum">
              <a:rPr lang="en-US"/>
              <a:pPr/>
              <a:t>‹#›</a:t>
            </a:fld>
            <a:endParaRPr lang="en-US" dirty="0"/>
          </a:p>
        </p:txBody>
      </p:sp>
    </p:spTree>
    <p:extLst>
      <p:ext uri="{BB962C8B-B14F-4D97-AF65-F5344CB8AC3E}">
        <p14:creationId xmlns:p14="http://schemas.microsoft.com/office/powerpoint/2010/main" val="391287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8" charset="0"/>
        <a:ea typeface="ＭＳ Ｐゴシック" pitchFamily="-84" charset="-128"/>
        <a:cs typeface="ＭＳ Ｐゴシック" pitchFamily="-84" charset="-128"/>
      </a:defRPr>
    </a:lvl1pPr>
    <a:lvl2pPr marL="452902"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05805"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58707"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11609"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64512" algn="l" defTabSz="452902" rtl="0" eaLnBrk="1" latinLnBrk="0" hangingPunct="1">
      <a:defRPr sz="1200" kern="1200">
        <a:solidFill>
          <a:schemeClr val="tx1"/>
        </a:solidFill>
        <a:latin typeface="+mn-lt"/>
        <a:ea typeface="+mn-ea"/>
        <a:cs typeface="+mn-cs"/>
      </a:defRPr>
    </a:lvl6pPr>
    <a:lvl7pPr marL="2717414" algn="l" defTabSz="452902" rtl="0" eaLnBrk="1" latinLnBrk="0" hangingPunct="1">
      <a:defRPr sz="1200" kern="1200">
        <a:solidFill>
          <a:schemeClr val="tx1"/>
        </a:solidFill>
        <a:latin typeface="+mn-lt"/>
        <a:ea typeface="+mn-ea"/>
        <a:cs typeface="+mn-cs"/>
      </a:defRPr>
    </a:lvl7pPr>
    <a:lvl8pPr marL="3170316" algn="l" defTabSz="452902" rtl="0" eaLnBrk="1" latinLnBrk="0" hangingPunct="1">
      <a:defRPr sz="1200" kern="1200">
        <a:solidFill>
          <a:schemeClr val="tx1"/>
        </a:solidFill>
        <a:latin typeface="+mn-lt"/>
        <a:ea typeface="+mn-ea"/>
        <a:cs typeface="+mn-cs"/>
      </a:defRPr>
    </a:lvl8pPr>
    <a:lvl9pPr marL="3623219" algn="l" defTabSz="45290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fld id="{25C66430-FF76-7B4E-9DC1-A2D9C309AAB8}" type="slidenum">
              <a:rPr lang="en-US" sz="1200"/>
              <a:pPr/>
              <a:t>1</a:t>
            </a:fld>
            <a:endParaRPr lang="en-US" sz="1200" dirty="0"/>
          </a:p>
        </p:txBody>
      </p:sp>
      <p:sp>
        <p:nvSpPr>
          <p:cNvPr id="15363" name="Rectangle 2"/>
          <p:cNvSpPr>
            <a:spLocks noGrp="1" noRot="1" noChangeAspect="1" noChangeArrowheads="1" noTextEdit="1"/>
          </p:cNvSpPr>
          <p:nvPr>
            <p:ph type="sldImg"/>
          </p:nvPr>
        </p:nvSpPr>
        <p:spPr>
          <a:xfrm>
            <a:off x="2857500" y="514350"/>
            <a:ext cx="3429000" cy="2571750"/>
          </a:xfrm>
          <a:ln/>
        </p:spPr>
      </p:sp>
      <p:sp>
        <p:nvSpPr>
          <p:cNvPr id="153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0"/>
              </a:spcBef>
            </a:pPr>
            <a:endParaRPr lang="en-US" dirty="0"/>
          </a:p>
        </p:txBody>
      </p:sp>
    </p:spTree>
    <p:extLst>
      <p:ext uri="{BB962C8B-B14F-4D97-AF65-F5344CB8AC3E}">
        <p14:creationId xmlns:p14="http://schemas.microsoft.com/office/powerpoint/2010/main" val="138357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405" y="10066752"/>
            <a:ext cx="36724590" cy="6946208"/>
          </a:xfrm>
        </p:spPr>
        <p:txBody>
          <a:bodyPr/>
          <a:lstStyle/>
          <a:p>
            <a:r>
              <a:rPr lang="en-CA"/>
              <a:t>Click to edit Master title style</a:t>
            </a:r>
            <a:endParaRPr lang="en-US"/>
          </a:p>
        </p:txBody>
      </p:sp>
      <p:sp>
        <p:nvSpPr>
          <p:cNvPr id="3" name="Subtitle 2"/>
          <p:cNvSpPr>
            <a:spLocks noGrp="1"/>
          </p:cNvSpPr>
          <p:nvPr>
            <p:ph type="subTitle" idx="1"/>
          </p:nvPr>
        </p:nvSpPr>
        <p:spPr>
          <a:xfrm>
            <a:off x="6480810" y="18363195"/>
            <a:ext cx="30243780" cy="8281441"/>
          </a:xfrm>
        </p:spPr>
        <p:txBody>
          <a:bodyPr/>
          <a:lstStyle>
            <a:lvl1pPr marL="0" indent="0" algn="ctr">
              <a:buNone/>
              <a:defRPr/>
            </a:lvl1pPr>
            <a:lvl2pPr marL="452902" indent="0" algn="ctr">
              <a:buNone/>
              <a:defRPr/>
            </a:lvl2pPr>
            <a:lvl3pPr marL="905805" indent="0" algn="ctr">
              <a:buNone/>
              <a:defRPr/>
            </a:lvl3pPr>
            <a:lvl4pPr marL="1358707" indent="0" algn="ctr">
              <a:buNone/>
              <a:defRPr/>
            </a:lvl4pPr>
            <a:lvl5pPr marL="1811609" indent="0" algn="ctr">
              <a:buNone/>
              <a:defRPr/>
            </a:lvl5pPr>
            <a:lvl6pPr marL="2264512" indent="0" algn="ctr">
              <a:buNone/>
              <a:defRPr/>
            </a:lvl6pPr>
            <a:lvl7pPr marL="2717414" indent="0" algn="ctr">
              <a:buNone/>
              <a:defRPr/>
            </a:lvl7pPr>
            <a:lvl8pPr marL="3170316" indent="0" algn="ctr">
              <a:buNone/>
              <a:defRPr/>
            </a:lvl8pPr>
            <a:lvl9pPr marL="3623219" indent="0" algn="ctr">
              <a:buNone/>
              <a:defRPr/>
            </a:lvl9pPr>
          </a:lstStyle>
          <a:p>
            <a:r>
              <a:rPr lang="en-CA"/>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408F8E-6FB3-464A-9C30-2A3F5C4211BF}" type="slidenum">
              <a:rPr lang="en-US"/>
              <a:pPr/>
              <a:t>‹#›</a:t>
            </a:fld>
            <a:endParaRPr lang="en-US" dirty="0"/>
          </a:p>
        </p:txBody>
      </p:sp>
    </p:spTree>
    <p:extLst>
      <p:ext uri="{BB962C8B-B14F-4D97-AF65-F5344CB8AC3E}">
        <p14:creationId xmlns:p14="http://schemas.microsoft.com/office/powerpoint/2010/main" val="395281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2B6E4779-C9D0-1546-BDA3-D15D6350C8C3}" type="slidenum">
              <a:rPr lang="en-US"/>
              <a:pPr/>
              <a:t>‹#›</a:t>
            </a:fld>
            <a:endParaRPr lang="en-US" dirty="0"/>
          </a:p>
        </p:txBody>
      </p:sp>
    </p:spTree>
    <p:extLst>
      <p:ext uri="{BB962C8B-B14F-4D97-AF65-F5344CB8AC3E}">
        <p14:creationId xmlns:p14="http://schemas.microsoft.com/office/powerpoint/2010/main" val="18053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83848" y="2880501"/>
            <a:ext cx="9179273" cy="25924510"/>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3242281" y="2880501"/>
            <a:ext cx="27361544" cy="25924510"/>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B44E3DF7-D832-E64A-A100-1F0D711245C3}" type="slidenum">
              <a:rPr lang="en-US"/>
              <a:pPr/>
              <a:t>‹#›</a:t>
            </a:fld>
            <a:endParaRPr lang="en-US" dirty="0"/>
          </a:p>
        </p:txBody>
      </p:sp>
    </p:spTree>
    <p:extLst>
      <p:ext uri="{BB962C8B-B14F-4D97-AF65-F5344CB8AC3E}">
        <p14:creationId xmlns:p14="http://schemas.microsoft.com/office/powerpoint/2010/main" val="281994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084C6583-A371-E440-BCED-D2D0D131BD20}" type="slidenum">
              <a:rPr lang="en-US"/>
              <a:pPr/>
              <a:t>‹#›</a:t>
            </a:fld>
            <a:endParaRPr lang="en-US" dirty="0"/>
          </a:p>
        </p:txBody>
      </p:sp>
    </p:spTree>
    <p:extLst>
      <p:ext uri="{BB962C8B-B14F-4D97-AF65-F5344CB8AC3E}">
        <p14:creationId xmlns:p14="http://schemas.microsoft.com/office/powerpoint/2010/main" val="193157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12927" y="20823624"/>
            <a:ext cx="36724590" cy="6436120"/>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3412927" y="13734890"/>
            <a:ext cx="36724590" cy="7088733"/>
          </a:xfrm>
        </p:spPr>
        <p:txBody>
          <a:bodyPr anchor="b"/>
          <a:lstStyle>
            <a:lvl1pPr marL="0" indent="0">
              <a:buNone/>
              <a:defRPr sz="2000"/>
            </a:lvl1pPr>
            <a:lvl2pPr marL="452902" indent="0">
              <a:buNone/>
              <a:defRPr sz="1800"/>
            </a:lvl2pPr>
            <a:lvl3pPr marL="905805" indent="0">
              <a:buNone/>
              <a:defRPr sz="1600"/>
            </a:lvl3pPr>
            <a:lvl4pPr marL="1358707" indent="0">
              <a:buNone/>
              <a:defRPr sz="1400"/>
            </a:lvl4pPr>
            <a:lvl5pPr marL="1811609" indent="0">
              <a:buNone/>
              <a:defRPr sz="1400"/>
            </a:lvl5pPr>
            <a:lvl6pPr marL="2264512" indent="0">
              <a:buNone/>
              <a:defRPr sz="1400"/>
            </a:lvl6pPr>
            <a:lvl7pPr marL="2717414" indent="0">
              <a:buNone/>
              <a:defRPr sz="1400"/>
            </a:lvl7pPr>
            <a:lvl8pPr marL="3170316" indent="0">
              <a:buNone/>
              <a:defRPr sz="1400"/>
            </a:lvl8pPr>
            <a:lvl9pPr marL="3623219" indent="0">
              <a:buNone/>
              <a:defRPr sz="1400"/>
            </a:lvl9pPr>
          </a:lstStyle>
          <a:p>
            <a:pPr lvl="0"/>
            <a:r>
              <a:rPr lang="en-CA"/>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AED8963-7EB0-0B4B-83FE-B728280DABD3}" type="slidenum">
              <a:rPr lang="en-US"/>
              <a:pPr/>
              <a:t>‹#›</a:t>
            </a:fld>
            <a:endParaRPr lang="en-US" dirty="0"/>
          </a:p>
        </p:txBody>
      </p:sp>
    </p:spTree>
    <p:extLst>
      <p:ext uri="{BB962C8B-B14F-4D97-AF65-F5344CB8AC3E}">
        <p14:creationId xmlns:p14="http://schemas.microsoft.com/office/powerpoint/2010/main" val="68455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3242282" y="9362879"/>
            <a:ext cx="18270408" cy="194421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1692712" y="9362879"/>
            <a:ext cx="18270409" cy="194421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628F32F2-82B6-9049-BEB3-E621FD709512}" type="slidenum">
              <a:rPr lang="en-US"/>
              <a:pPr/>
              <a:t>‹#›</a:t>
            </a:fld>
            <a:endParaRPr lang="en-US" dirty="0"/>
          </a:p>
        </p:txBody>
      </p:sp>
    </p:spTree>
    <p:extLst>
      <p:ext uri="{BB962C8B-B14F-4D97-AF65-F5344CB8AC3E}">
        <p14:creationId xmlns:p14="http://schemas.microsoft.com/office/powerpoint/2010/main" val="183280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60271" y="1297726"/>
            <a:ext cx="38884860" cy="540094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2160270" y="7253763"/>
            <a:ext cx="19089886" cy="3023026"/>
          </a:xfrm>
        </p:spPr>
        <p:txBody>
          <a:bodyPr anchor="b"/>
          <a:lstStyle>
            <a:lvl1pPr marL="0" indent="0">
              <a:buNone/>
              <a:defRPr sz="2400" b="1"/>
            </a:lvl1pPr>
            <a:lvl2pPr marL="452902" indent="0">
              <a:buNone/>
              <a:defRPr sz="2000" b="1"/>
            </a:lvl2pPr>
            <a:lvl3pPr marL="905805" indent="0">
              <a:buNone/>
              <a:defRPr sz="1800" b="1"/>
            </a:lvl3pPr>
            <a:lvl4pPr marL="1358707" indent="0">
              <a:buNone/>
              <a:defRPr sz="1600" b="1"/>
            </a:lvl4pPr>
            <a:lvl5pPr marL="1811609" indent="0">
              <a:buNone/>
              <a:defRPr sz="1600" b="1"/>
            </a:lvl5pPr>
            <a:lvl6pPr marL="2264512" indent="0">
              <a:buNone/>
              <a:defRPr sz="1600" b="1"/>
            </a:lvl6pPr>
            <a:lvl7pPr marL="2717414" indent="0">
              <a:buNone/>
              <a:defRPr sz="1600" b="1"/>
            </a:lvl7pPr>
            <a:lvl8pPr marL="3170316" indent="0">
              <a:buNone/>
              <a:defRPr sz="1600" b="1"/>
            </a:lvl8pPr>
            <a:lvl9pPr marL="3623219" indent="0">
              <a:buNone/>
              <a:defRPr sz="1600" b="1"/>
            </a:lvl9pPr>
          </a:lstStyle>
          <a:p>
            <a:pPr lvl="0"/>
            <a:r>
              <a:rPr lang="en-CA"/>
              <a:t>Click to edit Master text styles</a:t>
            </a:r>
          </a:p>
        </p:txBody>
      </p:sp>
      <p:sp>
        <p:nvSpPr>
          <p:cNvPr id="4" name="Content Placeholder 3"/>
          <p:cNvSpPr>
            <a:spLocks noGrp="1"/>
          </p:cNvSpPr>
          <p:nvPr>
            <p:ph sz="half" idx="2"/>
          </p:nvPr>
        </p:nvSpPr>
        <p:spPr>
          <a:xfrm>
            <a:off x="2160270" y="10276788"/>
            <a:ext cx="19089886" cy="186707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21947744" y="7253763"/>
            <a:ext cx="19097387" cy="3023026"/>
          </a:xfrm>
        </p:spPr>
        <p:txBody>
          <a:bodyPr anchor="b"/>
          <a:lstStyle>
            <a:lvl1pPr marL="0" indent="0">
              <a:buNone/>
              <a:defRPr sz="2400" b="1"/>
            </a:lvl1pPr>
            <a:lvl2pPr marL="452902" indent="0">
              <a:buNone/>
              <a:defRPr sz="2000" b="1"/>
            </a:lvl2pPr>
            <a:lvl3pPr marL="905805" indent="0">
              <a:buNone/>
              <a:defRPr sz="1800" b="1"/>
            </a:lvl3pPr>
            <a:lvl4pPr marL="1358707" indent="0">
              <a:buNone/>
              <a:defRPr sz="1600" b="1"/>
            </a:lvl4pPr>
            <a:lvl5pPr marL="1811609" indent="0">
              <a:buNone/>
              <a:defRPr sz="1600" b="1"/>
            </a:lvl5pPr>
            <a:lvl6pPr marL="2264512" indent="0">
              <a:buNone/>
              <a:defRPr sz="1600" b="1"/>
            </a:lvl6pPr>
            <a:lvl7pPr marL="2717414" indent="0">
              <a:buNone/>
              <a:defRPr sz="1600" b="1"/>
            </a:lvl7pPr>
            <a:lvl8pPr marL="3170316" indent="0">
              <a:buNone/>
              <a:defRPr sz="1600" b="1"/>
            </a:lvl8pPr>
            <a:lvl9pPr marL="3623219" indent="0">
              <a:buNone/>
              <a:defRPr sz="1600" b="1"/>
            </a:lvl9pPr>
          </a:lstStyle>
          <a:p>
            <a:pPr lvl="0"/>
            <a:r>
              <a:rPr lang="en-CA"/>
              <a:t>Click to edit Master text styles</a:t>
            </a:r>
          </a:p>
        </p:txBody>
      </p:sp>
      <p:sp>
        <p:nvSpPr>
          <p:cNvPr id="6" name="Content Placeholder 5"/>
          <p:cNvSpPr>
            <a:spLocks noGrp="1"/>
          </p:cNvSpPr>
          <p:nvPr>
            <p:ph sz="quarter" idx="4"/>
          </p:nvPr>
        </p:nvSpPr>
        <p:spPr>
          <a:xfrm>
            <a:off x="21947744" y="10276788"/>
            <a:ext cx="19097387" cy="186707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19036F31-6EE5-7643-9611-011E51138A68}" type="slidenum">
              <a:rPr lang="en-US"/>
              <a:pPr/>
              <a:t>‹#›</a:t>
            </a:fld>
            <a:endParaRPr lang="en-US" dirty="0"/>
          </a:p>
        </p:txBody>
      </p:sp>
    </p:spTree>
    <p:extLst>
      <p:ext uri="{BB962C8B-B14F-4D97-AF65-F5344CB8AC3E}">
        <p14:creationId xmlns:p14="http://schemas.microsoft.com/office/powerpoint/2010/main" val="130721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49B67582-577B-874D-A3AC-1F3095A41DB5}" type="slidenum">
              <a:rPr lang="en-US"/>
              <a:pPr/>
              <a:t>‹#›</a:t>
            </a:fld>
            <a:endParaRPr lang="en-US" dirty="0"/>
          </a:p>
        </p:txBody>
      </p:sp>
    </p:spTree>
    <p:extLst>
      <p:ext uri="{BB962C8B-B14F-4D97-AF65-F5344CB8AC3E}">
        <p14:creationId xmlns:p14="http://schemas.microsoft.com/office/powerpoint/2010/main" val="236948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D88A3B30-A64E-324C-82F5-1C1A069C8850}" type="slidenum">
              <a:rPr lang="en-US"/>
              <a:pPr/>
              <a:t>‹#›</a:t>
            </a:fld>
            <a:endParaRPr lang="en-US" dirty="0"/>
          </a:p>
        </p:txBody>
      </p:sp>
    </p:spTree>
    <p:extLst>
      <p:ext uri="{BB962C8B-B14F-4D97-AF65-F5344CB8AC3E}">
        <p14:creationId xmlns:p14="http://schemas.microsoft.com/office/powerpoint/2010/main" val="36906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0270" y="1290225"/>
            <a:ext cx="14214277" cy="5490956"/>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16892112" y="1290225"/>
            <a:ext cx="24153019" cy="276573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2160270" y="6781180"/>
            <a:ext cx="14214277" cy="22166356"/>
          </a:xfrm>
        </p:spPr>
        <p:txBody>
          <a:bodyPr/>
          <a:lstStyle>
            <a:lvl1pPr marL="0" indent="0">
              <a:buNone/>
              <a:defRPr sz="1400"/>
            </a:lvl1pPr>
            <a:lvl2pPr marL="452902" indent="0">
              <a:buNone/>
              <a:defRPr sz="1200"/>
            </a:lvl2pPr>
            <a:lvl3pPr marL="905805" indent="0">
              <a:buNone/>
              <a:defRPr sz="1000"/>
            </a:lvl3pPr>
            <a:lvl4pPr marL="1358707" indent="0">
              <a:buNone/>
              <a:defRPr sz="900"/>
            </a:lvl4pPr>
            <a:lvl5pPr marL="1811609" indent="0">
              <a:buNone/>
              <a:defRPr sz="900"/>
            </a:lvl5pPr>
            <a:lvl6pPr marL="2264512" indent="0">
              <a:buNone/>
              <a:defRPr sz="900"/>
            </a:lvl6pPr>
            <a:lvl7pPr marL="2717414" indent="0">
              <a:buNone/>
              <a:defRPr sz="900"/>
            </a:lvl7pPr>
            <a:lvl8pPr marL="3170316" indent="0">
              <a:buNone/>
              <a:defRPr sz="900"/>
            </a:lvl8pPr>
            <a:lvl9pPr marL="3623219"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2366B38C-B96F-6041-B6E5-E3AC3CAB1B4D}" type="slidenum">
              <a:rPr lang="en-US"/>
              <a:pPr/>
              <a:t>‹#›</a:t>
            </a:fld>
            <a:endParaRPr lang="en-US" dirty="0"/>
          </a:p>
        </p:txBody>
      </p:sp>
    </p:spTree>
    <p:extLst>
      <p:ext uri="{BB962C8B-B14F-4D97-AF65-F5344CB8AC3E}">
        <p14:creationId xmlns:p14="http://schemas.microsoft.com/office/powerpoint/2010/main" val="240448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68559" y="22683948"/>
            <a:ext cx="25923240" cy="2677965"/>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8468559" y="2895504"/>
            <a:ext cx="25923240" cy="19443383"/>
          </a:xfrm>
        </p:spPr>
        <p:txBody>
          <a:bodyPr/>
          <a:lstStyle>
            <a:lvl1pPr marL="0" indent="0">
              <a:buNone/>
              <a:defRPr sz="3200"/>
            </a:lvl1pPr>
            <a:lvl2pPr marL="452902" indent="0">
              <a:buNone/>
              <a:defRPr sz="2800"/>
            </a:lvl2pPr>
            <a:lvl3pPr marL="905805" indent="0">
              <a:buNone/>
              <a:defRPr sz="2400"/>
            </a:lvl3pPr>
            <a:lvl4pPr marL="1358707" indent="0">
              <a:buNone/>
              <a:defRPr sz="2000"/>
            </a:lvl4pPr>
            <a:lvl5pPr marL="1811609" indent="0">
              <a:buNone/>
              <a:defRPr sz="2000"/>
            </a:lvl5pPr>
            <a:lvl6pPr marL="2264512" indent="0">
              <a:buNone/>
              <a:defRPr sz="2000"/>
            </a:lvl6pPr>
            <a:lvl7pPr marL="2717414" indent="0">
              <a:buNone/>
              <a:defRPr sz="2000"/>
            </a:lvl7pPr>
            <a:lvl8pPr marL="3170316" indent="0">
              <a:buNone/>
              <a:defRPr sz="2000"/>
            </a:lvl8pPr>
            <a:lvl9pPr marL="3623219" indent="0">
              <a:buNone/>
              <a:defRPr sz="2000"/>
            </a:lvl9pPr>
          </a:lstStyle>
          <a:p>
            <a:pPr lvl="0"/>
            <a:endParaRPr lang="en-US" noProof="0" dirty="0"/>
          </a:p>
        </p:txBody>
      </p:sp>
      <p:sp>
        <p:nvSpPr>
          <p:cNvPr id="4" name="Text Placeholder 3"/>
          <p:cNvSpPr>
            <a:spLocks noGrp="1"/>
          </p:cNvSpPr>
          <p:nvPr>
            <p:ph type="body" sz="half" idx="2"/>
          </p:nvPr>
        </p:nvSpPr>
        <p:spPr>
          <a:xfrm>
            <a:off x="8468559" y="25361913"/>
            <a:ext cx="25923240" cy="3803162"/>
          </a:xfrm>
        </p:spPr>
        <p:txBody>
          <a:bodyPr/>
          <a:lstStyle>
            <a:lvl1pPr marL="0" indent="0">
              <a:buNone/>
              <a:defRPr sz="1400"/>
            </a:lvl1pPr>
            <a:lvl2pPr marL="452902" indent="0">
              <a:buNone/>
              <a:defRPr sz="1200"/>
            </a:lvl2pPr>
            <a:lvl3pPr marL="905805" indent="0">
              <a:buNone/>
              <a:defRPr sz="1000"/>
            </a:lvl3pPr>
            <a:lvl4pPr marL="1358707" indent="0">
              <a:buNone/>
              <a:defRPr sz="900"/>
            </a:lvl4pPr>
            <a:lvl5pPr marL="1811609" indent="0">
              <a:buNone/>
              <a:defRPr sz="900"/>
            </a:lvl5pPr>
            <a:lvl6pPr marL="2264512" indent="0">
              <a:buNone/>
              <a:defRPr sz="900"/>
            </a:lvl6pPr>
            <a:lvl7pPr marL="2717414" indent="0">
              <a:buNone/>
              <a:defRPr sz="900"/>
            </a:lvl7pPr>
            <a:lvl8pPr marL="3170316" indent="0">
              <a:buNone/>
              <a:defRPr sz="900"/>
            </a:lvl8pPr>
            <a:lvl9pPr marL="3623219" indent="0">
              <a:buNone/>
              <a:defRPr sz="900"/>
            </a:lvl9pPr>
          </a:lstStyle>
          <a:p>
            <a:pPr lvl="0"/>
            <a:r>
              <a:rPr lang="en-CA"/>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5BE02177-8C81-9B4A-BBDB-E5F540E3940E}" type="slidenum">
              <a:rPr lang="en-US"/>
              <a:pPr/>
              <a:t>‹#›</a:t>
            </a:fld>
            <a:endParaRPr lang="en-US" dirty="0"/>
          </a:p>
        </p:txBody>
      </p:sp>
    </p:spTree>
    <p:extLst>
      <p:ext uri="{BB962C8B-B14F-4D97-AF65-F5344CB8AC3E}">
        <p14:creationId xmlns:p14="http://schemas.microsoft.com/office/powerpoint/2010/main" val="419487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41862" y="2879734"/>
            <a:ext cx="36721676" cy="5401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34744" tIns="217372" rIns="434744" bIns="217372"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241862" y="9363060"/>
            <a:ext cx="36721676" cy="194421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434744" tIns="217372" rIns="434744" bIns="21737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41862" y="29525905"/>
            <a:ext cx="9001321" cy="2159016"/>
          </a:xfrm>
          <a:prstGeom prst="rect">
            <a:avLst/>
          </a:prstGeom>
          <a:noFill/>
          <a:ln w="9525">
            <a:noFill/>
            <a:miter lim="800000"/>
            <a:headEnd/>
            <a:tailEnd/>
          </a:ln>
          <a:effectLst/>
        </p:spPr>
        <p:txBody>
          <a:bodyPr vert="horz" wrap="square" lIns="434744" tIns="217372" rIns="434744" bIns="217372" numCol="1" anchor="t" anchorCtr="0" compatLnSpc="1">
            <a:prstTxWarp prst="textNoShape">
              <a:avLst/>
            </a:prstTxWarp>
          </a:bodyPr>
          <a:lstStyle>
            <a:lvl1pPr>
              <a:defRPr sz="6600">
                <a:latin typeface="Times" charset="0"/>
              </a:defRPr>
            </a:lvl1pPr>
          </a:lstStyle>
          <a:p>
            <a:endParaRPr lang="en-US" dirty="0"/>
          </a:p>
        </p:txBody>
      </p:sp>
      <p:sp>
        <p:nvSpPr>
          <p:cNvPr id="1029" name="Rectangle 5"/>
          <p:cNvSpPr>
            <a:spLocks noGrp="1" noChangeArrowheads="1"/>
          </p:cNvSpPr>
          <p:nvPr>
            <p:ph type="ftr" sz="quarter" idx="3"/>
          </p:nvPr>
        </p:nvSpPr>
        <p:spPr bwMode="auto">
          <a:xfrm>
            <a:off x="14759208" y="29525905"/>
            <a:ext cx="13686985" cy="2159016"/>
          </a:xfrm>
          <a:prstGeom prst="rect">
            <a:avLst/>
          </a:prstGeom>
          <a:noFill/>
          <a:ln w="9525">
            <a:noFill/>
            <a:miter lim="800000"/>
            <a:headEnd/>
            <a:tailEnd/>
          </a:ln>
          <a:effectLst/>
        </p:spPr>
        <p:txBody>
          <a:bodyPr vert="horz" wrap="square" lIns="434744" tIns="217372" rIns="434744" bIns="217372" numCol="1" anchor="t" anchorCtr="0" compatLnSpc="1">
            <a:prstTxWarp prst="textNoShape">
              <a:avLst/>
            </a:prstTxWarp>
          </a:bodyPr>
          <a:lstStyle>
            <a:lvl1pPr algn="ctr">
              <a:defRPr sz="6600">
                <a:latin typeface="Times" charset="0"/>
              </a:defRPr>
            </a:lvl1pPr>
          </a:lstStyle>
          <a:p>
            <a:endParaRPr lang="en-US" dirty="0"/>
          </a:p>
        </p:txBody>
      </p:sp>
      <p:sp>
        <p:nvSpPr>
          <p:cNvPr id="1030" name="Rectangle 6"/>
          <p:cNvSpPr>
            <a:spLocks noGrp="1" noChangeArrowheads="1"/>
          </p:cNvSpPr>
          <p:nvPr>
            <p:ph type="sldNum" sz="quarter" idx="4"/>
          </p:nvPr>
        </p:nvSpPr>
        <p:spPr bwMode="auto">
          <a:xfrm>
            <a:off x="30962218" y="29525905"/>
            <a:ext cx="9001321" cy="2159016"/>
          </a:xfrm>
          <a:prstGeom prst="rect">
            <a:avLst/>
          </a:prstGeom>
          <a:noFill/>
          <a:ln w="9525">
            <a:noFill/>
            <a:miter lim="800000"/>
            <a:headEnd/>
            <a:tailEnd/>
          </a:ln>
          <a:effectLst/>
        </p:spPr>
        <p:txBody>
          <a:bodyPr vert="horz" wrap="square" lIns="434744" tIns="217372" rIns="434744" bIns="217372" numCol="1" anchor="t" anchorCtr="0" compatLnSpc="1">
            <a:prstTxWarp prst="textNoShape">
              <a:avLst/>
            </a:prstTxWarp>
          </a:bodyPr>
          <a:lstStyle>
            <a:lvl1pPr algn="r">
              <a:defRPr sz="6600">
                <a:latin typeface="Times" charset="0"/>
              </a:defRPr>
            </a:lvl1pPr>
          </a:lstStyle>
          <a:p>
            <a:fld id="{95E46882-1281-924A-8848-F951F22FAA83}"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48177" rtl="0" eaLnBrk="0" fontAlgn="base" hangingPunct="0">
        <a:spcBef>
          <a:spcPct val="0"/>
        </a:spcBef>
        <a:spcAft>
          <a:spcPct val="0"/>
        </a:spcAft>
        <a:defRPr sz="20900">
          <a:solidFill>
            <a:schemeClr val="tx2"/>
          </a:solidFill>
          <a:latin typeface="+mj-lt"/>
          <a:ea typeface="ＭＳ Ｐゴシック" pitchFamily="-84" charset="-128"/>
          <a:cs typeface="ＭＳ Ｐゴシック" pitchFamily="-84" charset="-128"/>
        </a:defRPr>
      </a:lvl1pPr>
      <a:lvl2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2pPr>
      <a:lvl3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3pPr>
      <a:lvl4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4pPr>
      <a:lvl5pPr algn="ctr" defTabSz="4348177" rtl="0" eaLnBrk="0" fontAlgn="base" hangingPunct="0">
        <a:spcBef>
          <a:spcPct val="0"/>
        </a:spcBef>
        <a:spcAft>
          <a:spcPct val="0"/>
        </a:spcAft>
        <a:defRPr sz="20900">
          <a:solidFill>
            <a:schemeClr val="tx2"/>
          </a:solidFill>
          <a:latin typeface="Times" pitchFamily="-108" charset="0"/>
          <a:ea typeface="ＭＳ Ｐゴシック" pitchFamily="-84" charset="-128"/>
          <a:cs typeface="ＭＳ Ｐゴシック" pitchFamily="-84" charset="-128"/>
        </a:defRPr>
      </a:lvl5pPr>
      <a:lvl6pPr marL="452902" algn="ctr" defTabSz="4348177" rtl="0" fontAlgn="base">
        <a:spcBef>
          <a:spcPct val="0"/>
        </a:spcBef>
        <a:spcAft>
          <a:spcPct val="0"/>
        </a:spcAft>
        <a:defRPr sz="20900">
          <a:solidFill>
            <a:schemeClr val="tx2"/>
          </a:solidFill>
          <a:latin typeface="Times" pitchFamily="-108" charset="0"/>
        </a:defRPr>
      </a:lvl6pPr>
      <a:lvl7pPr marL="905805" algn="ctr" defTabSz="4348177" rtl="0" fontAlgn="base">
        <a:spcBef>
          <a:spcPct val="0"/>
        </a:spcBef>
        <a:spcAft>
          <a:spcPct val="0"/>
        </a:spcAft>
        <a:defRPr sz="20900">
          <a:solidFill>
            <a:schemeClr val="tx2"/>
          </a:solidFill>
          <a:latin typeface="Times" pitchFamily="-108" charset="0"/>
        </a:defRPr>
      </a:lvl7pPr>
      <a:lvl8pPr marL="1358707" algn="ctr" defTabSz="4348177" rtl="0" fontAlgn="base">
        <a:spcBef>
          <a:spcPct val="0"/>
        </a:spcBef>
        <a:spcAft>
          <a:spcPct val="0"/>
        </a:spcAft>
        <a:defRPr sz="20900">
          <a:solidFill>
            <a:schemeClr val="tx2"/>
          </a:solidFill>
          <a:latin typeface="Times" pitchFamily="-108" charset="0"/>
        </a:defRPr>
      </a:lvl8pPr>
      <a:lvl9pPr marL="1811609" algn="ctr" defTabSz="4348177" rtl="0" fontAlgn="base">
        <a:spcBef>
          <a:spcPct val="0"/>
        </a:spcBef>
        <a:spcAft>
          <a:spcPct val="0"/>
        </a:spcAft>
        <a:defRPr sz="20900">
          <a:solidFill>
            <a:schemeClr val="tx2"/>
          </a:solidFill>
          <a:latin typeface="Times" pitchFamily="-108" charset="0"/>
        </a:defRPr>
      </a:lvl9pPr>
    </p:titleStyle>
    <p:bodyStyle>
      <a:lvl1pPr marL="1630763" indent="-1630763" algn="l" defTabSz="4348177" rtl="0" eaLnBrk="0" fontAlgn="base" hangingPunct="0">
        <a:spcBef>
          <a:spcPct val="20000"/>
        </a:spcBef>
        <a:spcAft>
          <a:spcPct val="0"/>
        </a:spcAft>
        <a:buChar char="•"/>
        <a:defRPr sz="15300">
          <a:solidFill>
            <a:schemeClr val="tx1"/>
          </a:solidFill>
          <a:latin typeface="+mn-lt"/>
          <a:ea typeface="ＭＳ Ｐゴシック" pitchFamily="-84" charset="-128"/>
          <a:cs typeface="ＭＳ Ｐゴシック" pitchFamily="-84" charset="-128"/>
        </a:defRPr>
      </a:lvl1pPr>
      <a:lvl2pPr marL="3532009" indent="-1358707" algn="l" defTabSz="4348177" rtl="0" eaLnBrk="0" fontAlgn="base" hangingPunct="0">
        <a:spcBef>
          <a:spcPct val="20000"/>
        </a:spcBef>
        <a:spcAft>
          <a:spcPct val="0"/>
        </a:spcAft>
        <a:buChar char="–"/>
        <a:defRPr sz="13400">
          <a:solidFill>
            <a:schemeClr val="tx1"/>
          </a:solidFill>
          <a:latin typeface="+mn-lt"/>
          <a:ea typeface="ＭＳ Ｐゴシック" pitchFamily="-108" charset="-128"/>
        </a:defRPr>
      </a:lvl2pPr>
      <a:lvl3pPr marL="5433256" indent="-1085078" algn="l" defTabSz="4348177" rtl="0" eaLnBrk="0" fontAlgn="base" hangingPunct="0">
        <a:spcBef>
          <a:spcPct val="20000"/>
        </a:spcBef>
        <a:spcAft>
          <a:spcPct val="0"/>
        </a:spcAft>
        <a:buChar char="•"/>
        <a:defRPr sz="11500">
          <a:solidFill>
            <a:schemeClr val="tx1"/>
          </a:solidFill>
          <a:latin typeface="+mn-lt"/>
          <a:ea typeface="ＭＳ Ｐゴシック" pitchFamily="-108" charset="-128"/>
        </a:defRPr>
      </a:lvl3pPr>
      <a:lvl4pPr marL="7608130" indent="-1086652" algn="l" defTabSz="4348177" rtl="0" eaLnBrk="0" fontAlgn="base" hangingPunct="0">
        <a:spcBef>
          <a:spcPct val="20000"/>
        </a:spcBef>
        <a:spcAft>
          <a:spcPct val="0"/>
        </a:spcAft>
        <a:buChar char="–"/>
        <a:defRPr sz="9600">
          <a:solidFill>
            <a:schemeClr val="tx1"/>
          </a:solidFill>
          <a:latin typeface="+mn-lt"/>
          <a:ea typeface="ＭＳ Ｐゴシック" pitchFamily="-108" charset="-128"/>
        </a:defRPr>
      </a:lvl4pPr>
      <a:lvl5pPr marL="9781432" indent="-1085078" algn="l" defTabSz="4348177" rtl="0" eaLnBrk="0" fontAlgn="base" hangingPunct="0">
        <a:spcBef>
          <a:spcPct val="20000"/>
        </a:spcBef>
        <a:spcAft>
          <a:spcPct val="0"/>
        </a:spcAft>
        <a:buChar char="»"/>
        <a:defRPr sz="9600">
          <a:solidFill>
            <a:schemeClr val="tx1"/>
          </a:solidFill>
          <a:latin typeface="+mn-lt"/>
          <a:ea typeface="ＭＳ Ｐゴシック" pitchFamily="-108" charset="-128"/>
        </a:defRPr>
      </a:lvl5pPr>
      <a:lvl6pPr marL="10234334" indent="-1085078" algn="l" defTabSz="4348177" rtl="0" fontAlgn="base">
        <a:spcBef>
          <a:spcPct val="20000"/>
        </a:spcBef>
        <a:spcAft>
          <a:spcPct val="0"/>
        </a:spcAft>
        <a:buChar char="»"/>
        <a:defRPr sz="9600">
          <a:solidFill>
            <a:schemeClr val="tx1"/>
          </a:solidFill>
          <a:latin typeface="+mn-lt"/>
          <a:ea typeface="ＭＳ Ｐゴシック" pitchFamily="-108" charset="-128"/>
        </a:defRPr>
      </a:lvl6pPr>
      <a:lvl7pPr marL="10687237" indent="-1085078" algn="l" defTabSz="4348177" rtl="0" fontAlgn="base">
        <a:spcBef>
          <a:spcPct val="20000"/>
        </a:spcBef>
        <a:spcAft>
          <a:spcPct val="0"/>
        </a:spcAft>
        <a:buChar char="»"/>
        <a:defRPr sz="9600">
          <a:solidFill>
            <a:schemeClr val="tx1"/>
          </a:solidFill>
          <a:latin typeface="+mn-lt"/>
          <a:ea typeface="ＭＳ Ｐゴシック" pitchFamily="-108" charset="-128"/>
        </a:defRPr>
      </a:lvl7pPr>
      <a:lvl8pPr marL="11140139" indent="-1085078" algn="l" defTabSz="4348177" rtl="0" fontAlgn="base">
        <a:spcBef>
          <a:spcPct val="20000"/>
        </a:spcBef>
        <a:spcAft>
          <a:spcPct val="0"/>
        </a:spcAft>
        <a:buChar char="»"/>
        <a:defRPr sz="9600">
          <a:solidFill>
            <a:schemeClr val="tx1"/>
          </a:solidFill>
          <a:latin typeface="+mn-lt"/>
          <a:ea typeface="ＭＳ Ｐゴシック" pitchFamily="-108" charset="-128"/>
        </a:defRPr>
      </a:lvl8pPr>
      <a:lvl9pPr marL="11593041" indent="-1085078" algn="l" defTabSz="4348177" rtl="0" fontAlgn="base">
        <a:spcBef>
          <a:spcPct val="20000"/>
        </a:spcBef>
        <a:spcAft>
          <a:spcPct val="0"/>
        </a:spcAft>
        <a:buChar char="»"/>
        <a:defRPr sz="9600">
          <a:solidFill>
            <a:schemeClr val="tx1"/>
          </a:solidFill>
          <a:latin typeface="+mn-lt"/>
          <a:ea typeface="ＭＳ Ｐゴシック" pitchFamily="-108" charset="-128"/>
        </a:defRPr>
      </a:lvl9pPr>
    </p:bodyStyle>
    <p:otherStyle>
      <a:defPPr>
        <a:defRPr lang="en-US"/>
      </a:defPPr>
      <a:lvl1pPr marL="0" algn="l" defTabSz="452902" rtl="0" eaLnBrk="1" latinLnBrk="0" hangingPunct="1">
        <a:defRPr sz="1800" kern="1200">
          <a:solidFill>
            <a:schemeClr val="tx1"/>
          </a:solidFill>
          <a:latin typeface="+mn-lt"/>
          <a:ea typeface="+mn-ea"/>
          <a:cs typeface="+mn-cs"/>
        </a:defRPr>
      </a:lvl1pPr>
      <a:lvl2pPr marL="452902" algn="l" defTabSz="452902" rtl="0" eaLnBrk="1" latinLnBrk="0" hangingPunct="1">
        <a:defRPr sz="1800" kern="1200">
          <a:solidFill>
            <a:schemeClr val="tx1"/>
          </a:solidFill>
          <a:latin typeface="+mn-lt"/>
          <a:ea typeface="+mn-ea"/>
          <a:cs typeface="+mn-cs"/>
        </a:defRPr>
      </a:lvl2pPr>
      <a:lvl3pPr marL="905805" algn="l" defTabSz="452902" rtl="0" eaLnBrk="1" latinLnBrk="0" hangingPunct="1">
        <a:defRPr sz="1800" kern="1200">
          <a:solidFill>
            <a:schemeClr val="tx1"/>
          </a:solidFill>
          <a:latin typeface="+mn-lt"/>
          <a:ea typeface="+mn-ea"/>
          <a:cs typeface="+mn-cs"/>
        </a:defRPr>
      </a:lvl3pPr>
      <a:lvl4pPr marL="1358707" algn="l" defTabSz="452902" rtl="0" eaLnBrk="1" latinLnBrk="0" hangingPunct="1">
        <a:defRPr sz="1800" kern="1200">
          <a:solidFill>
            <a:schemeClr val="tx1"/>
          </a:solidFill>
          <a:latin typeface="+mn-lt"/>
          <a:ea typeface="+mn-ea"/>
          <a:cs typeface="+mn-cs"/>
        </a:defRPr>
      </a:lvl4pPr>
      <a:lvl5pPr marL="1811609" algn="l" defTabSz="452902" rtl="0" eaLnBrk="1" latinLnBrk="0" hangingPunct="1">
        <a:defRPr sz="1800" kern="1200">
          <a:solidFill>
            <a:schemeClr val="tx1"/>
          </a:solidFill>
          <a:latin typeface="+mn-lt"/>
          <a:ea typeface="+mn-ea"/>
          <a:cs typeface="+mn-cs"/>
        </a:defRPr>
      </a:lvl5pPr>
      <a:lvl6pPr marL="2264512" algn="l" defTabSz="452902" rtl="0" eaLnBrk="1" latinLnBrk="0" hangingPunct="1">
        <a:defRPr sz="1800" kern="1200">
          <a:solidFill>
            <a:schemeClr val="tx1"/>
          </a:solidFill>
          <a:latin typeface="+mn-lt"/>
          <a:ea typeface="+mn-ea"/>
          <a:cs typeface="+mn-cs"/>
        </a:defRPr>
      </a:lvl6pPr>
      <a:lvl7pPr marL="2717414" algn="l" defTabSz="452902" rtl="0" eaLnBrk="1" latinLnBrk="0" hangingPunct="1">
        <a:defRPr sz="1800" kern="1200">
          <a:solidFill>
            <a:schemeClr val="tx1"/>
          </a:solidFill>
          <a:latin typeface="+mn-lt"/>
          <a:ea typeface="+mn-ea"/>
          <a:cs typeface="+mn-cs"/>
        </a:defRPr>
      </a:lvl7pPr>
      <a:lvl8pPr marL="3170316" algn="l" defTabSz="452902" rtl="0" eaLnBrk="1" latinLnBrk="0" hangingPunct="1">
        <a:defRPr sz="1800" kern="1200">
          <a:solidFill>
            <a:schemeClr val="tx1"/>
          </a:solidFill>
          <a:latin typeface="+mn-lt"/>
          <a:ea typeface="+mn-ea"/>
          <a:cs typeface="+mn-cs"/>
        </a:defRPr>
      </a:lvl8pPr>
      <a:lvl9pPr marL="3623219" algn="l" defTabSz="45290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12"/>
          <p:cNvSpPr>
            <a:spLocks noChangeArrowheads="1"/>
          </p:cNvSpPr>
          <p:nvPr/>
        </p:nvSpPr>
        <p:spPr bwMode="auto">
          <a:xfrm>
            <a:off x="37715176" y="24543683"/>
            <a:ext cx="4285744" cy="8855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572" tIns="45286" rIns="90572" bIns="45286">
            <a:spAutoFit/>
          </a:bodyPr>
          <a:lstStyle/>
          <a:p>
            <a:pPr algn="just">
              <a:spcBef>
                <a:spcPts val="483"/>
              </a:spcBef>
              <a:spcAft>
                <a:spcPts val="483"/>
              </a:spcAft>
            </a:pPr>
            <a:endParaRPr lang="en-US" dirty="0">
              <a:latin typeface="Times New Roman" charset="0"/>
            </a:endParaRPr>
          </a:p>
          <a:p>
            <a:pPr algn="just"/>
            <a:endParaRPr lang="en-US" dirty="0">
              <a:latin typeface="Times" charset="0"/>
            </a:endParaRPr>
          </a:p>
        </p:txBody>
      </p:sp>
      <p:sp>
        <p:nvSpPr>
          <p:cNvPr id="14342" name="Rectangle 13"/>
          <p:cNvSpPr>
            <a:spLocks noChangeArrowheads="1"/>
          </p:cNvSpPr>
          <p:nvPr/>
        </p:nvSpPr>
        <p:spPr bwMode="auto">
          <a:xfrm>
            <a:off x="174716" y="1245450"/>
            <a:ext cx="43236300" cy="4107941"/>
          </a:xfrm>
          <a:prstGeom prst="rect">
            <a:avLst/>
          </a:prstGeom>
          <a:solidFill>
            <a:schemeClr val="accent6">
              <a:lumMod val="20000"/>
              <a:lumOff val="80000"/>
            </a:schemeClr>
          </a:solidFill>
          <a:ln>
            <a:solidFill>
              <a:schemeClr val="accent6"/>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90572" tIns="45286" rIns="90572" bIns="45286">
            <a:spAutoFit/>
          </a:bodyPr>
          <a:lstStyle/>
          <a:p>
            <a:pPr algn="ctr">
              <a:lnSpc>
                <a:spcPct val="150000"/>
              </a:lnSpc>
            </a:pPr>
            <a:r>
              <a:rPr lang="en-US" sz="6600" b="1" dirty="0">
                <a:solidFill>
                  <a:srgbClr val="C00000"/>
                </a:solidFill>
              </a:rPr>
              <a:t>&lt;Network Packet Sniffer&gt;</a:t>
            </a:r>
            <a:endParaRPr lang="en-IN" sz="6600" b="1" dirty="0">
              <a:solidFill>
                <a:srgbClr val="C00000"/>
              </a:solidFill>
            </a:endParaRPr>
          </a:p>
          <a:p>
            <a:pPr algn="ctr"/>
            <a:r>
              <a:rPr lang="en-US" sz="5400" b="1" dirty="0">
                <a:solidFill>
                  <a:schemeClr val="accent6">
                    <a:lumMod val="50000"/>
                  </a:schemeClr>
                </a:solidFill>
              </a:rPr>
              <a:t>&lt;Pravin babu, </a:t>
            </a:r>
            <a:r>
              <a:rPr lang="en-US" sz="5400" b="1" dirty="0" err="1">
                <a:solidFill>
                  <a:schemeClr val="accent6">
                    <a:lumMod val="50000"/>
                  </a:schemeClr>
                </a:solidFill>
              </a:rPr>
              <a:t>Shriyadithya</a:t>
            </a:r>
            <a:r>
              <a:rPr lang="en-US" sz="5400" b="1" dirty="0">
                <a:solidFill>
                  <a:schemeClr val="accent6">
                    <a:lumMod val="50000"/>
                  </a:schemeClr>
                </a:solidFill>
              </a:rPr>
              <a:t> Nair&gt;</a:t>
            </a:r>
          </a:p>
          <a:p>
            <a:pPr algn="ctr"/>
            <a:r>
              <a:rPr lang="en-US" sz="5400" b="1" dirty="0">
                <a:solidFill>
                  <a:schemeClr val="accent6">
                    <a:lumMod val="50000"/>
                  </a:schemeClr>
                </a:solidFill>
              </a:rPr>
              <a:t>&lt;22011103042, 22011103054&gt;</a:t>
            </a:r>
          </a:p>
          <a:p>
            <a:pPr algn="ctr"/>
            <a:r>
              <a:rPr lang="en-US" sz="5400" b="1" dirty="0">
                <a:solidFill>
                  <a:schemeClr val="accent6">
                    <a:lumMod val="50000"/>
                  </a:schemeClr>
                </a:solidFill>
              </a:rPr>
              <a:t>&lt;</a:t>
            </a:r>
            <a:r>
              <a:rPr lang="en-US" sz="5400" b="1" dirty="0" err="1">
                <a:solidFill>
                  <a:schemeClr val="accent6">
                    <a:lumMod val="50000"/>
                  </a:schemeClr>
                </a:solidFill>
              </a:rPr>
              <a:t>Dhivya.S</a:t>
            </a:r>
            <a:r>
              <a:rPr lang="en-US" sz="5400" b="1" dirty="0">
                <a:solidFill>
                  <a:schemeClr val="accent6">
                    <a:lumMod val="50000"/>
                  </a:schemeClr>
                </a:solidFill>
              </a:rPr>
              <a:t>&gt;</a:t>
            </a:r>
            <a:endParaRPr lang="en-US" sz="6000" b="1" dirty="0">
              <a:solidFill>
                <a:srgbClr val="002060"/>
              </a:solidFill>
            </a:endParaRPr>
          </a:p>
        </p:txBody>
      </p:sp>
      <p:sp>
        <p:nvSpPr>
          <p:cNvPr id="14347" name="TextBox 53"/>
          <p:cNvSpPr txBox="1">
            <a:spLocks noChangeArrowheads="1"/>
          </p:cNvSpPr>
          <p:nvPr/>
        </p:nvSpPr>
        <p:spPr bwMode="auto">
          <a:xfrm>
            <a:off x="672586" y="4391819"/>
            <a:ext cx="13572000" cy="1107127"/>
          </a:xfrm>
          <a:prstGeom prst="rect">
            <a:avLst/>
          </a:prstGeom>
          <a:solidFill>
            <a:srgbClr val="35436A"/>
          </a:solidFill>
          <a:ln>
            <a:noFill/>
          </a:ln>
        </p:spPr>
        <p:txBody>
          <a:bodyPr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6600" b="1" dirty="0">
              <a:solidFill>
                <a:srgbClr val="FFFFFF"/>
              </a:solidFill>
              <a:latin typeface="Times New Roman" panose="02020603050405020304" pitchFamily="18" charset="0"/>
              <a:cs typeface="Times New Roman" panose="02020603050405020304" pitchFamily="18" charset="0"/>
            </a:endParaRPr>
          </a:p>
        </p:txBody>
      </p:sp>
      <p:sp>
        <p:nvSpPr>
          <p:cNvPr id="14398" name="Right Arrow 54"/>
          <p:cNvSpPr>
            <a:spLocks noChangeArrowheads="1"/>
          </p:cNvSpPr>
          <p:nvPr/>
        </p:nvSpPr>
        <p:spPr bwMode="auto">
          <a:xfrm rot="5400000">
            <a:off x="607635" y="19628272"/>
            <a:ext cx="452216" cy="226726"/>
          </a:xfrm>
          <a:prstGeom prst="rightArrow">
            <a:avLst>
              <a:gd name="adj1" fmla="val 16667"/>
              <a:gd name="adj2" fmla="val 60000"/>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lIns="90580" tIns="45290" rIns="90580" bIns="45290"/>
          <a:lstStyle/>
          <a:p>
            <a:endParaRPr lang="en-US" dirty="0"/>
          </a:p>
        </p:txBody>
      </p:sp>
      <p:sp>
        <p:nvSpPr>
          <p:cNvPr id="32" name="Rectangle 49"/>
          <p:cNvSpPr>
            <a:spLocks noChangeArrowheads="1"/>
          </p:cNvSpPr>
          <p:nvPr/>
        </p:nvSpPr>
        <p:spPr bwMode="auto">
          <a:xfrm>
            <a:off x="770502" y="19859409"/>
            <a:ext cx="13572000" cy="999405"/>
          </a:xfrm>
          <a:prstGeom prst="rect">
            <a:avLst/>
          </a:prstGeom>
          <a:solidFill>
            <a:srgbClr val="35436A"/>
          </a:solidFill>
          <a:ln>
            <a:noFill/>
          </a:ln>
        </p:spPr>
        <p:txBody>
          <a:bodyPr lIns="90580" tIns="45290" rIns="90580" bIns="45290">
            <a:spAutoFit/>
          </a:bodyPr>
          <a:lstStyle/>
          <a:p>
            <a:pPr algn="ctr"/>
            <a:r>
              <a:rPr lang="en-GB" sz="5900" b="1" dirty="0">
                <a:solidFill>
                  <a:srgbClr val="FFFFFF"/>
                </a:solidFill>
                <a:latin typeface="Times New Roman" panose="02020603050405020304" pitchFamily="18" charset="0"/>
                <a:ea typeface="ＭＳ Ｐゴシック" charset="0"/>
                <a:cs typeface="Times New Roman" panose="02020603050405020304" pitchFamily="18" charset="0"/>
              </a:rPr>
              <a:t>Data Collection</a:t>
            </a:r>
          </a:p>
        </p:txBody>
      </p:sp>
      <p:sp>
        <p:nvSpPr>
          <p:cNvPr id="116" name="TextBox 115"/>
          <p:cNvSpPr txBox="1"/>
          <p:nvPr/>
        </p:nvSpPr>
        <p:spPr>
          <a:xfrm>
            <a:off x="7345116" y="27076027"/>
            <a:ext cx="304440" cy="461665"/>
          </a:xfrm>
          <a:prstGeom prst="rect">
            <a:avLst/>
          </a:prstGeom>
          <a:noFill/>
        </p:spPr>
        <p:txBody>
          <a:bodyPr wrap="none" rtlCol="0">
            <a:spAutoFit/>
          </a:bodyPr>
          <a:lstStyle/>
          <a:p>
            <a:r>
              <a:rPr lang="en-US" dirty="0">
                <a:solidFill>
                  <a:schemeClr val="bg1"/>
                </a:solidFill>
              </a:rPr>
              <a:t>*</a:t>
            </a:r>
          </a:p>
        </p:txBody>
      </p:sp>
      <p:sp>
        <p:nvSpPr>
          <p:cNvPr id="14348" name="TextBox 54"/>
          <p:cNvSpPr txBox="1">
            <a:spLocks noChangeArrowheads="1"/>
          </p:cNvSpPr>
          <p:nvPr/>
        </p:nvSpPr>
        <p:spPr bwMode="auto">
          <a:xfrm>
            <a:off x="591341" y="12644964"/>
            <a:ext cx="13828718" cy="999405"/>
          </a:xfrm>
          <a:prstGeom prst="rect">
            <a:avLst/>
          </a:prstGeom>
          <a:solidFill>
            <a:srgbClr val="35436A"/>
          </a:solidFill>
          <a:ln>
            <a:noFill/>
          </a:ln>
        </p:spPr>
        <p:txBody>
          <a:bodyPr wrap="square"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endParaRPr lang="en-US" sz="5900" b="1" dirty="0">
              <a:solidFill>
                <a:srgbClr val="FFFFFF"/>
              </a:solidFill>
              <a:latin typeface="Times New Roman" panose="02020603050405020304" pitchFamily="18" charset="0"/>
              <a:cs typeface="Times New Roman" panose="02020603050405020304" pitchFamily="18" charset="0"/>
            </a:endParaRPr>
          </a:p>
        </p:txBody>
      </p:sp>
      <p:sp>
        <p:nvSpPr>
          <p:cNvPr id="2053" name="Rectangle 5"/>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2058" name="Rectangle 10"/>
          <p:cNvSpPr>
            <a:spLocks noChangeArrowheads="1"/>
          </p:cNvSpPr>
          <p:nvPr/>
        </p:nvSpPr>
        <p:spPr bwMode="auto">
          <a:xfrm>
            <a:off x="0" y="457200"/>
            <a:ext cx="0" cy="0"/>
          </a:xfrm>
          <a:prstGeom prst="rect">
            <a:avLst/>
          </a:prstGeom>
          <a:solidFill>
            <a:schemeClr val="accent1"/>
          </a:solidFill>
          <a:ln w="9525">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80" name="Rectangle 49">
            <a:extLst>
              <a:ext uri="{FF2B5EF4-FFF2-40B4-BE49-F238E27FC236}">
                <a16:creationId xmlns:a16="http://schemas.microsoft.com/office/drawing/2014/main" id="{C42886F0-338D-4513-AF8D-A10BAA6BAA27}"/>
              </a:ext>
            </a:extLst>
          </p:cNvPr>
          <p:cNvSpPr>
            <a:spLocks noChangeArrowheads="1"/>
          </p:cNvSpPr>
          <p:nvPr/>
        </p:nvSpPr>
        <p:spPr bwMode="auto">
          <a:xfrm>
            <a:off x="14856879" y="4589308"/>
            <a:ext cx="13572000" cy="999405"/>
          </a:xfrm>
          <a:prstGeom prst="rect">
            <a:avLst/>
          </a:prstGeom>
          <a:solidFill>
            <a:srgbClr val="35436A"/>
          </a:solidFill>
          <a:ln>
            <a:noFill/>
          </a:ln>
        </p:spPr>
        <p:txBody>
          <a:bodyPr lIns="90580" tIns="45290" rIns="90580" bIns="45290">
            <a:spAutoFit/>
          </a:bodyPr>
          <a:lstStyle/>
          <a:p>
            <a:pPr algn="ctr"/>
            <a:r>
              <a:rPr lang="en-GB" sz="5900" b="1" dirty="0">
                <a:solidFill>
                  <a:srgbClr val="FFFFFF"/>
                </a:solidFill>
                <a:latin typeface="Times New Roman" panose="02020603050405020304" pitchFamily="18" charset="0"/>
                <a:ea typeface="ＭＳ Ｐゴシック" charset="0"/>
                <a:cs typeface="Times New Roman" panose="02020603050405020304" pitchFamily="18" charset="0"/>
              </a:rPr>
              <a:t>Scope &amp; Literature review</a:t>
            </a:r>
          </a:p>
        </p:txBody>
      </p:sp>
      <p:sp>
        <p:nvSpPr>
          <p:cNvPr id="81" name="Rectangle 49">
            <a:extLst>
              <a:ext uri="{FF2B5EF4-FFF2-40B4-BE49-F238E27FC236}">
                <a16:creationId xmlns:a16="http://schemas.microsoft.com/office/drawing/2014/main" id="{4926E446-0965-48FE-8EFB-06DE7262EC06}"/>
              </a:ext>
            </a:extLst>
          </p:cNvPr>
          <p:cNvSpPr>
            <a:spLocks noChangeArrowheads="1"/>
          </p:cNvSpPr>
          <p:nvPr/>
        </p:nvSpPr>
        <p:spPr bwMode="auto">
          <a:xfrm>
            <a:off x="14997498" y="19852282"/>
            <a:ext cx="13572000" cy="922461"/>
          </a:xfrm>
          <a:prstGeom prst="rect">
            <a:avLst/>
          </a:prstGeom>
          <a:solidFill>
            <a:srgbClr val="35436A"/>
          </a:solidFill>
          <a:ln>
            <a:noFill/>
          </a:ln>
        </p:spPr>
        <p:txBody>
          <a:bodyPr lIns="90580" tIns="45290" rIns="90580" bIns="45290">
            <a:spAutoFit/>
          </a:bodyPr>
          <a:lstStyle/>
          <a:p>
            <a:pPr algn="ctr"/>
            <a:r>
              <a:rPr lang="en-GB" sz="5400" b="1" dirty="0">
                <a:solidFill>
                  <a:srgbClr val="FFFFFF"/>
                </a:solidFill>
                <a:latin typeface="Times New Roman" panose="02020603050405020304" pitchFamily="18" charset="0"/>
                <a:ea typeface="ＭＳ Ｐゴシック" charset="0"/>
                <a:cs typeface="Times New Roman" panose="02020603050405020304" pitchFamily="18" charset="0"/>
              </a:rPr>
              <a:t>Research Methodology &amp; Implementation</a:t>
            </a:r>
          </a:p>
        </p:txBody>
      </p:sp>
      <p:sp>
        <p:nvSpPr>
          <p:cNvPr id="39" name="TextBox 53">
            <a:extLst>
              <a:ext uri="{FF2B5EF4-FFF2-40B4-BE49-F238E27FC236}">
                <a16:creationId xmlns:a16="http://schemas.microsoft.com/office/drawing/2014/main" id="{B4411F57-043F-487E-9C5D-20BFF9FF693D}"/>
              </a:ext>
            </a:extLst>
          </p:cNvPr>
          <p:cNvSpPr txBox="1">
            <a:spLocks noChangeArrowheads="1"/>
          </p:cNvSpPr>
          <p:nvPr/>
        </p:nvSpPr>
        <p:spPr bwMode="auto">
          <a:xfrm>
            <a:off x="29211374" y="4503892"/>
            <a:ext cx="13572000" cy="1107127"/>
          </a:xfrm>
          <a:prstGeom prst="rect">
            <a:avLst/>
          </a:prstGeom>
          <a:solidFill>
            <a:srgbClr val="35436A"/>
          </a:solidFill>
          <a:ln>
            <a:noFill/>
          </a:ln>
        </p:spPr>
        <p:txBody>
          <a:bodyPr wrap="square"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6600" b="1" dirty="0">
                <a:solidFill>
                  <a:srgbClr val="FFFFFF"/>
                </a:solidFill>
                <a:latin typeface="Times New Roman" panose="02020603050405020304" pitchFamily="18" charset="0"/>
                <a:cs typeface="Times New Roman" panose="02020603050405020304" pitchFamily="18" charset="0"/>
              </a:rPr>
              <a:t>Result &amp; Conclusion</a:t>
            </a:r>
          </a:p>
        </p:txBody>
      </p:sp>
      <p:sp>
        <p:nvSpPr>
          <p:cNvPr id="40" name="TextBox 53">
            <a:extLst>
              <a:ext uri="{FF2B5EF4-FFF2-40B4-BE49-F238E27FC236}">
                <a16:creationId xmlns:a16="http://schemas.microsoft.com/office/drawing/2014/main" id="{1F155D8E-91A6-4D44-A879-EA25F6C7725F}"/>
              </a:ext>
            </a:extLst>
          </p:cNvPr>
          <p:cNvSpPr txBox="1">
            <a:spLocks noChangeArrowheads="1"/>
          </p:cNvSpPr>
          <p:nvPr/>
        </p:nvSpPr>
        <p:spPr bwMode="auto">
          <a:xfrm>
            <a:off x="28864316" y="27175619"/>
            <a:ext cx="14341084" cy="1107127"/>
          </a:xfrm>
          <a:prstGeom prst="rect">
            <a:avLst/>
          </a:prstGeom>
          <a:solidFill>
            <a:srgbClr val="35436A"/>
          </a:solidFill>
          <a:ln>
            <a:noFill/>
          </a:ln>
        </p:spPr>
        <p:txBody>
          <a:bodyPr wrap="square" lIns="90580" tIns="45290" rIns="90580" bIns="45290">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6600" b="1" dirty="0">
                <a:solidFill>
                  <a:srgbClr val="FFFFFF"/>
                </a:solidFill>
                <a:latin typeface="Times New Roman" panose="02020603050405020304" pitchFamily="18" charset="0"/>
                <a:cs typeface="Times New Roman" panose="02020603050405020304" pitchFamily="18" charset="0"/>
              </a:rPr>
              <a:t>Future Scope</a:t>
            </a:r>
          </a:p>
        </p:txBody>
      </p:sp>
      <p:sp>
        <p:nvSpPr>
          <p:cNvPr id="37" name="Rectangle 36"/>
          <p:cNvSpPr/>
          <p:nvPr/>
        </p:nvSpPr>
        <p:spPr bwMode="auto">
          <a:xfrm>
            <a:off x="591942" y="21019493"/>
            <a:ext cx="13998340" cy="10623150"/>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38" name="Rectangle 37"/>
          <p:cNvSpPr/>
          <p:nvPr/>
        </p:nvSpPr>
        <p:spPr bwMode="auto">
          <a:xfrm>
            <a:off x="15003324" y="5714355"/>
            <a:ext cx="13579084" cy="14049041"/>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42" name="Rectangle 41"/>
          <p:cNvSpPr/>
          <p:nvPr/>
        </p:nvSpPr>
        <p:spPr bwMode="auto">
          <a:xfrm>
            <a:off x="15026121" y="20986314"/>
            <a:ext cx="13487400" cy="9900132"/>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43" name="Rectangle 42"/>
          <p:cNvSpPr/>
          <p:nvPr/>
        </p:nvSpPr>
        <p:spPr bwMode="auto">
          <a:xfrm>
            <a:off x="28956000" y="5534819"/>
            <a:ext cx="14058900" cy="21488400"/>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44" name="Rectangle 43"/>
          <p:cNvSpPr/>
          <p:nvPr/>
        </p:nvSpPr>
        <p:spPr bwMode="auto">
          <a:xfrm>
            <a:off x="28879800" y="28346401"/>
            <a:ext cx="14211300" cy="4059237"/>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graphicFrame>
        <p:nvGraphicFramePr>
          <p:cNvPr id="45" name="Diagram 44">
            <a:extLst>
              <a:ext uri="{FF2B5EF4-FFF2-40B4-BE49-F238E27FC236}">
                <a16:creationId xmlns:a16="http://schemas.microsoft.com/office/drawing/2014/main" id="{0BD0C7BE-EA20-46C0-99CB-FAB214C22FCE}"/>
              </a:ext>
            </a:extLst>
          </p:cNvPr>
          <p:cNvGraphicFramePr/>
          <p:nvPr>
            <p:extLst>
              <p:ext uri="{D42A27DB-BD31-4B8C-83A1-F6EECF244321}">
                <p14:modId xmlns:p14="http://schemas.microsoft.com/office/powerpoint/2010/main" val="3163527953"/>
              </p:ext>
            </p:extLst>
          </p:nvPr>
        </p:nvGraphicFramePr>
        <p:xfrm>
          <a:off x="13760371" y="5922830"/>
          <a:ext cx="8120224" cy="4832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6" name="Diagram 45">
            <a:extLst>
              <a:ext uri="{FF2B5EF4-FFF2-40B4-BE49-F238E27FC236}">
                <a16:creationId xmlns:a16="http://schemas.microsoft.com/office/drawing/2014/main" id="{013FAE45-2B3B-403C-B9CC-C2377A21BA60}"/>
              </a:ext>
            </a:extLst>
          </p:cNvPr>
          <p:cNvGraphicFramePr/>
          <p:nvPr>
            <p:extLst>
              <p:ext uri="{D42A27DB-BD31-4B8C-83A1-F6EECF244321}">
                <p14:modId xmlns:p14="http://schemas.microsoft.com/office/powerpoint/2010/main" val="2271374239"/>
              </p:ext>
            </p:extLst>
          </p:nvPr>
        </p:nvGraphicFramePr>
        <p:xfrm>
          <a:off x="22834338" y="5902318"/>
          <a:ext cx="6377036" cy="46166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7" name="Picture 6">
            <a:extLst>
              <a:ext uri="{FF2B5EF4-FFF2-40B4-BE49-F238E27FC236}">
                <a16:creationId xmlns:a16="http://schemas.microsoft.com/office/drawing/2014/main" id="{144AE6FA-7B32-29B6-41DA-F6F07F6AA299}"/>
              </a:ext>
            </a:extLst>
          </p:cNvPr>
          <p:cNvPicPr>
            <a:picLocks noChangeAspect="1"/>
          </p:cNvPicPr>
          <p:nvPr/>
        </p:nvPicPr>
        <p:blipFill>
          <a:blip r:embed="rId13"/>
          <a:stretch>
            <a:fillRect/>
          </a:stretch>
        </p:blipFill>
        <p:spPr>
          <a:xfrm>
            <a:off x="33108900" y="444655"/>
            <a:ext cx="9665827" cy="3032764"/>
          </a:xfrm>
          <a:prstGeom prst="rect">
            <a:avLst/>
          </a:prstGeom>
        </p:spPr>
      </p:pic>
      <p:sp>
        <p:nvSpPr>
          <p:cNvPr id="9" name="Rectangle 8">
            <a:extLst>
              <a:ext uri="{FF2B5EF4-FFF2-40B4-BE49-F238E27FC236}">
                <a16:creationId xmlns:a16="http://schemas.microsoft.com/office/drawing/2014/main" id="{B207FF62-BC85-21CB-7E49-E8775CB9CC19}"/>
              </a:ext>
            </a:extLst>
          </p:cNvPr>
          <p:cNvSpPr/>
          <p:nvPr/>
        </p:nvSpPr>
        <p:spPr bwMode="auto">
          <a:xfrm>
            <a:off x="593346" y="5588714"/>
            <a:ext cx="13579084" cy="6165180"/>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12" name="Rectangle 11">
            <a:extLst>
              <a:ext uri="{FF2B5EF4-FFF2-40B4-BE49-F238E27FC236}">
                <a16:creationId xmlns:a16="http://schemas.microsoft.com/office/drawing/2014/main" id="{76C26047-5501-1D24-2E76-AABDFC0DBB2F}"/>
              </a:ext>
            </a:extLst>
          </p:cNvPr>
          <p:cNvSpPr/>
          <p:nvPr/>
        </p:nvSpPr>
        <p:spPr bwMode="auto">
          <a:xfrm>
            <a:off x="745746" y="13805047"/>
            <a:ext cx="13579084" cy="5979171"/>
          </a:xfrm>
          <a:prstGeom prst="rect">
            <a:avLst/>
          </a:prstGeom>
          <a:noFill/>
          <a:ln w="9525"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8" charset="0"/>
            </a:endParaRPr>
          </a:p>
        </p:txBody>
      </p:sp>
      <p:sp>
        <p:nvSpPr>
          <p:cNvPr id="2" name="TextBox 1">
            <a:extLst>
              <a:ext uri="{FF2B5EF4-FFF2-40B4-BE49-F238E27FC236}">
                <a16:creationId xmlns:a16="http://schemas.microsoft.com/office/drawing/2014/main" id="{0235FCB9-3B3B-F81B-D39B-630CB3640531}"/>
              </a:ext>
            </a:extLst>
          </p:cNvPr>
          <p:cNvSpPr txBox="1"/>
          <p:nvPr/>
        </p:nvSpPr>
        <p:spPr>
          <a:xfrm>
            <a:off x="770502" y="4503892"/>
            <a:ext cx="13474084" cy="1107996"/>
          </a:xfrm>
          <a:prstGeom prst="rect">
            <a:avLst/>
          </a:prstGeom>
          <a:noFill/>
        </p:spPr>
        <p:txBody>
          <a:bodyPr wrap="square" rtlCol="0">
            <a:spAutoFit/>
          </a:bodyPr>
          <a:lstStyle/>
          <a:p>
            <a:pPr algn="ctr"/>
            <a:r>
              <a:rPr lang="en-US" sz="6600" b="1" dirty="0">
                <a:solidFill>
                  <a:schemeClr val="bg1"/>
                </a:solidFill>
                <a:latin typeface="Times New Roman" panose="02020603050405020304" pitchFamily="18" charset="0"/>
                <a:cs typeface="Times New Roman" panose="02020603050405020304" pitchFamily="18" charset="0"/>
              </a:rPr>
              <a:t>Overview</a:t>
            </a:r>
          </a:p>
        </p:txBody>
      </p:sp>
      <p:sp>
        <p:nvSpPr>
          <p:cNvPr id="3" name="TextBox 2">
            <a:extLst>
              <a:ext uri="{FF2B5EF4-FFF2-40B4-BE49-F238E27FC236}">
                <a16:creationId xmlns:a16="http://schemas.microsoft.com/office/drawing/2014/main" id="{7F87C0D0-7B00-F843-5432-D6C30CF560BF}"/>
              </a:ext>
            </a:extLst>
          </p:cNvPr>
          <p:cNvSpPr txBox="1"/>
          <p:nvPr/>
        </p:nvSpPr>
        <p:spPr>
          <a:xfrm>
            <a:off x="720379" y="5646073"/>
            <a:ext cx="13329201" cy="5509200"/>
          </a:xfrm>
          <a:prstGeom prst="rect">
            <a:avLst/>
          </a:prstGeom>
          <a:noFill/>
        </p:spPr>
        <p:txBody>
          <a:bodyPr wrap="square" rtlCol="0">
            <a:spAutoFit/>
          </a:bodyPr>
          <a:lstStyle/>
          <a:p>
            <a:r>
              <a:rPr lang="en-US" sz="4400" dirty="0"/>
              <a:t>Network security is a critical concern in our interconnected world, and the effective monitoring of network traffic is paramount for safeguarding sensitive data and ensuring the integrity of digital operations. Our poster explores a solution that empowers network administrators, security professionals, and IT experts with a practical tool for real-time network packet analysis and monitoring.</a:t>
            </a:r>
          </a:p>
        </p:txBody>
      </p:sp>
      <p:sp>
        <p:nvSpPr>
          <p:cNvPr id="4" name="TextBox 3">
            <a:extLst>
              <a:ext uri="{FF2B5EF4-FFF2-40B4-BE49-F238E27FC236}">
                <a16:creationId xmlns:a16="http://schemas.microsoft.com/office/drawing/2014/main" id="{38ED6C0B-4A24-6104-9944-A74B36D2A896}"/>
              </a:ext>
            </a:extLst>
          </p:cNvPr>
          <p:cNvSpPr txBox="1"/>
          <p:nvPr/>
        </p:nvSpPr>
        <p:spPr>
          <a:xfrm>
            <a:off x="672586" y="12644964"/>
            <a:ext cx="13747473" cy="1107996"/>
          </a:xfrm>
          <a:prstGeom prst="rect">
            <a:avLst/>
          </a:prstGeom>
          <a:noFill/>
        </p:spPr>
        <p:txBody>
          <a:bodyPr wrap="square" rtlCol="0">
            <a:spAutoFit/>
          </a:bodyPr>
          <a:lstStyle/>
          <a:p>
            <a:pPr algn="ctr"/>
            <a:r>
              <a:rPr lang="en-US" sz="6600" b="1" dirty="0">
                <a:solidFill>
                  <a:schemeClr val="bg1"/>
                </a:solidFill>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7647C4C3-1110-8769-997C-8FB54C9DC2E7}"/>
              </a:ext>
            </a:extLst>
          </p:cNvPr>
          <p:cNvSpPr txBox="1"/>
          <p:nvPr/>
        </p:nvSpPr>
        <p:spPr>
          <a:xfrm>
            <a:off x="947106" y="14049576"/>
            <a:ext cx="13102474" cy="5632311"/>
          </a:xfrm>
          <a:prstGeom prst="rect">
            <a:avLst/>
          </a:prstGeom>
          <a:noFill/>
        </p:spPr>
        <p:txBody>
          <a:bodyPr wrap="square" rtlCol="0">
            <a:spAutoFit/>
          </a:bodyPr>
          <a:lstStyle/>
          <a:p>
            <a:r>
              <a:rPr lang="en-US" sz="3600" dirty="0"/>
              <a:t>In today's dynamic digital landscape, network breaches, data exfiltration, and performance issues have become increasingly sophisticated and frequent. Network administrators face the challenge of effectively monitoring and analyzing the vast volume of network traffic for signs of anomalies, threats, or vulnerabilities. Traditional methods are often complex, costly, or insufficient. We aim to address this problem by providing a streamlined, user-friendly solution that enables real-time network packet analysis, thereby enhancing network security, troubleshooting, and performance optimization.</a:t>
            </a:r>
          </a:p>
        </p:txBody>
      </p:sp>
      <p:sp>
        <p:nvSpPr>
          <p:cNvPr id="6" name="TextBox 5">
            <a:extLst>
              <a:ext uri="{FF2B5EF4-FFF2-40B4-BE49-F238E27FC236}">
                <a16:creationId xmlns:a16="http://schemas.microsoft.com/office/drawing/2014/main" id="{162FFFC1-C535-32CB-BC9B-49B0DF431ED0}"/>
              </a:ext>
            </a:extLst>
          </p:cNvPr>
          <p:cNvSpPr txBox="1"/>
          <p:nvPr/>
        </p:nvSpPr>
        <p:spPr>
          <a:xfrm>
            <a:off x="15026121" y="6229400"/>
            <a:ext cx="13409842" cy="13018949"/>
          </a:xfrm>
          <a:prstGeom prst="rect">
            <a:avLst/>
          </a:prstGeom>
          <a:noFill/>
        </p:spPr>
        <p:txBody>
          <a:bodyPr wrap="square" rtlCol="0">
            <a:spAutoFit/>
          </a:bodyPr>
          <a:lstStyle/>
          <a:p>
            <a:r>
              <a:rPr lang="en-US" sz="4000" dirty="0"/>
              <a:t>Our project aims to develop and present a practical network packet sniffer solution that offers real-time packet analysis, focusing on its application in network security and troubleshooting. The scope of this research includes the design, implementation, and evaluation of the packet sniffer's performance, as well as its potential for enhancements and real-world applications. This section provides an overview of existing research, tools, and best practices related to network packet sniffing, network security, and network troubleshooting. It covers key topics such as:</a:t>
            </a:r>
          </a:p>
          <a:p>
            <a:pPr marL="571500" indent="-571500">
              <a:buFont typeface="Arial" panose="020B0604020202020204" pitchFamily="34" charset="0"/>
              <a:buChar char="•"/>
            </a:pPr>
            <a:r>
              <a:rPr lang="en-US" sz="4000" dirty="0"/>
              <a:t>Packet Sniffing Tools: An overview of popular packet sniffing tools, their capabilities, and limitations.</a:t>
            </a:r>
          </a:p>
          <a:p>
            <a:pPr marL="571500" indent="-571500">
              <a:buFont typeface="Arial" panose="020B0604020202020204" pitchFamily="34" charset="0"/>
              <a:buChar char="•"/>
            </a:pPr>
            <a:r>
              <a:rPr lang="en-US" sz="4000" dirty="0"/>
              <a:t>Network Security: The role of packet sniffers in intrusion detection, threat identification, and incident response.</a:t>
            </a:r>
          </a:p>
          <a:p>
            <a:pPr marL="571500" indent="-571500">
              <a:buFont typeface="Arial" panose="020B0604020202020204" pitchFamily="34" charset="0"/>
              <a:buChar char="•"/>
            </a:pPr>
            <a:r>
              <a:rPr lang="en-US" sz="4000" dirty="0"/>
              <a:t>Troubleshooting: The use of packet sniffers in diagnosing network issues, identifying bottlenecks, and optimizing network performance.</a:t>
            </a:r>
          </a:p>
          <a:p>
            <a:pPr marL="571500" indent="-571500">
              <a:buFont typeface="Arial" panose="020B0604020202020204" pitchFamily="34" charset="0"/>
              <a:buChar char="•"/>
            </a:pPr>
            <a:r>
              <a:rPr lang="en-US" sz="4000" dirty="0"/>
              <a:t>Enhancements: Discussion on potential improvements and future directions in packet sniffing technology.</a:t>
            </a:r>
          </a:p>
          <a:p>
            <a:endParaRPr lang="en-US" sz="4000" dirty="0"/>
          </a:p>
        </p:txBody>
      </p:sp>
      <p:sp>
        <p:nvSpPr>
          <p:cNvPr id="8" name="TextBox 7">
            <a:extLst>
              <a:ext uri="{FF2B5EF4-FFF2-40B4-BE49-F238E27FC236}">
                <a16:creationId xmlns:a16="http://schemas.microsoft.com/office/drawing/2014/main" id="{6565A59C-805F-C2D2-35AB-6690AC3CD436}"/>
              </a:ext>
            </a:extLst>
          </p:cNvPr>
          <p:cNvSpPr txBox="1"/>
          <p:nvPr/>
        </p:nvSpPr>
        <p:spPr>
          <a:xfrm>
            <a:off x="785921" y="22018465"/>
            <a:ext cx="13707716" cy="10248960"/>
          </a:xfrm>
          <a:prstGeom prst="rect">
            <a:avLst/>
          </a:prstGeom>
          <a:noFill/>
        </p:spPr>
        <p:txBody>
          <a:bodyPr wrap="square" rtlCol="0">
            <a:spAutoFit/>
          </a:bodyPr>
          <a:lstStyle/>
          <a:p>
            <a:r>
              <a:rPr lang="en-US" sz="4400" dirty="0"/>
              <a:t>The research involves gathering data related to network packet captures, network configurations, and performance metrics. Data collection will be executed through:</a:t>
            </a:r>
          </a:p>
          <a:p>
            <a:pPr marL="571500" indent="-571500">
              <a:buFont typeface="Arial" panose="020B0604020202020204" pitchFamily="34" charset="0"/>
              <a:buChar char="•"/>
            </a:pPr>
            <a:r>
              <a:rPr lang="en-US" sz="4400" dirty="0"/>
              <a:t>Real-time Packet Capture: Using the developed packet sniffer to capture network traffic in controlled test environments.</a:t>
            </a:r>
          </a:p>
          <a:p>
            <a:pPr marL="571500" indent="-571500">
              <a:buFont typeface="Arial" panose="020B0604020202020204" pitchFamily="34" charset="0"/>
              <a:buChar char="•"/>
            </a:pPr>
            <a:r>
              <a:rPr lang="en-US" sz="4400" dirty="0"/>
              <a:t>Sample Network Configurations: Utilizing various network setups to evaluate the tool's performance under different conditions.</a:t>
            </a:r>
          </a:p>
          <a:p>
            <a:pPr marL="571500" indent="-571500">
              <a:buFont typeface="Arial" panose="020B0604020202020204" pitchFamily="34" charset="0"/>
              <a:buChar char="•"/>
            </a:pPr>
            <a:r>
              <a:rPr lang="en-US" sz="4400" dirty="0"/>
              <a:t>Performance Metrics: Collecting data on packet capture rates, resource utilization, and user experience during packet analysis.</a:t>
            </a:r>
          </a:p>
          <a:p>
            <a:br>
              <a:rPr lang="en-US" sz="4400" dirty="0"/>
            </a:br>
            <a:endParaRPr lang="en-US" sz="4400" dirty="0"/>
          </a:p>
        </p:txBody>
      </p:sp>
      <p:sp>
        <p:nvSpPr>
          <p:cNvPr id="11" name="TextBox 10">
            <a:extLst>
              <a:ext uri="{FF2B5EF4-FFF2-40B4-BE49-F238E27FC236}">
                <a16:creationId xmlns:a16="http://schemas.microsoft.com/office/drawing/2014/main" id="{AEBCC46A-BE16-FEAE-DAE9-09A8A26ED26D}"/>
              </a:ext>
            </a:extLst>
          </p:cNvPr>
          <p:cNvSpPr txBox="1"/>
          <p:nvPr/>
        </p:nvSpPr>
        <p:spPr>
          <a:xfrm>
            <a:off x="15117403" y="21019493"/>
            <a:ext cx="13311476" cy="9571851"/>
          </a:xfrm>
          <a:prstGeom prst="rect">
            <a:avLst/>
          </a:prstGeom>
          <a:noFill/>
        </p:spPr>
        <p:txBody>
          <a:bodyPr wrap="square" rtlCol="0">
            <a:spAutoFit/>
          </a:bodyPr>
          <a:lstStyle/>
          <a:p>
            <a:r>
              <a:rPr lang="en-US" sz="4400" dirty="0"/>
              <a:t>Our research methodology involves the development of a network packet sniffer, emphasizing real-time packet analysis for network security and troubleshooting. The implementation phase includes the creation of a user-friendly tool that empowers network administrators and security professionals. This implementation process comprises the design, coding, and deployment of the packet sniffer, with a strong emphasis on user-friendliness and real-time packet monitoring. By developing this tool, we aim to enhance network management and analysis capabilities while providing practical, efficient, and accessible solutions for the ever-evolving challenges in network security and optimization.</a:t>
            </a:r>
          </a:p>
        </p:txBody>
      </p:sp>
      <p:sp>
        <p:nvSpPr>
          <p:cNvPr id="13" name="TextBox 12">
            <a:extLst>
              <a:ext uri="{FF2B5EF4-FFF2-40B4-BE49-F238E27FC236}">
                <a16:creationId xmlns:a16="http://schemas.microsoft.com/office/drawing/2014/main" id="{1F0CBE78-C4C2-CA3E-CC88-4EE42FCF94C3}"/>
              </a:ext>
            </a:extLst>
          </p:cNvPr>
          <p:cNvSpPr txBox="1"/>
          <p:nvPr/>
        </p:nvSpPr>
        <p:spPr>
          <a:xfrm>
            <a:off x="29211373" y="5922830"/>
            <a:ext cx="13571999" cy="4154984"/>
          </a:xfrm>
          <a:prstGeom prst="rect">
            <a:avLst/>
          </a:prstGeom>
          <a:noFill/>
        </p:spPr>
        <p:txBody>
          <a:bodyPr wrap="square" rtlCol="0">
            <a:spAutoFit/>
          </a:bodyPr>
          <a:lstStyle/>
          <a:p>
            <a:r>
              <a:rPr lang="en-US" sz="4400" dirty="0"/>
              <a:t>In this section, we present the outcomes of our research and the practical application of the network packet sniffer. We illustrate real-time packet captures and showcase the packet analysis process, demonstrating how it aids in network security and troubleshooting.</a:t>
            </a:r>
          </a:p>
        </p:txBody>
      </p:sp>
      <p:pic>
        <p:nvPicPr>
          <p:cNvPr id="14" name="Content Placeholder 4" descr="A screenshot of a computer&#10;&#10;Description automatically generated">
            <a:extLst>
              <a:ext uri="{FF2B5EF4-FFF2-40B4-BE49-F238E27FC236}">
                <a16:creationId xmlns:a16="http://schemas.microsoft.com/office/drawing/2014/main" id="{CA1C75A8-A527-83C1-47F2-2F9513D6AE82}"/>
              </a:ext>
            </a:extLst>
          </p:cNvPr>
          <p:cNvPicPr>
            <a:picLocks noChangeAspect="1"/>
          </p:cNvPicPr>
          <p:nvPr/>
        </p:nvPicPr>
        <p:blipFill>
          <a:blip r:embed="rId14"/>
          <a:stretch>
            <a:fillRect/>
          </a:stretch>
        </p:blipFill>
        <p:spPr>
          <a:xfrm>
            <a:off x="29349814" y="10713974"/>
            <a:ext cx="13295115" cy="10454566"/>
          </a:xfrm>
          <a:prstGeom prst="rect">
            <a:avLst/>
          </a:prstGeom>
        </p:spPr>
      </p:pic>
      <p:sp>
        <p:nvSpPr>
          <p:cNvPr id="16" name="TextBox 15">
            <a:extLst>
              <a:ext uri="{FF2B5EF4-FFF2-40B4-BE49-F238E27FC236}">
                <a16:creationId xmlns:a16="http://schemas.microsoft.com/office/drawing/2014/main" id="{A2207526-B6F1-8FC3-459F-12C1058543C4}"/>
              </a:ext>
            </a:extLst>
          </p:cNvPr>
          <p:cNvSpPr txBox="1"/>
          <p:nvPr/>
        </p:nvSpPr>
        <p:spPr>
          <a:xfrm>
            <a:off x="29245062" y="21804700"/>
            <a:ext cx="13579592" cy="4832092"/>
          </a:xfrm>
          <a:prstGeom prst="rect">
            <a:avLst/>
          </a:prstGeom>
          <a:noFill/>
        </p:spPr>
        <p:txBody>
          <a:bodyPr wrap="square" rtlCol="0">
            <a:spAutoFit/>
          </a:bodyPr>
          <a:lstStyle/>
          <a:p>
            <a:r>
              <a:rPr lang="en-US" sz="4400" dirty="0"/>
              <a:t>Our research demonstrates that the developed network packet sniffer is a valuable asset for network administrators and security experts. It provides real-time monitoring capabilities for network security and efficient troubleshooting. With a user-friendly interface and practical functionalities, the tool proves to be a significant step forward in network management.</a:t>
            </a:r>
          </a:p>
        </p:txBody>
      </p:sp>
      <p:sp>
        <p:nvSpPr>
          <p:cNvPr id="17" name="TextBox 16">
            <a:extLst>
              <a:ext uri="{FF2B5EF4-FFF2-40B4-BE49-F238E27FC236}">
                <a16:creationId xmlns:a16="http://schemas.microsoft.com/office/drawing/2014/main" id="{0A282888-2CF0-0AF7-A9F7-00D4EE527491}"/>
              </a:ext>
            </a:extLst>
          </p:cNvPr>
          <p:cNvSpPr txBox="1"/>
          <p:nvPr/>
        </p:nvSpPr>
        <p:spPr>
          <a:xfrm>
            <a:off x="29170091" y="28346401"/>
            <a:ext cx="13613281" cy="4154984"/>
          </a:xfrm>
          <a:prstGeom prst="rect">
            <a:avLst/>
          </a:prstGeom>
          <a:noFill/>
        </p:spPr>
        <p:txBody>
          <a:bodyPr wrap="square" rtlCol="0">
            <a:spAutoFit/>
          </a:bodyPr>
          <a:lstStyle/>
          <a:p>
            <a:r>
              <a:rPr lang="en-US" sz="4400" dirty="0"/>
              <a:t>The presented network packet sniffer serves as a foundation for ongoing research and development. Future enhancements can explore features such as machine learning-based anomaly detection, advanced data visualization, and extended protocol compatibility.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800" decel="100000"/>
                                        <p:tgtEl>
                                          <p:spTgt spid="14"/>
                                        </p:tgtEl>
                                      </p:cBhvr>
                                    </p:animEffect>
                                    <p:anim calcmode="lin" valueType="num">
                                      <p:cBhvr>
                                        <p:cTn id="8" dur="800" decel="100000" fill="hold"/>
                                        <p:tgtEl>
                                          <p:spTgt spid="14"/>
                                        </p:tgtEl>
                                        <p:attrNameLst>
                                          <p:attrName>style.rotation</p:attrName>
                                        </p:attrNameLst>
                                      </p:cBhvr>
                                      <p:tavLst>
                                        <p:tav tm="0">
                                          <p:val>
                                            <p:fltVal val="-90"/>
                                          </p:val>
                                        </p:tav>
                                        <p:tav tm="100000">
                                          <p:val>
                                            <p:fltVal val="0"/>
                                          </p:val>
                                        </p:tav>
                                      </p:tavLst>
                                    </p:anim>
                                    <p:anim calcmode="lin" valueType="num">
                                      <p:cBhvr>
                                        <p:cTn id="9" dur="800" decel="100000" fill="hold"/>
                                        <p:tgtEl>
                                          <p:spTgt spid="14"/>
                                        </p:tgtEl>
                                        <p:attrNameLst>
                                          <p:attrName>ppt_x</p:attrName>
                                        </p:attrNameLst>
                                      </p:cBhvr>
                                      <p:tavLst>
                                        <p:tav tm="0">
                                          <p:val>
                                            <p:strVal val="#ppt_x+0.4"/>
                                          </p:val>
                                        </p:tav>
                                        <p:tav tm="100000">
                                          <p:val>
                                            <p:strVal val="#ppt_x-0.05"/>
                                          </p:val>
                                        </p:tav>
                                      </p:tavLst>
                                    </p:anim>
                                    <p:anim calcmode="lin" valueType="num">
                                      <p:cBhvr>
                                        <p:cTn id="10" dur="800" decel="100000" fill="hold"/>
                                        <p:tgtEl>
                                          <p:spTgt spid="1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ank Presentation">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669</Words>
  <Application>Microsoft Macintosh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vt:lpstr>
      <vt:lpstr>Times New Roman</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Template</dc:title>
  <dc:creator/>
  <cp:lastModifiedBy/>
  <cp:revision>1</cp:revision>
  <dcterms:created xsi:type="dcterms:W3CDTF">2015-02-13T18:11:21Z</dcterms:created>
  <dcterms:modified xsi:type="dcterms:W3CDTF">2023-11-01T03:11:49Z</dcterms:modified>
</cp:coreProperties>
</file>