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thicalknight/python-basssed-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Bhatt </a:t>
            </a:r>
            <a:r>
              <a:rPr lang="en-US" sz="2000" b="1" dirty="0" err="1">
                <a:solidFill>
                  <a:schemeClr val="accent1">
                    <a:lumMod val="75000"/>
                  </a:schemeClr>
                </a:solidFill>
                <a:latin typeface="Arial" pitchFamily="34" charset="0"/>
                <a:cs typeface="Arial" pitchFamily="34" charset="0"/>
              </a:rPr>
              <a:t>Jaymeenbhai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Shaileshbhai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Bhatt </a:t>
            </a:r>
            <a:r>
              <a:rPr lang="en-US" sz="2000" b="1" dirty="0" err="1">
                <a:solidFill>
                  <a:schemeClr val="accent1">
                    <a:lumMod val="75000"/>
                  </a:schemeClr>
                </a:solidFill>
                <a:latin typeface="Arial" pitchFamily="34" charset="0"/>
                <a:cs typeface="Arial" pitchFamily="34" charset="0"/>
              </a:rPr>
              <a:t>Jaymeenbhai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Shaileshbhai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Rai School of Engineering, Rai University </a:t>
            </a:r>
            <a:r>
              <a:rPr lang="en-US" sz="2000" b="1" dirty="0" err="1">
                <a:solidFill>
                  <a:schemeClr val="accent1">
                    <a:lumMod val="75000"/>
                  </a:schemeClr>
                </a:solidFill>
                <a:latin typeface="Arial"/>
                <a:cs typeface="Arial"/>
              </a:rPr>
              <a:t>B.Sc</a:t>
            </a:r>
            <a:r>
              <a:rPr lang="en-US" sz="2000" b="1" dirty="0">
                <a:solidFill>
                  <a:schemeClr val="accent1">
                    <a:lumMod val="75000"/>
                  </a:schemeClr>
                </a:solidFill>
                <a:latin typeface="Arial"/>
                <a:cs typeface="Arial"/>
              </a:rPr>
              <a:t> IT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securing sensitive information during transmission is critical. Traditional encryption methods are often complex and detectable. Steganography offers a solution by hiding data within images, making it invisible to unauthorized users. This project aims to develop a secure steganography system that embeds secret messages into images and retrieves them using a password, ensuring both confidentiality and integrity.</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400" dirty="0"/>
              <a:t>This project is based on python programming language and It has used “cv2” and “</a:t>
            </a:r>
            <a:r>
              <a:rPr lang="en-US" sz="2400" dirty="0" err="1"/>
              <a:t>os</a:t>
            </a:r>
            <a:r>
              <a:rPr lang="en-US" sz="2400" dirty="0"/>
              <a:t>” </a:t>
            </a:r>
            <a:r>
              <a:rPr lang="en-US" sz="2400" dirty="0" err="1"/>
              <a:t>libraries.i</a:t>
            </a:r>
            <a:r>
              <a:rPr lang="en-US" sz="2400" dirty="0"/>
              <a:t> have used python IDLE .</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I</a:t>
            </a:r>
            <a:r>
              <a:rPr lang="en-IN" sz="1800" b="1" dirty="0">
                <a:solidFill>
                  <a:srgbClr val="0F0F0F"/>
                </a:solidFill>
              </a:rPr>
              <a:t> have separated encryption and decryption part so we can use it </a:t>
            </a:r>
            <a:r>
              <a:rPr lang="en-IN" sz="1800" b="1" dirty="0" err="1">
                <a:solidFill>
                  <a:srgbClr val="0F0F0F"/>
                </a:solidFill>
              </a:rPr>
              <a:t>seperatly</a:t>
            </a:r>
            <a:r>
              <a:rPr lang="en-IN" sz="1800" b="1" dirty="0">
                <a:solidFill>
                  <a:srgbClr val="0F0F0F"/>
                </a:solidFill>
              </a:rPr>
              <a:t> and also I had added one of password file in txt format that so can it </a:t>
            </a:r>
            <a:r>
              <a:rPr lang="en-IN" sz="1800" b="1" dirty="0" err="1">
                <a:solidFill>
                  <a:srgbClr val="0F0F0F"/>
                </a:solidFill>
              </a:rPr>
              <a:t>decrypte</a:t>
            </a:r>
            <a:r>
              <a:rPr lang="en-IN" sz="1800" b="1" dirty="0">
                <a:solidFill>
                  <a:srgbClr val="0F0F0F"/>
                </a:solidFill>
              </a:rPr>
              <a:t> easily.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buFont typeface="+mj-lt"/>
              <a:buAutoNum type="arabicPeriod"/>
            </a:pPr>
            <a:r>
              <a:rPr lang="en-US" b="1" i="0" dirty="0">
                <a:solidFill>
                  <a:schemeClr val="tx1"/>
                </a:solidFill>
                <a:effectLst/>
                <a:latin typeface="Inter"/>
              </a:rPr>
              <a:t>Individuals: People who want to securely share confidential messages (e.g., personal photos, sensitive information) without detection.</a:t>
            </a:r>
          </a:p>
          <a:p>
            <a:pPr algn="l">
              <a:spcBef>
                <a:spcPts val="300"/>
              </a:spcBef>
              <a:buFont typeface="+mj-lt"/>
              <a:buAutoNum type="arabicPeriod"/>
            </a:pPr>
            <a:r>
              <a:rPr lang="en-US" b="1" i="0" dirty="0">
                <a:solidFill>
                  <a:schemeClr val="tx1"/>
                </a:solidFill>
                <a:effectLst/>
                <a:latin typeface="Inter"/>
              </a:rPr>
              <a:t>Business Professionals: Employees or organizations needing to transmit sensitive data (e.g., contracts, financial details) securely.</a:t>
            </a:r>
          </a:p>
          <a:p>
            <a:pPr algn="l">
              <a:spcBef>
                <a:spcPts val="300"/>
              </a:spcBef>
              <a:buFont typeface="+mj-lt"/>
              <a:buAutoNum type="arabicPeriod"/>
            </a:pPr>
            <a:r>
              <a:rPr lang="en-US" b="1" i="0" dirty="0">
                <a:solidFill>
                  <a:schemeClr val="tx1"/>
                </a:solidFill>
                <a:effectLst/>
                <a:latin typeface="Inter"/>
              </a:rPr>
              <a:t>Journalists and Activists: Those who need to communicate privately and avoid surveillance or censorship.</a:t>
            </a:r>
          </a:p>
          <a:p>
            <a:pPr algn="l">
              <a:spcBef>
                <a:spcPts val="300"/>
              </a:spcBef>
              <a:buFont typeface="+mj-lt"/>
              <a:buAutoNum type="arabicPeriod"/>
            </a:pPr>
            <a:r>
              <a:rPr lang="en-US" b="1" i="0" dirty="0">
                <a:solidFill>
                  <a:schemeClr val="tx1"/>
                </a:solidFill>
                <a:effectLst/>
                <a:latin typeface="Inter"/>
              </a:rPr>
              <a:t>Government Agencies: Entities requiring secure communication for classified or sensitive operations.</a:t>
            </a:r>
          </a:p>
          <a:p>
            <a:pPr algn="l">
              <a:spcBef>
                <a:spcPts val="300"/>
              </a:spcBef>
              <a:buFont typeface="+mj-lt"/>
              <a:buAutoNum type="arabicPeriod"/>
            </a:pPr>
            <a:r>
              <a:rPr lang="en-US" b="1" i="0" dirty="0">
                <a:solidFill>
                  <a:schemeClr val="tx1"/>
                </a:solidFill>
                <a:effectLst/>
                <a:latin typeface="Inter"/>
              </a:rPr>
              <a:t>Students and Researchers: Individuals exploring steganography for academic or experimental purposes.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B36A988-3864-8670-FF91-EB33E0B34E2F}"/>
              </a:ext>
            </a:extLst>
          </p:cNvPr>
          <p:cNvPicPr>
            <a:picLocks noGrp="1" noChangeAspect="1"/>
          </p:cNvPicPr>
          <p:nvPr>
            <p:ph idx="1"/>
          </p:nvPr>
        </p:nvPicPr>
        <p:blipFill>
          <a:blip r:embed="rId2"/>
          <a:stretch>
            <a:fillRect/>
          </a:stretch>
        </p:blipFill>
        <p:spPr>
          <a:xfrm>
            <a:off x="581192" y="1232452"/>
            <a:ext cx="5615568" cy="3014611"/>
          </a:xfrm>
        </p:spPr>
      </p:pic>
      <p:pic>
        <p:nvPicPr>
          <p:cNvPr id="7" name="Picture 6">
            <a:extLst>
              <a:ext uri="{FF2B5EF4-FFF2-40B4-BE49-F238E27FC236}">
                <a16:creationId xmlns:a16="http://schemas.microsoft.com/office/drawing/2014/main" id="{5ACC740A-ACFB-27EC-AF26-3055AACEEC35}"/>
              </a:ext>
            </a:extLst>
          </p:cNvPr>
          <p:cNvPicPr>
            <a:picLocks noChangeAspect="1"/>
          </p:cNvPicPr>
          <p:nvPr/>
        </p:nvPicPr>
        <p:blipFill>
          <a:blip r:embed="rId3"/>
          <a:stretch>
            <a:fillRect/>
          </a:stretch>
        </p:blipFill>
        <p:spPr>
          <a:xfrm>
            <a:off x="6371303" y="1232452"/>
            <a:ext cx="5722374" cy="3051334"/>
          </a:xfrm>
          <a:prstGeom prst="rect">
            <a:avLst/>
          </a:prstGeom>
        </p:spPr>
      </p:pic>
      <p:pic>
        <p:nvPicPr>
          <p:cNvPr id="9" name="Picture 8">
            <a:extLst>
              <a:ext uri="{FF2B5EF4-FFF2-40B4-BE49-F238E27FC236}">
                <a16:creationId xmlns:a16="http://schemas.microsoft.com/office/drawing/2014/main" id="{7A28D29E-1896-5DC5-B075-EADF9481539F}"/>
              </a:ext>
            </a:extLst>
          </p:cNvPr>
          <p:cNvPicPr>
            <a:picLocks noChangeAspect="1"/>
          </p:cNvPicPr>
          <p:nvPr/>
        </p:nvPicPr>
        <p:blipFill>
          <a:blip r:embed="rId4"/>
          <a:stretch>
            <a:fillRect/>
          </a:stretch>
        </p:blipFill>
        <p:spPr>
          <a:xfrm>
            <a:off x="4847304" y="4627306"/>
            <a:ext cx="2615380" cy="194064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endParaRPr lang="en-US" dirty="0"/>
          </a:p>
          <a:p>
            <a:r>
              <a:rPr lang="en-US" b="1" dirty="0"/>
              <a:t>This project successfully addresses the need for secure and undetectable communication by implementing a steganography system that hides secret messages within images. Using Python for encryption and decryption, the system ensures that sensitive information remains confidential and accessible only to authorized users with the correct password. By embedding data in images and retrieving it seamlessly, the project demonstrates a practical and effective solution for secure communication in today's digital world. This approach not only enhances privacy but also provides a simple yet powerful tool for individuals, businesses, and organizations to protect their data.</a:t>
            </a:r>
            <a:endParaRPr lang="en-IN"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https://github.com/ethicalknight/python-basssed-steganography-project.git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394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Inter</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Jaymeen Bhatt</cp:lastModifiedBy>
  <cp:revision>26</cp:revision>
  <dcterms:created xsi:type="dcterms:W3CDTF">2021-05-26T16:50:10Z</dcterms:created>
  <dcterms:modified xsi:type="dcterms:W3CDTF">2025-02-26T13:10:28Z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