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Poppins"/>
      <p:regular r:id="rId48"/>
      <p:bold r:id="rId49"/>
      <p:italic r:id="rId50"/>
      <p:boldItalic r:id="rId51"/>
    </p:embeddedFont>
    <p:embeddedFont>
      <p:font typeface="Righteous"/>
      <p:regular r:id="rId52"/>
    </p:embeddedFont>
    <p:embeddedFont>
      <p:font typeface="Abel"/>
      <p:regular r:id="rId53"/>
    </p:embeddedFont>
    <p:embeddedFont>
      <p:font typeface="Spectral"/>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8" roundtripDataSignature="AMtx7mgJkLpVTBFfl1HfUCgVdw4Yc5u1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09D9D7-2083-4B3F-B347-A6F3DEE0AF94}">
  <a:tblStyle styleId="{7709D9D7-2083-4B3F-B347-A6F3DEE0AF9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oppins-regular.fntdata"/><Relationship Id="rId47" Type="http://schemas.openxmlformats.org/officeDocument/2006/relationships/slide" Target="slides/slide42.xml"/><Relationship Id="rId49" Type="http://schemas.openxmlformats.org/officeDocument/2006/relationships/font" Target="fonts/Poppi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oppins-boldItalic.fntdata"/><Relationship Id="rId50" Type="http://schemas.openxmlformats.org/officeDocument/2006/relationships/font" Target="fonts/Poppins-italic.fntdata"/><Relationship Id="rId53" Type="http://schemas.openxmlformats.org/officeDocument/2006/relationships/font" Target="fonts/Abel-regular.fntdata"/><Relationship Id="rId52" Type="http://schemas.openxmlformats.org/officeDocument/2006/relationships/font" Target="fonts/Righteous-regular.fntdata"/><Relationship Id="rId11" Type="http://schemas.openxmlformats.org/officeDocument/2006/relationships/slide" Target="slides/slide6.xml"/><Relationship Id="rId55" Type="http://schemas.openxmlformats.org/officeDocument/2006/relationships/font" Target="fonts/Spectral-bold.fntdata"/><Relationship Id="rId10" Type="http://schemas.openxmlformats.org/officeDocument/2006/relationships/slide" Target="slides/slide5.xml"/><Relationship Id="rId54" Type="http://schemas.openxmlformats.org/officeDocument/2006/relationships/font" Target="fonts/Spectral-regular.fntdata"/><Relationship Id="rId13" Type="http://schemas.openxmlformats.org/officeDocument/2006/relationships/slide" Target="slides/slide8.xml"/><Relationship Id="rId57" Type="http://schemas.openxmlformats.org/officeDocument/2006/relationships/font" Target="fonts/Spectral-boldItalic.fntdata"/><Relationship Id="rId12" Type="http://schemas.openxmlformats.org/officeDocument/2006/relationships/slide" Target="slides/slide7.xml"/><Relationship Id="rId56" Type="http://schemas.openxmlformats.org/officeDocument/2006/relationships/font" Target="fonts/Spectral-italic.fntdata"/><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5" name="Google Shape;8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1" name="Google Shape;84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7" name="Google Shape;84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3" name="Google Shape;85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9" name="Google Shape;85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5" name="Google Shape;86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1" name="Google Shape;87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7" name="Google Shape;8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3" name="Google Shape;88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1" name="Google Shape;89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7" name="Google Shape;103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4" name="Google Shape;114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0" name="Google Shape;115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8" name="Google Shape;116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6" name="Google Shape;117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4" name="Google Shape;132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1" name="Google Shape;133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9" name="Google Shape;133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2" name="Google Shape;137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9" name="Shape 2059"/>
        <p:cNvGrpSpPr/>
        <p:nvPr/>
      </p:nvGrpSpPr>
      <p:grpSpPr>
        <a:xfrm>
          <a:off x="0" y="0"/>
          <a:ext cx="0" cy="0"/>
          <a:chOff x="0" y="0"/>
          <a:chExt cx="0" cy="0"/>
        </a:xfrm>
      </p:grpSpPr>
      <p:sp>
        <p:nvSpPr>
          <p:cNvPr id="2060" name="Google Shape;206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1" name="Google Shape;206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6" name="Shape 2066"/>
        <p:cNvGrpSpPr/>
        <p:nvPr/>
      </p:nvGrpSpPr>
      <p:grpSpPr>
        <a:xfrm>
          <a:off x="0" y="0"/>
          <a:ext cx="0" cy="0"/>
          <a:chOff x="0" y="0"/>
          <a:chExt cx="0" cy="0"/>
        </a:xfrm>
      </p:grpSpPr>
      <p:sp>
        <p:nvSpPr>
          <p:cNvPr id="2067" name="Google Shape;206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8" name="Google Shape;206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5" name="Google Shape;207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7" name="Shape 2137"/>
        <p:cNvGrpSpPr/>
        <p:nvPr/>
      </p:nvGrpSpPr>
      <p:grpSpPr>
        <a:xfrm>
          <a:off x="0" y="0"/>
          <a:ext cx="0" cy="0"/>
          <a:chOff x="0" y="0"/>
          <a:chExt cx="0" cy="0"/>
        </a:xfrm>
      </p:grpSpPr>
      <p:sp>
        <p:nvSpPr>
          <p:cNvPr id="2138" name="Google Shape;213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9" name="Google Shape;213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5" name="Google Shape;214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1" name="Google Shape;215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7" name="Google Shape;215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3" name="Google Shape;216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4"/>
          <p:cNvSpPr txBox="1"/>
          <p:nvPr>
            <p:ph type="ctrTitle"/>
          </p:nvPr>
        </p:nvSpPr>
        <p:spPr>
          <a:xfrm>
            <a:off x="4411275" y="1049375"/>
            <a:ext cx="41160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0" name="Google Shape;10;p44"/>
          <p:cNvSpPr txBox="1"/>
          <p:nvPr>
            <p:ph idx="1" type="subTitle"/>
          </p:nvPr>
        </p:nvSpPr>
        <p:spPr>
          <a:xfrm>
            <a:off x="4411275" y="3101975"/>
            <a:ext cx="3198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AND_BODY_1_2">
    <p:spTree>
      <p:nvGrpSpPr>
        <p:cNvPr id="56" name="Shape 56"/>
        <p:cNvGrpSpPr/>
        <p:nvPr/>
      </p:nvGrpSpPr>
      <p:grpSpPr>
        <a:xfrm>
          <a:off x="0" y="0"/>
          <a:ext cx="0" cy="0"/>
          <a:chOff x="0" y="0"/>
          <a:chExt cx="0" cy="0"/>
        </a:xfrm>
      </p:grpSpPr>
      <p:sp>
        <p:nvSpPr>
          <p:cNvPr id="57" name="Google Shape;57;p53"/>
          <p:cNvSpPr txBox="1"/>
          <p:nvPr>
            <p:ph type="title"/>
          </p:nvPr>
        </p:nvSpPr>
        <p:spPr>
          <a:xfrm>
            <a:off x="935650" y="1941800"/>
            <a:ext cx="2096100" cy="403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800"/>
              <a:buNone/>
              <a:defRPr sz="1800">
                <a:solidFill>
                  <a:schemeClr val="accent1"/>
                </a:solidFill>
              </a:defRPr>
            </a:lvl1pPr>
            <a:lvl2pPr lvl="1" algn="r">
              <a:lnSpc>
                <a:spcPct val="100000"/>
              </a:lnSpc>
              <a:spcBef>
                <a:spcPts val="0"/>
              </a:spcBef>
              <a:spcAft>
                <a:spcPts val="0"/>
              </a:spcAft>
              <a:buClr>
                <a:schemeClr val="accent1"/>
              </a:buClr>
              <a:buSzPts val="1800"/>
              <a:buNone/>
              <a:defRPr sz="1800">
                <a:solidFill>
                  <a:schemeClr val="accent1"/>
                </a:solidFill>
              </a:defRPr>
            </a:lvl2pPr>
            <a:lvl3pPr lvl="2" algn="r">
              <a:lnSpc>
                <a:spcPct val="100000"/>
              </a:lnSpc>
              <a:spcBef>
                <a:spcPts val="0"/>
              </a:spcBef>
              <a:spcAft>
                <a:spcPts val="0"/>
              </a:spcAft>
              <a:buClr>
                <a:schemeClr val="accent1"/>
              </a:buClr>
              <a:buSzPts val="1800"/>
              <a:buNone/>
              <a:defRPr sz="1800">
                <a:solidFill>
                  <a:schemeClr val="accent1"/>
                </a:solidFill>
              </a:defRPr>
            </a:lvl3pPr>
            <a:lvl4pPr lvl="3" algn="r">
              <a:lnSpc>
                <a:spcPct val="100000"/>
              </a:lnSpc>
              <a:spcBef>
                <a:spcPts val="0"/>
              </a:spcBef>
              <a:spcAft>
                <a:spcPts val="0"/>
              </a:spcAft>
              <a:buClr>
                <a:schemeClr val="accent1"/>
              </a:buClr>
              <a:buSzPts val="1800"/>
              <a:buNone/>
              <a:defRPr sz="1800">
                <a:solidFill>
                  <a:schemeClr val="accent1"/>
                </a:solidFill>
              </a:defRPr>
            </a:lvl4pPr>
            <a:lvl5pPr lvl="4" algn="r">
              <a:lnSpc>
                <a:spcPct val="100000"/>
              </a:lnSpc>
              <a:spcBef>
                <a:spcPts val="0"/>
              </a:spcBef>
              <a:spcAft>
                <a:spcPts val="0"/>
              </a:spcAft>
              <a:buClr>
                <a:schemeClr val="accent1"/>
              </a:buClr>
              <a:buSzPts val="1800"/>
              <a:buNone/>
              <a:defRPr sz="1800">
                <a:solidFill>
                  <a:schemeClr val="accent1"/>
                </a:solidFill>
              </a:defRPr>
            </a:lvl5pPr>
            <a:lvl6pPr lvl="5" algn="r">
              <a:lnSpc>
                <a:spcPct val="100000"/>
              </a:lnSpc>
              <a:spcBef>
                <a:spcPts val="0"/>
              </a:spcBef>
              <a:spcAft>
                <a:spcPts val="0"/>
              </a:spcAft>
              <a:buClr>
                <a:schemeClr val="accent1"/>
              </a:buClr>
              <a:buSzPts val="1800"/>
              <a:buNone/>
              <a:defRPr sz="1800">
                <a:solidFill>
                  <a:schemeClr val="accent1"/>
                </a:solidFill>
              </a:defRPr>
            </a:lvl6pPr>
            <a:lvl7pPr lvl="6" algn="r">
              <a:lnSpc>
                <a:spcPct val="100000"/>
              </a:lnSpc>
              <a:spcBef>
                <a:spcPts val="0"/>
              </a:spcBef>
              <a:spcAft>
                <a:spcPts val="0"/>
              </a:spcAft>
              <a:buClr>
                <a:schemeClr val="accent1"/>
              </a:buClr>
              <a:buSzPts val="1800"/>
              <a:buNone/>
              <a:defRPr sz="1800">
                <a:solidFill>
                  <a:schemeClr val="accent1"/>
                </a:solidFill>
              </a:defRPr>
            </a:lvl7pPr>
            <a:lvl8pPr lvl="7" algn="r">
              <a:lnSpc>
                <a:spcPct val="100000"/>
              </a:lnSpc>
              <a:spcBef>
                <a:spcPts val="0"/>
              </a:spcBef>
              <a:spcAft>
                <a:spcPts val="0"/>
              </a:spcAft>
              <a:buClr>
                <a:schemeClr val="accent1"/>
              </a:buClr>
              <a:buSzPts val="1800"/>
              <a:buNone/>
              <a:defRPr sz="1800">
                <a:solidFill>
                  <a:schemeClr val="accent1"/>
                </a:solidFill>
              </a:defRPr>
            </a:lvl8pPr>
            <a:lvl9pPr lvl="8" algn="r">
              <a:lnSpc>
                <a:spcPct val="100000"/>
              </a:lnSpc>
              <a:spcBef>
                <a:spcPts val="0"/>
              </a:spcBef>
              <a:spcAft>
                <a:spcPts val="0"/>
              </a:spcAft>
              <a:buClr>
                <a:schemeClr val="accent1"/>
              </a:buClr>
              <a:buSzPts val="1800"/>
              <a:buNone/>
              <a:defRPr sz="1800">
                <a:solidFill>
                  <a:schemeClr val="accent1"/>
                </a:solidFill>
              </a:defRPr>
            </a:lvl9pPr>
          </a:lstStyle>
          <a:p/>
        </p:txBody>
      </p:sp>
      <p:sp>
        <p:nvSpPr>
          <p:cNvPr id="58" name="Google Shape;58;p53"/>
          <p:cNvSpPr txBox="1"/>
          <p:nvPr>
            <p:ph idx="1" type="subTitle"/>
          </p:nvPr>
        </p:nvSpPr>
        <p:spPr>
          <a:xfrm>
            <a:off x="935650" y="2304975"/>
            <a:ext cx="20961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59" name="Google Shape;59;p53"/>
          <p:cNvSpPr txBox="1"/>
          <p:nvPr>
            <p:ph idx="2" type="title"/>
          </p:nvPr>
        </p:nvSpPr>
        <p:spPr>
          <a:xfrm>
            <a:off x="935650" y="3366825"/>
            <a:ext cx="2096100" cy="403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800"/>
              <a:buNone/>
              <a:defRPr sz="1800">
                <a:solidFill>
                  <a:schemeClr val="accent1"/>
                </a:solidFill>
              </a:defRPr>
            </a:lvl1pPr>
            <a:lvl2pPr lvl="1" algn="r">
              <a:lnSpc>
                <a:spcPct val="100000"/>
              </a:lnSpc>
              <a:spcBef>
                <a:spcPts val="0"/>
              </a:spcBef>
              <a:spcAft>
                <a:spcPts val="0"/>
              </a:spcAft>
              <a:buClr>
                <a:schemeClr val="accent1"/>
              </a:buClr>
              <a:buSzPts val="1800"/>
              <a:buNone/>
              <a:defRPr sz="1800">
                <a:solidFill>
                  <a:schemeClr val="accent1"/>
                </a:solidFill>
              </a:defRPr>
            </a:lvl2pPr>
            <a:lvl3pPr lvl="2" algn="r">
              <a:lnSpc>
                <a:spcPct val="100000"/>
              </a:lnSpc>
              <a:spcBef>
                <a:spcPts val="0"/>
              </a:spcBef>
              <a:spcAft>
                <a:spcPts val="0"/>
              </a:spcAft>
              <a:buClr>
                <a:schemeClr val="accent1"/>
              </a:buClr>
              <a:buSzPts val="1800"/>
              <a:buNone/>
              <a:defRPr sz="1800">
                <a:solidFill>
                  <a:schemeClr val="accent1"/>
                </a:solidFill>
              </a:defRPr>
            </a:lvl3pPr>
            <a:lvl4pPr lvl="3" algn="r">
              <a:lnSpc>
                <a:spcPct val="100000"/>
              </a:lnSpc>
              <a:spcBef>
                <a:spcPts val="0"/>
              </a:spcBef>
              <a:spcAft>
                <a:spcPts val="0"/>
              </a:spcAft>
              <a:buClr>
                <a:schemeClr val="accent1"/>
              </a:buClr>
              <a:buSzPts val="1800"/>
              <a:buNone/>
              <a:defRPr sz="1800">
                <a:solidFill>
                  <a:schemeClr val="accent1"/>
                </a:solidFill>
              </a:defRPr>
            </a:lvl4pPr>
            <a:lvl5pPr lvl="4" algn="r">
              <a:lnSpc>
                <a:spcPct val="100000"/>
              </a:lnSpc>
              <a:spcBef>
                <a:spcPts val="0"/>
              </a:spcBef>
              <a:spcAft>
                <a:spcPts val="0"/>
              </a:spcAft>
              <a:buClr>
                <a:schemeClr val="accent1"/>
              </a:buClr>
              <a:buSzPts val="1800"/>
              <a:buNone/>
              <a:defRPr sz="1800">
                <a:solidFill>
                  <a:schemeClr val="accent1"/>
                </a:solidFill>
              </a:defRPr>
            </a:lvl5pPr>
            <a:lvl6pPr lvl="5" algn="r">
              <a:lnSpc>
                <a:spcPct val="100000"/>
              </a:lnSpc>
              <a:spcBef>
                <a:spcPts val="0"/>
              </a:spcBef>
              <a:spcAft>
                <a:spcPts val="0"/>
              </a:spcAft>
              <a:buClr>
                <a:schemeClr val="accent1"/>
              </a:buClr>
              <a:buSzPts val="1800"/>
              <a:buNone/>
              <a:defRPr sz="1800">
                <a:solidFill>
                  <a:schemeClr val="accent1"/>
                </a:solidFill>
              </a:defRPr>
            </a:lvl6pPr>
            <a:lvl7pPr lvl="6" algn="r">
              <a:lnSpc>
                <a:spcPct val="100000"/>
              </a:lnSpc>
              <a:spcBef>
                <a:spcPts val="0"/>
              </a:spcBef>
              <a:spcAft>
                <a:spcPts val="0"/>
              </a:spcAft>
              <a:buClr>
                <a:schemeClr val="accent1"/>
              </a:buClr>
              <a:buSzPts val="1800"/>
              <a:buNone/>
              <a:defRPr sz="1800">
                <a:solidFill>
                  <a:schemeClr val="accent1"/>
                </a:solidFill>
              </a:defRPr>
            </a:lvl7pPr>
            <a:lvl8pPr lvl="7" algn="r">
              <a:lnSpc>
                <a:spcPct val="100000"/>
              </a:lnSpc>
              <a:spcBef>
                <a:spcPts val="0"/>
              </a:spcBef>
              <a:spcAft>
                <a:spcPts val="0"/>
              </a:spcAft>
              <a:buClr>
                <a:schemeClr val="accent1"/>
              </a:buClr>
              <a:buSzPts val="1800"/>
              <a:buNone/>
              <a:defRPr sz="1800">
                <a:solidFill>
                  <a:schemeClr val="accent1"/>
                </a:solidFill>
              </a:defRPr>
            </a:lvl8pPr>
            <a:lvl9pPr lvl="8" algn="r">
              <a:lnSpc>
                <a:spcPct val="100000"/>
              </a:lnSpc>
              <a:spcBef>
                <a:spcPts val="0"/>
              </a:spcBef>
              <a:spcAft>
                <a:spcPts val="0"/>
              </a:spcAft>
              <a:buClr>
                <a:schemeClr val="accent1"/>
              </a:buClr>
              <a:buSzPts val="1800"/>
              <a:buNone/>
              <a:defRPr sz="1800">
                <a:solidFill>
                  <a:schemeClr val="accent1"/>
                </a:solidFill>
              </a:defRPr>
            </a:lvl9pPr>
          </a:lstStyle>
          <a:p/>
        </p:txBody>
      </p:sp>
      <p:sp>
        <p:nvSpPr>
          <p:cNvPr id="60" name="Google Shape;60;p53"/>
          <p:cNvSpPr txBox="1"/>
          <p:nvPr>
            <p:ph idx="3" type="subTitle"/>
          </p:nvPr>
        </p:nvSpPr>
        <p:spPr>
          <a:xfrm>
            <a:off x="935650" y="3730125"/>
            <a:ext cx="20961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61" name="Google Shape;61;p53"/>
          <p:cNvSpPr txBox="1"/>
          <p:nvPr>
            <p:ph idx="4" type="title"/>
          </p:nvPr>
        </p:nvSpPr>
        <p:spPr>
          <a:xfrm>
            <a:off x="6112225" y="1941800"/>
            <a:ext cx="2096100" cy="40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1800">
                <a:solidFill>
                  <a:schemeClr val="accent1"/>
                </a:solidFill>
              </a:defRPr>
            </a:lvl1pPr>
            <a:lvl2pPr lvl="1" algn="l">
              <a:lnSpc>
                <a:spcPct val="100000"/>
              </a:lnSpc>
              <a:spcBef>
                <a:spcPts val="0"/>
              </a:spcBef>
              <a:spcAft>
                <a:spcPts val="0"/>
              </a:spcAft>
              <a:buClr>
                <a:schemeClr val="accent1"/>
              </a:buClr>
              <a:buSzPts val="1800"/>
              <a:buNone/>
              <a:defRPr sz="1800">
                <a:solidFill>
                  <a:schemeClr val="accent1"/>
                </a:solidFill>
              </a:defRPr>
            </a:lvl2pPr>
            <a:lvl3pPr lvl="2" algn="l">
              <a:lnSpc>
                <a:spcPct val="100000"/>
              </a:lnSpc>
              <a:spcBef>
                <a:spcPts val="0"/>
              </a:spcBef>
              <a:spcAft>
                <a:spcPts val="0"/>
              </a:spcAft>
              <a:buClr>
                <a:schemeClr val="accent1"/>
              </a:buClr>
              <a:buSzPts val="1800"/>
              <a:buNone/>
              <a:defRPr sz="1800">
                <a:solidFill>
                  <a:schemeClr val="accent1"/>
                </a:solidFill>
              </a:defRPr>
            </a:lvl3pPr>
            <a:lvl4pPr lvl="3" algn="l">
              <a:lnSpc>
                <a:spcPct val="100000"/>
              </a:lnSpc>
              <a:spcBef>
                <a:spcPts val="0"/>
              </a:spcBef>
              <a:spcAft>
                <a:spcPts val="0"/>
              </a:spcAft>
              <a:buClr>
                <a:schemeClr val="accent1"/>
              </a:buClr>
              <a:buSzPts val="1800"/>
              <a:buNone/>
              <a:defRPr sz="1800">
                <a:solidFill>
                  <a:schemeClr val="accent1"/>
                </a:solidFill>
              </a:defRPr>
            </a:lvl4pPr>
            <a:lvl5pPr lvl="4" algn="l">
              <a:lnSpc>
                <a:spcPct val="100000"/>
              </a:lnSpc>
              <a:spcBef>
                <a:spcPts val="0"/>
              </a:spcBef>
              <a:spcAft>
                <a:spcPts val="0"/>
              </a:spcAft>
              <a:buClr>
                <a:schemeClr val="accent1"/>
              </a:buClr>
              <a:buSzPts val="1800"/>
              <a:buNone/>
              <a:defRPr sz="1800">
                <a:solidFill>
                  <a:schemeClr val="accent1"/>
                </a:solidFill>
              </a:defRPr>
            </a:lvl5pPr>
            <a:lvl6pPr lvl="5" algn="l">
              <a:lnSpc>
                <a:spcPct val="100000"/>
              </a:lnSpc>
              <a:spcBef>
                <a:spcPts val="0"/>
              </a:spcBef>
              <a:spcAft>
                <a:spcPts val="0"/>
              </a:spcAft>
              <a:buClr>
                <a:schemeClr val="accent1"/>
              </a:buClr>
              <a:buSzPts val="1800"/>
              <a:buNone/>
              <a:defRPr sz="1800">
                <a:solidFill>
                  <a:schemeClr val="accent1"/>
                </a:solidFill>
              </a:defRPr>
            </a:lvl6pPr>
            <a:lvl7pPr lvl="6" algn="l">
              <a:lnSpc>
                <a:spcPct val="100000"/>
              </a:lnSpc>
              <a:spcBef>
                <a:spcPts val="0"/>
              </a:spcBef>
              <a:spcAft>
                <a:spcPts val="0"/>
              </a:spcAft>
              <a:buClr>
                <a:schemeClr val="accent1"/>
              </a:buClr>
              <a:buSzPts val="1800"/>
              <a:buNone/>
              <a:defRPr sz="1800">
                <a:solidFill>
                  <a:schemeClr val="accent1"/>
                </a:solidFill>
              </a:defRPr>
            </a:lvl7pPr>
            <a:lvl8pPr lvl="7" algn="l">
              <a:lnSpc>
                <a:spcPct val="100000"/>
              </a:lnSpc>
              <a:spcBef>
                <a:spcPts val="0"/>
              </a:spcBef>
              <a:spcAft>
                <a:spcPts val="0"/>
              </a:spcAft>
              <a:buClr>
                <a:schemeClr val="accent1"/>
              </a:buClr>
              <a:buSzPts val="1800"/>
              <a:buNone/>
              <a:defRPr sz="1800">
                <a:solidFill>
                  <a:schemeClr val="accent1"/>
                </a:solidFill>
              </a:defRPr>
            </a:lvl8pPr>
            <a:lvl9pPr lvl="8" algn="l">
              <a:lnSpc>
                <a:spcPct val="100000"/>
              </a:lnSpc>
              <a:spcBef>
                <a:spcPts val="0"/>
              </a:spcBef>
              <a:spcAft>
                <a:spcPts val="0"/>
              </a:spcAft>
              <a:buClr>
                <a:schemeClr val="accent1"/>
              </a:buClr>
              <a:buSzPts val="1800"/>
              <a:buNone/>
              <a:defRPr sz="1800">
                <a:solidFill>
                  <a:schemeClr val="accent1"/>
                </a:solidFill>
              </a:defRPr>
            </a:lvl9pPr>
          </a:lstStyle>
          <a:p/>
        </p:txBody>
      </p:sp>
      <p:sp>
        <p:nvSpPr>
          <p:cNvPr id="62" name="Google Shape;62;p53"/>
          <p:cNvSpPr txBox="1"/>
          <p:nvPr>
            <p:ph idx="5" type="subTitle"/>
          </p:nvPr>
        </p:nvSpPr>
        <p:spPr>
          <a:xfrm>
            <a:off x="6112225" y="2304975"/>
            <a:ext cx="20961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3"/>
          <p:cNvSpPr txBox="1"/>
          <p:nvPr>
            <p:ph idx="6" type="title"/>
          </p:nvPr>
        </p:nvSpPr>
        <p:spPr>
          <a:xfrm>
            <a:off x="6112225" y="3366825"/>
            <a:ext cx="2096100" cy="40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1800">
                <a:solidFill>
                  <a:schemeClr val="accent1"/>
                </a:solidFill>
              </a:defRPr>
            </a:lvl1pPr>
            <a:lvl2pPr lvl="1" algn="l">
              <a:lnSpc>
                <a:spcPct val="100000"/>
              </a:lnSpc>
              <a:spcBef>
                <a:spcPts val="0"/>
              </a:spcBef>
              <a:spcAft>
                <a:spcPts val="0"/>
              </a:spcAft>
              <a:buClr>
                <a:schemeClr val="accent1"/>
              </a:buClr>
              <a:buSzPts val="1800"/>
              <a:buNone/>
              <a:defRPr sz="1800">
                <a:solidFill>
                  <a:schemeClr val="accent1"/>
                </a:solidFill>
              </a:defRPr>
            </a:lvl2pPr>
            <a:lvl3pPr lvl="2" algn="l">
              <a:lnSpc>
                <a:spcPct val="100000"/>
              </a:lnSpc>
              <a:spcBef>
                <a:spcPts val="0"/>
              </a:spcBef>
              <a:spcAft>
                <a:spcPts val="0"/>
              </a:spcAft>
              <a:buClr>
                <a:schemeClr val="accent1"/>
              </a:buClr>
              <a:buSzPts val="1800"/>
              <a:buNone/>
              <a:defRPr sz="1800">
                <a:solidFill>
                  <a:schemeClr val="accent1"/>
                </a:solidFill>
              </a:defRPr>
            </a:lvl3pPr>
            <a:lvl4pPr lvl="3" algn="l">
              <a:lnSpc>
                <a:spcPct val="100000"/>
              </a:lnSpc>
              <a:spcBef>
                <a:spcPts val="0"/>
              </a:spcBef>
              <a:spcAft>
                <a:spcPts val="0"/>
              </a:spcAft>
              <a:buClr>
                <a:schemeClr val="accent1"/>
              </a:buClr>
              <a:buSzPts val="1800"/>
              <a:buNone/>
              <a:defRPr sz="1800">
                <a:solidFill>
                  <a:schemeClr val="accent1"/>
                </a:solidFill>
              </a:defRPr>
            </a:lvl4pPr>
            <a:lvl5pPr lvl="4" algn="l">
              <a:lnSpc>
                <a:spcPct val="100000"/>
              </a:lnSpc>
              <a:spcBef>
                <a:spcPts val="0"/>
              </a:spcBef>
              <a:spcAft>
                <a:spcPts val="0"/>
              </a:spcAft>
              <a:buClr>
                <a:schemeClr val="accent1"/>
              </a:buClr>
              <a:buSzPts val="1800"/>
              <a:buNone/>
              <a:defRPr sz="1800">
                <a:solidFill>
                  <a:schemeClr val="accent1"/>
                </a:solidFill>
              </a:defRPr>
            </a:lvl5pPr>
            <a:lvl6pPr lvl="5" algn="l">
              <a:lnSpc>
                <a:spcPct val="100000"/>
              </a:lnSpc>
              <a:spcBef>
                <a:spcPts val="0"/>
              </a:spcBef>
              <a:spcAft>
                <a:spcPts val="0"/>
              </a:spcAft>
              <a:buClr>
                <a:schemeClr val="accent1"/>
              </a:buClr>
              <a:buSzPts val="1800"/>
              <a:buNone/>
              <a:defRPr sz="1800">
                <a:solidFill>
                  <a:schemeClr val="accent1"/>
                </a:solidFill>
              </a:defRPr>
            </a:lvl6pPr>
            <a:lvl7pPr lvl="6" algn="l">
              <a:lnSpc>
                <a:spcPct val="100000"/>
              </a:lnSpc>
              <a:spcBef>
                <a:spcPts val="0"/>
              </a:spcBef>
              <a:spcAft>
                <a:spcPts val="0"/>
              </a:spcAft>
              <a:buClr>
                <a:schemeClr val="accent1"/>
              </a:buClr>
              <a:buSzPts val="1800"/>
              <a:buNone/>
              <a:defRPr sz="1800">
                <a:solidFill>
                  <a:schemeClr val="accent1"/>
                </a:solidFill>
              </a:defRPr>
            </a:lvl7pPr>
            <a:lvl8pPr lvl="7" algn="l">
              <a:lnSpc>
                <a:spcPct val="100000"/>
              </a:lnSpc>
              <a:spcBef>
                <a:spcPts val="0"/>
              </a:spcBef>
              <a:spcAft>
                <a:spcPts val="0"/>
              </a:spcAft>
              <a:buClr>
                <a:schemeClr val="accent1"/>
              </a:buClr>
              <a:buSzPts val="1800"/>
              <a:buNone/>
              <a:defRPr sz="1800">
                <a:solidFill>
                  <a:schemeClr val="accent1"/>
                </a:solidFill>
              </a:defRPr>
            </a:lvl8pPr>
            <a:lvl9pPr lvl="8" algn="l">
              <a:lnSpc>
                <a:spcPct val="100000"/>
              </a:lnSpc>
              <a:spcBef>
                <a:spcPts val="0"/>
              </a:spcBef>
              <a:spcAft>
                <a:spcPts val="0"/>
              </a:spcAft>
              <a:buClr>
                <a:schemeClr val="accent1"/>
              </a:buClr>
              <a:buSzPts val="1800"/>
              <a:buNone/>
              <a:defRPr sz="1800">
                <a:solidFill>
                  <a:schemeClr val="accent1"/>
                </a:solidFill>
              </a:defRPr>
            </a:lvl9pPr>
          </a:lstStyle>
          <a:p/>
        </p:txBody>
      </p:sp>
      <p:sp>
        <p:nvSpPr>
          <p:cNvPr id="64" name="Google Shape;64;p53"/>
          <p:cNvSpPr txBox="1"/>
          <p:nvPr>
            <p:ph idx="7" type="subTitle"/>
          </p:nvPr>
        </p:nvSpPr>
        <p:spPr>
          <a:xfrm>
            <a:off x="6112225" y="3730125"/>
            <a:ext cx="20961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3"/>
          <p:cNvSpPr txBox="1"/>
          <p:nvPr>
            <p:ph idx="8"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66" name="Google Shape;66;p53"/>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55"/>
          <p:cNvSpPr txBox="1"/>
          <p:nvPr>
            <p:ph idx="1" type="body"/>
          </p:nvPr>
        </p:nvSpPr>
        <p:spPr>
          <a:xfrm>
            <a:off x="898088" y="2429500"/>
            <a:ext cx="3449400" cy="25458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1600"/>
              </a:spcBef>
              <a:spcAft>
                <a:spcPts val="0"/>
              </a:spcAft>
              <a:buSzPts val="1600"/>
              <a:buChar char="○"/>
              <a:defRPr sz="1600"/>
            </a:lvl2pPr>
            <a:lvl3pPr indent="-330200" lvl="2" marL="1371600" algn="l">
              <a:lnSpc>
                <a:spcPct val="100000"/>
              </a:lnSpc>
              <a:spcBef>
                <a:spcPts val="1600"/>
              </a:spcBef>
              <a:spcAft>
                <a:spcPts val="0"/>
              </a:spcAft>
              <a:buSzPts val="1600"/>
              <a:buChar char="■"/>
              <a:defRPr sz="1600"/>
            </a:lvl3pPr>
            <a:lvl4pPr indent="-330200" lvl="3" marL="1828800" algn="l">
              <a:lnSpc>
                <a:spcPct val="100000"/>
              </a:lnSpc>
              <a:spcBef>
                <a:spcPts val="1600"/>
              </a:spcBef>
              <a:spcAft>
                <a:spcPts val="0"/>
              </a:spcAft>
              <a:buSzPts val="1600"/>
              <a:buChar char="●"/>
              <a:defRPr sz="1600"/>
            </a:lvl4pPr>
            <a:lvl5pPr indent="-330200" lvl="4" marL="2286000" algn="l">
              <a:lnSpc>
                <a:spcPct val="100000"/>
              </a:lnSpc>
              <a:spcBef>
                <a:spcPts val="1600"/>
              </a:spcBef>
              <a:spcAft>
                <a:spcPts val="0"/>
              </a:spcAft>
              <a:buSzPts val="1600"/>
              <a:buChar char="○"/>
              <a:defRPr sz="1600"/>
            </a:lvl5pPr>
            <a:lvl6pPr indent="-330200" lvl="5" marL="2743200" algn="l">
              <a:lnSpc>
                <a:spcPct val="100000"/>
              </a:lnSpc>
              <a:spcBef>
                <a:spcPts val="1600"/>
              </a:spcBef>
              <a:spcAft>
                <a:spcPts val="0"/>
              </a:spcAft>
              <a:buSzPts val="1600"/>
              <a:buChar char="■"/>
              <a:defRPr sz="1600"/>
            </a:lvl6pPr>
            <a:lvl7pPr indent="-330200" lvl="6" marL="3200400" algn="l">
              <a:lnSpc>
                <a:spcPct val="100000"/>
              </a:lnSpc>
              <a:spcBef>
                <a:spcPts val="1600"/>
              </a:spcBef>
              <a:spcAft>
                <a:spcPts val="0"/>
              </a:spcAft>
              <a:buSzPts val="1600"/>
              <a:buChar char="●"/>
              <a:defRPr sz="1600"/>
            </a:lvl7pPr>
            <a:lvl8pPr indent="-330200" lvl="7" marL="3657600" algn="l">
              <a:lnSpc>
                <a:spcPct val="100000"/>
              </a:lnSpc>
              <a:spcBef>
                <a:spcPts val="1600"/>
              </a:spcBef>
              <a:spcAft>
                <a:spcPts val="0"/>
              </a:spcAft>
              <a:buSzPts val="1600"/>
              <a:buChar char="○"/>
              <a:defRPr sz="1600"/>
            </a:lvl8pPr>
            <a:lvl9pPr indent="-330200" lvl="8" marL="4114800" algn="l">
              <a:lnSpc>
                <a:spcPct val="100000"/>
              </a:lnSpc>
              <a:spcBef>
                <a:spcPts val="1600"/>
              </a:spcBef>
              <a:spcAft>
                <a:spcPts val="1600"/>
              </a:spcAft>
              <a:buSzPts val="1600"/>
              <a:buChar char="■"/>
              <a:defRPr sz="1600"/>
            </a:lvl9pPr>
          </a:lstStyle>
          <a:p/>
        </p:txBody>
      </p:sp>
      <p:sp>
        <p:nvSpPr>
          <p:cNvPr id="70" name="Google Shape;70;p55"/>
          <p:cNvSpPr txBox="1"/>
          <p:nvPr>
            <p:ph idx="2" type="body"/>
          </p:nvPr>
        </p:nvSpPr>
        <p:spPr>
          <a:xfrm>
            <a:off x="4796501" y="2429500"/>
            <a:ext cx="3449400" cy="25458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1600"/>
              </a:spcBef>
              <a:spcAft>
                <a:spcPts val="0"/>
              </a:spcAft>
              <a:buSzPts val="1600"/>
              <a:buChar char="○"/>
              <a:defRPr sz="1600"/>
            </a:lvl2pPr>
            <a:lvl3pPr indent="-330200" lvl="2" marL="1371600" algn="l">
              <a:lnSpc>
                <a:spcPct val="100000"/>
              </a:lnSpc>
              <a:spcBef>
                <a:spcPts val="1600"/>
              </a:spcBef>
              <a:spcAft>
                <a:spcPts val="0"/>
              </a:spcAft>
              <a:buSzPts val="1600"/>
              <a:buChar char="■"/>
              <a:defRPr sz="1600"/>
            </a:lvl3pPr>
            <a:lvl4pPr indent="-330200" lvl="3" marL="1828800" algn="l">
              <a:lnSpc>
                <a:spcPct val="100000"/>
              </a:lnSpc>
              <a:spcBef>
                <a:spcPts val="1600"/>
              </a:spcBef>
              <a:spcAft>
                <a:spcPts val="0"/>
              </a:spcAft>
              <a:buSzPts val="1600"/>
              <a:buChar char="●"/>
              <a:defRPr sz="1600"/>
            </a:lvl4pPr>
            <a:lvl5pPr indent="-330200" lvl="4" marL="2286000" algn="l">
              <a:lnSpc>
                <a:spcPct val="100000"/>
              </a:lnSpc>
              <a:spcBef>
                <a:spcPts val="1600"/>
              </a:spcBef>
              <a:spcAft>
                <a:spcPts val="0"/>
              </a:spcAft>
              <a:buSzPts val="1600"/>
              <a:buChar char="○"/>
              <a:defRPr sz="1600"/>
            </a:lvl5pPr>
            <a:lvl6pPr indent="-330200" lvl="5" marL="2743200" algn="l">
              <a:lnSpc>
                <a:spcPct val="100000"/>
              </a:lnSpc>
              <a:spcBef>
                <a:spcPts val="1600"/>
              </a:spcBef>
              <a:spcAft>
                <a:spcPts val="0"/>
              </a:spcAft>
              <a:buSzPts val="1600"/>
              <a:buChar char="■"/>
              <a:defRPr sz="1600"/>
            </a:lvl6pPr>
            <a:lvl7pPr indent="-330200" lvl="6" marL="3200400" algn="l">
              <a:lnSpc>
                <a:spcPct val="100000"/>
              </a:lnSpc>
              <a:spcBef>
                <a:spcPts val="1600"/>
              </a:spcBef>
              <a:spcAft>
                <a:spcPts val="0"/>
              </a:spcAft>
              <a:buSzPts val="1600"/>
              <a:buChar char="●"/>
              <a:defRPr sz="1600"/>
            </a:lvl7pPr>
            <a:lvl8pPr indent="-330200" lvl="7" marL="3657600" algn="l">
              <a:lnSpc>
                <a:spcPct val="100000"/>
              </a:lnSpc>
              <a:spcBef>
                <a:spcPts val="1600"/>
              </a:spcBef>
              <a:spcAft>
                <a:spcPts val="0"/>
              </a:spcAft>
              <a:buSzPts val="1600"/>
              <a:buChar char="○"/>
              <a:defRPr sz="1600"/>
            </a:lvl8pPr>
            <a:lvl9pPr indent="-330200" lvl="8" marL="4114800" algn="l">
              <a:lnSpc>
                <a:spcPct val="100000"/>
              </a:lnSpc>
              <a:spcBef>
                <a:spcPts val="1600"/>
              </a:spcBef>
              <a:spcAft>
                <a:spcPts val="1600"/>
              </a:spcAft>
              <a:buSzPts val="1600"/>
              <a:buChar char="■"/>
              <a:defRPr sz="1600"/>
            </a:lvl9pPr>
          </a:lstStyle>
          <a:p/>
        </p:txBody>
      </p:sp>
      <p:sp>
        <p:nvSpPr>
          <p:cNvPr id="71" name="Google Shape;71;p55"/>
          <p:cNvSpPr txBox="1"/>
          <p:nvPr>
            <p:ph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72" name="Google Shape;72;p55"/>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
        <p:nvSpPr>
          <p:cNvPr id="73" name="Google Shape;73;p55"/>
          <p:cNvSpPr txBox="1"/>
          <p:nvPr>
            <p:ph idx="3" type="title"/>
          </p:nvPr>
        </p:nvSpPr>
        <p:spPr>
          <a:xfrm>
            <a:off x="898100" y="1643213"/>
            <a:ext cx="20391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1800">
                <a:solidFill>
                  <a:schemeClr val="accent1"/>
                </a:solidFill>
              </a:defRPr>
            </a:lvl1pPr>
            <a:lvl2pPr lvl="1" algn="l">
              <a:lnSpc>
                <a:spcPct val="100000"/>
              </a:lnSpc>
              <a:spcBef>
                <a:spcPts val="0"/>
              </a:spcBef>
              <a:spcAft>
                <a:spcPts val="0"/>
              </a:spcAft>
              <a:buClr>
                <a:schemeClr val="accent1"/>
              </a:buClr>
              <a:buSzPts val="1800"/>
              <a:buNone/>
              <a:defRPr sz="1800">
                <a:solidFill>
                  <a:schemeClr val="accent1"/>
                </a:solidFill>
              </a:defRPr>
            </a:lvl2pPr>
            <a:lvl3pPr lvl="2" algn="l">
              <a:lnSpc>
                <a:spcPct val="100000"/>
              </a:lnSpc>
              <a:spcBef>
                <a:spcPts val="0"/>
              </a:spcBef>
              <a:spcAft>
                <a:spcPts val="0"/>
              </a:spcAft>
              <a:buClr>
                <a:schemeClr val="accent1"/>
              </a:buClr>
              <a:buSzPts val="1800"/>
              <a:buNone/>
              <a:defRPr sz="1800">
                <a:solidFill>
                  <a:schemeClr val="accent1"/>
                </a:solidFill>
              </a:defRPr>
            </a:lvl3pPr>
            <a:lvl4pPr lvl="3" algn="l">
              <a:lnSpc>
                <a:spcPct val="100000"/>
              </a:lnSpc>
              <a:spcBef>
                <a:spcPts val="0"/>
              </a:spcBef>
              <a:spcAft>
                <a:spcPts val="0"/>
              </a:spcAft>
              <a:buClr>
                <a:schemeClr val="accent1"/>
              </a:buClr>
              <a:buSzPts val="1800"/>
              <a:buNone/>
              <a:defRPr sz="1800">
                <a:solidFill>
                  <a:schemeClr val="accent1"/>
                </a:solidFill>
              </a:defRPr>
            </a:lvl4pPr>
            <a:lvl5pPr lvl="4" algn="l">
              <a:lnSpc>
                <a:spcPct val="100000"/>
              </a:lnSpc>
              <a:spcBef>
                <a:spcPts val="0"/>
              </a:spcBef>
              <a:spcAft>
                <a:spcPts val="0"/>
              </a:spcAft>
              <a:buClr>
                <a:schemeClr val="accent1"/>
              </a:buClr>
              <a:buSzPts val="1800"/>
              <a:buNone/>
              <a:defRPr sz="1800">
                <a:solidFill>
                  <a:schemeClr val="accent1"/>
                </a:solidFill>
              </a:defRPr>
            </a:lvl5pPr>
            <a:lvl6pPr lvl="5" algn="l">
              <a:lnSpc>
                <a:spcPct val="100000"/>
              </a:lnSpc>
              <a:spcBef>
                <a:spcPts val="0"/>
              </a:spcBef>
              <a:spcAft>
                <a:spcPts val="0"/>
              </a:spcAft>
              <a:buClr>
                <a:schemeClr val="accent1"/>
              </a:buClr>
              <a:buSzPts val="1800"/>
              <a:buNone/>
              <a:defRPr sz="1800">
                <a:solidFill>
                  <a:schemeClr val="accent1"/>
                </a:solidFill>
              </a:defRPr>
            </a:lvl6pPr>
            <a:lvl7pPr lvl="6" algn="l">
              <a:lnSpc>
                <a:spcPct val="100000"/>
              </a:lnSpc>
              <a:spcBef>
                <a:spcPts val="0"/>
              </a:spcBef>
              <a:spcAft>
                <a:spcPts val="0"/>
              </a:spcAft>
              <a:buClr>
                <a:schemeClr val="accent1"/>
              </a:buClr>
              <a:buSzPts val="1800"/>
              <a:buNone/>
              <a:defRPr sz="1800">
                <a:solidFill>
                  <a:schemeClr val="accent1"/>
                </a:solidFill>
              </a:defRPr>
            </a:lvl7pPr>
            <a:lvl8pPr lvl="7" algn="l">
              <a:lnSpc>
                <a:spcPct val="100000"/>
              </a:lnSpc>
              <a:spcBef>
                <a:spcPts val="0"/>
              </a:spcBef>
              <a:spcAft>
                <a:spcPts val="0"/>
              </a:spcAft>
              <a:buClr>
                <a:schemeClr val="accent1"/>
              </a:buClr>
              <a:buSzPts val="1800"/>
              <a:buNone/>
              <a:defRPr sz="1800">
                <a:solidFill>
                  <a:schemeClr val="accent1"/>
                </a:solidFill>
              </a:defRPr>
            </a:lvl8pPr>
            <a:lvl9pPr lvl="8" algn="l">
              <a:lnSpc>
                <a:spcPct val="100000"/>
              </a:lnSpc>
              <a:spcBef>
                <a:spcPts val="0"/>
              </a:spcBef>
              <a:spcAft>
                <a:spcPts val="0"/>
              </a:spcAft>
              <a:buClr>
                <a:schemeClr val="accent1"/>
              </a:buClr>
              <a:buSzPts val="1800"/>
              <a:buNone/>
              <a:defRPr sz="1800">
                <a:solidFill>
                  <a:schemeClr val="accent1"/>
                </a:solidFill>
              </a:defRPr>
            </a:lvl9pPr>
          </a:lstStyle>
          <a:p/>
        </p:txBody>
      </p:sp>
      <p:sp>
        <p:nvSpPr>
          <p:cNvPr id="74" name="Google Shape;74;p55"/>
          <p:cNvSpPr txBox="1"/>
          <p:nvPr>
            <p:ph idx="4" type="title"/>
          </p:nvPr>
        </p:nvSpPr>
        <p:spPr>
          <a:xfrm>
            <a:off x="4796500" y="1643213"/>
            <a:ext cx="20391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1800">
                <a:solidFill>
                  <a:schemeClr val="accent1"/>
                </a:solidFill>
              </a:defRPr>
            </a:lvl1pPr>
            <a:lvl2pPr lvl="1" algn="l">
              <a:lnSpc>
                <a:spcPct val="100000"/>
              </a:lnSpc>
              <a:spcBef>
                <a:spcPts val="0"/>
              </a:spcBef>
              <a:spcAft>
                <a:spcPts val="0"/>
              </a:spcAft>
              <a:buClr>
                <a:schemeClr val="accent1"/>
              </a:buClr>
              <a:buSzPts val="1800"/>
              <a:buNone/>
              <a:defRPr sz="1800">
                <a:solidFill>
                  <a:schemeClr val="accent1"/>
                </a:solidFill>
              </a:defRPr>
            </a:lvl2pPr>
            <a:lvl3pPr lvl="2" algn="l">
              <a:lnSpc>
                <a:spcPct val="100000"/>
              </a:lnSpc>
              <a:spcBef>
                <a:spcPts val="0"/>
              </a:spcBef>
              <a:spcAft>
                <a:spcPts val="0"/>
              </a:spcAft>
              <a:buClr>
                <a:schemeClr val="accent1"/>
              </a:buClr>
              <a:buSzPts val="1800"/>
              <a:buNone/>
              <a:defRPr sz="1800">
                <a:solidFill>
                  <a:schemeClr val="accent1"/>
                </a:solidFill>
              </a:defRPr>
            </a:lvl3pPr>
            <a:lvl4pPr lvl="3" algn="l">
              <a:lnSpc>
                <a:spcPct val="100000"/>
              </a:lnSpc>
              <a:spcBef>
                <a:spcPts val="0"/>
              </a:spcBef>
              <a:spcAft>
                <a:spcPts val="0"/>
              </a:spcAft>
              <a:buClr>
                <a:schemeClr val="accent1"/>
              </a:buClr>
              <a:buSzPts val="1800"/>
              <a:buNone/>
              <a:defRPr sz="1800">
                <a:solidFill>
                  <a:schemeClr val="accent1"/>
                </a:solidFill>
              </a:defRPr>
            </a:lvl4pPr>
            <a:lvl5pPr lvl="4" algn="l">
              <a:lnSpc>
                <a:spcPct val="100000"/>
              </a:lnSpc>
              <a:spcBef>
                <a:spcPts val="0"/>
              </a:spcBef>
              <a:spcAft>
                <a:spcPts val="0"/>
              </a:spcAft>
              <a:buClr>
                <a:schemeClr val="accent1"/>
              </a:buClr>
              <a:buSzPts val="1800"/>
              <a:buNone/>
              <a:defRPr sz="1800">
                <a:solidFill>
                  <a:schemeClr val="accent1"/>
                </a:solidFill>
              </a:defRPr>
            </a:lvl5pPr>
            <a:lvl6pPr lvl="5" algn="l">
              <a:lnSpc>
                <a:spcPct val="100000"/>
              </a:lnSpc>
              <a:spcBef>
                <a:spcPts val="0"/>
              </a:spcBef>
              <a:spcAft>
                <a:spcPts val="0"/>
              </a:spcAft>
              <a:buClr>
                <a:schemeClr val="accent1"/>
              </a:buClr>
              <a:buSzPts val="1800"/>
              <a:buNone/>
              <a:defRPr sz="1800">
                <a:solidFill>
                  <a:schemeClr val="accent1"/>
                </a:solidFill>
              </a:defRPr>
            </a:lvl6pPr>
            <a:lvl7pPr lvl="6" algn="l">
              <a:lnSpc>
                <a:spcPct val="100000"/>
              </a:lnSpc>
              <a:spcBef>
                <a:spcPts val="0"/>
              </a:spcBef>
              <a:spcAft>
                <a:spcPts val="0"/>
              </a:spcAft>
              <a:buClr>
                <a:schemeClr val="accent1"/>
              </a:buClr>
              <a:buSzPts val="1800"/>
              <a:buNone/>
              <a:defRPr sz="1800">
                <a:solidFill>
                  <a:schemeClr val="accent1"/>
                </a:solidFill>
              </a:defRPr>
            </a:lvl7pPr>
            <a:lvl8pPr lvl="7" algn="l">
              <a:lnSpc>
                <a:spcPct val="100000"/>
              </a:lnSpc>
              <a:spcBef>
                <a:spcPts val="0"/>
              </a:spcBef>
              <a:spcAft>
                <a:spcPts val="0"/>
              </a:spcAft>
              <a:buClr>
                <a:schemeClr val="accent1"/>
              </a:buClr>
              <a:buSzPts val="1800"/>
              <a:buNone/>
              <a:defRPr sz="1800">
                <a:solidFill>
                  <a:schemeClr val="accent1"/>
                </a:solidFill>
              </a:defRPr>
            </a:lvl8pPr>
            <a:lvl9pPr lvl="8" algn="l">
              <a:lnSpc>
                <a:spcPct val="100000"/>
              </a:lnSpc>
              <a:spcBef>
                <a:spcPts val="0"/>
              </a:spcBef>
              <a:spcAft>
                <a:spcPts val="0"/>
              </a:spcAft>
              <a:buClr>
                <a:schemeClr val="accent1"/>
              </a:buClr>
              <a:buSzPts val="1800"/>
              <a:buNone/>
              <a:defRPr sz="1800">
                <a:solidFill>
                  <a:schemeClr val="accen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56"/>
          <p:cNvSpPr txBox="1"/>
          <p:nvPr>
            <p:ph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77" name="Google Shape;77;p56"/>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8" name="Shape 78"/>
        <p:cNvGrpSpPr/>
        <p:nvPr/>
      </p:nvGrpSpPr>
      <p:grpSpPr>
        <a:xfrm>
          <a:off x="0" y="0"/>
          <a:ext cx="0" cy="0"/>
          <a:chOff x="0" y="0"/>
          <a:chExt cx="0" cy="0"/>
        </a:xfrm>
      </p:grpSpPr>
      <p:sp>
        <p:nvSpPr>
          <p:cNvPr id="79" name="Google Shape;79;p57"/>
          <p:cNvSpPr txBox="1"/>
          <p:nvPr>
            <p:ph idx="1" type="body"/>
          </p:nvPr>
        </p:nvSpPr>
        <p:spPr>
          <a:xfrm>
            <a:off x="768900" y="1559050"/>
            <a:ext cx="5259000" cy="3009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1600"/>
              </a:spcBef>
              <a:spcAft>
                <a:spcPts val="0"/>
              </a:spcAft>
              <a:buSzPts val="1600"/>
              <a:buChar char="○"/>
              <a:defRPr sz="1600"/>
            </a:lvl2pPr>
            <a:lvl3pPr indent="-330200" lvl="2" marL="1371600" algn="l">
              <a:lnSpc>
                <a:spcPct val="100000"/>
              </a:lnSpc>
              <a:spcBef>
                <a:spcPts val="1600"/>
              </a:spcBef>
              <a:spcAft>
                <a:spcPts val="0"/>
              </a:spcAft>
              <a:buSzPts val="1600"/>
              <a:buChar char="■"/>
              <a:defRPr sz="1600"/>
            </a:lvl3pPr>
            <a:lvl4pPr indent="-330200" lvl="3" marL="1828800" algn="l">
              <a:lnSpc>
                <a:spcPct val="100000"/>
              </a:lnSpc>
              <a:spcBef>
                <a:spcPts val="1600"/>
              </a:spcBef>
              <a:spcAft>
                <a:spcPts val="0"/>
              </a:spcAft>
              <a:buSzPts val="1600"/>
              <a:buChar char="●"/>
              <a:defRPr sz="1600"/>
            </a:lvl4pPr>
            <a:lvl5pPr indent="-330200" lvl="4" marL="2286000" algn="l">
              <a:lnSpc>
                <a:spcPct val="100000"/>
              </a:lnSpc>
              <a:spcBef>
                <a:spcPts val="1600"/>
              </a:spcBef>
              <a:spcAft>
                <a:spcPts val="0"/>
              </a:spcAft>
              <a:buSzPts val="1600"/>
              <a:buChar char="○"/>
              <a:defRPr sz="1600"/>
            </a:lvl5pPr>
            <a:lvl6pPr indent="-330200" lvl="5" marL="2743200" algn="l">
              <a:lnSpc>
                <a:spcPct val="100000"/>
              </a:lnSpc>
              <a:spcBef>
                <a:spcPts val="1600"/>
              </a:spcBef>
              <a:spcAft>
                <a:spcPts val="0"/>
              </a:spcAft>
              <a:buSzPts val="1600"/>
              <a:buChar char="■"/>
              <a:defRPr sz="1600"/>
            </a:lvl6pPr>
            <a:lvl7pPr indent="-330200" lvl="6" marL="3200400" algn="l">
              <a:lnSpc>
                <a:spcPct val="100000"/>
              </a:lnSpc>
              <a:spcBef>
                <a:spcPts val="1600"/>
              </a:spcBef>
              <a:spcAft>
                <a:spcPts val="0"/>
              </a:spcAft>
              <a:buSzPts val="1600"/>
              <a:buChar char="●"/>
              <a:defRPr sz="1600"/>
            </a:lvl7pPr>
            <a:lvl8pPr indent="-330200" lvl="7" marL="3657600" algn="l">
              <a:lnSpc>
                <a:spcPct val="100000"/>
              </a:lnSpc>
              <a:spcBef>
                <a:spcPts val="1600"/>
              </a:spcBef>
              <a:spcAft>
                <a:spcPts val="0"/>
              </a:spcAft>
              <a:buSzPts val="1600"/>
              <a:buChar char="○"/>
              <a:defRPr sz="1600"/>
            </a:lvl8pPr>
            <a:lvl9pPr indent="-330200" lvl="8" marL="4114800" algn="l">
              <a:lnSpc>
                <a:spcPct val="100000"/>
              </a:lnSpc>
              <a:spcBef>
                <a:spcPts val="1600"/>
              </a:spcBef>
              <a:spcAft>
                <a:spcPts val="1600"/>
              </a:spcAft>
              <a:buSzPts val="1600"/>
              <a:buChar char="■"/>
              <a:defRPr sz="1600"/>
            </a:lvl9pPr>
          </a:lstStyle>
          <a:p/>
        </p:txBody>
      </p:sp>
      <p:sp>
        <p:nvSpPr>
          <p:cNvPr id="80" name="Google Shape;80;p57"/>
          <p:cNvSpPr txBox="1"/>
          <p:nvPr>
            <p:ph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81" name="Google Shape;81;p57"/>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58"/>
          <p:cNvSpPr txBox="1"/>
          <p:nvPr>
            <p:ph idx="1" type="subTitle"/>
          </p:nvPr>
        </p:nvSpPr>
        <p:spPr>
          <a:xfrm>
            <a:off x="768900" y="1458900"/>
            <a:ext cx="3258000" cy="88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4" name="Google Shape;84;p58"/>
          <p:cNvSpPr txBox="1"/>
          <p:nvPr>
            <p:ph idx="2" type="body"/>
          </p:nvPr>
        </p:nvSpPr>
        <p:spPr>
          <a:xfrm>
            <a:off x="768900" y="2304050"/>
            <a:ext cx="3426900" cy="21573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1600"/>
              </a:spcBef>
              <a:spcAft>
                <a:spcPts val="0"/>
              </a:spcAft>
              <a:buSzPts val="1600"/>
              <a:buChar char="○"/>
              <a:defRPr sz="1600"/>
            </a:lvl2pPr>
            <a:lvl3pPr indent="-330200" lvl="2" marL="1371600" algn="l">
              <a:lnSpc>
                <a:spcPct val="100000"/>
              </a:lnSpc>
              <a:spcBef>
                <a:spcPts val="1600"/>
              </a:spcBef>
              <a:spcAft>
                <a:spcPts val="0"/>
              </a:spcAft>
              <a:buSzPts val="1600"/>
              <a:buChar char="■"/>
              <a:defRPr sz="1600"/>
            </a:lvl3pPr>
            <a:lvl4pPr indent="-330200" lvl="3" marL="1828800" algn="l">
              <a:lnSpc>
                <a:spcPct val="100000"/>
              </a:lnSpc>
              <a:spcBef>
                <a:spcPts val="1600"/>
              </a:spcBef>
              <a:spcAft>
                <a:spcPts val="0"/>
              </a:spcAft>
              <a:buSzPts val="1600"/>
              <a:buChar char="●"/>
              <a:defRPr sz="1600"/>
            </a:lvl4pPr>
            <a:lvl5pPr indent="-330200" lvl="4" marL="2286000" algn="l">
              <a:lnSpc>
                <a:spcPct val="100000"/>
              </a:lnSpc>
              <a:spcBef>
                <a:spcPts val="1600"/>
              </a:spcBef>
              <a:spcAft>
                <a:spcPts val="0"/>
              </a:spcAft>
              <a:buSzPts val="1600"/>
              <a:buChar char="○"/>
              <a:defRPr sz="1600"/>
            </a:lvl5pPr>
            <a:lvl6pPr indent="-330200" lvl="5" marL="2743200" algn="l">
              <a:lnSpc>
                <a:spcPct val="100000"/>
              </a:lnSpc>
              <a:spcBef>
                <a:spcPts val="1600"/>
              </a:spcBef>
              <a:spcAft>
                <a:spcPts val="0"/>
              </a:spcAft>
              <a:buSzPts val="1600"/>
              <a:buChar char="■"/>
              <a:defRPr sz="1600"/>
            </a:lvl6pPr>
            <a:lvl7pPr indent="-330200" lvl="6" marL="3200400" algn="l">
              <a:lnSpc>
                <a:spcPct val="100000"/>
              </a:lnSpc>
              <a:spcBef>
                <a:spcPts val="1600"/>
              </a:spcBef>
              <a:spcAft>
                <a:spcPts val="0"/>
              </a:spcAft>
              <a:buSzPts val="1600"/>
              <a:buChar char="●"/>
              <a:defRPr sz="1600"/>
            </a:lvl7pPr>
            <a:lvl8pPr indent="-330200" lvl="7" marL="3657600" algn="l">
              <a:lnSpc>
                <a:spcPct val="100000"/>
              </a:lnSpc>
              <a:spcBef>
                <a:spcPts val="1600"/>
              </a:spcBef>
              <a:spcAft>
                <a:spcPts val="0"/>
              </a:spcAft>
              <a:buSzPts val="1600"/>
              <a:buChar char="○"/>
              <a:defRPr sz="1600"/>
            </a:lvl8pPr>
            <a:lvl9pPr indent="-330200" lvl="8" marL="4114800" algn="l">
              <a:lnSpc>
                <a:spcPct val="100000"/>
              </a:lnSpc>
              <a:spcBef>
                <a:spcPts val="1600"/>
              </a:spcBef>
              <a:spcAft>
                <a:spcPts val="1600"/>
              </a:spcAft>
              <a:buSzPts val="1600"/>
              <a:buChar char="■"/>
              <a:defRPr sz="1600"/>
            </a:lvl9pPr>
          </a:lstStyle>
          <a:p/>
        </p:txBody>
      </p:sp>
      <p:sp>
        <p:nvSpPr>
          <p:cNvPr id="85" name="Google Shape;85;p58"/>
          <p:cNvSpPr txBox="1"/>
          <p:nvPr>
            <p:ph type="title"/>
          </p:nvPr>
        </p:nvSpPr>
        <p:spPr>
          <a:xfrm>
            <a:off x="768900" y="403200"/>
            <a:ext cx="37047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86" name="Google Shape;86;p58"/>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59"/>
          <p:cNvSpPr txBox="1"/>
          <p:nvPr>
            <p:ph type="title"/>
          </p:nvPr>
        </p:nvSpPr>
        <p:spPr>
          <a:xfrm>
            <a:off x="768900" y="403200"/>
            <a:ext cx="3756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89" name="Google Shape;89;p59"/>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60"/>
          <p:cNvSpPr txBox="1"/>
          <p:nvPr>
            <p:ph hasCustomPrompt="1" type="title"/>
          </p:nvPr>
        </p:nvSpPr>
        <p:spPr>
          <a:xfrm>
            <a:off x="768900" y="2034275"/>
            <a:ext cx="4898400" cy="1515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r>
              <a:t>xx%</a:t>
            </a:r>
          </a:p>
        </p:txBody>
      </p:sp>
      <p:sp>
        <p:nvSpPr>
          <p:cNvPr id="92" name="Google Shape;92;p60"/>
          <p:cNvSpPr txBox="1"/>
          <p:nvPr>
            <p:ph idx="1" type="body"/>
          </p:nvPr>
        </p:nvSpPr>
        <p:spPr>
          <a:xfrm>
            <a:off x="768900" y="3523875"/>
            <a:ext cx="3056100" cy="667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600"/>
              </a:spcBef>
              <a:spcAft>
                <a:spcPts val="0"/>
              </a:spcAft>
              <a:buSzPts val="1800"/>
              <a:buChar char="○"/>
              <a:defRPr sz="1800"/>
            </a:lvl2pPr>
            <a:lvl3pPr indent="-342900" lvl="2" marL="1371600" algn="l">
              <a:lnSpc>
                <a:spcPct val="100000"/>
              </a:lnSpc>
              <a:spcBef>
                <a:spcPts val="1600"/>
              </a:spcBef>
              <a:spcAft>
                <a:spcPts val="0"/>
              </a:spcAft>
              <a:buSzPts val="1800"/>
              <a:buChar char="■"/>
              <a:defRPr sz="1800"/>
            </a:lvl3pPr>
            <a:lvl4pPr indent="-342900" lvl="3" marL="1828800" algn="l">
              <a:lnSpc>
                <a:spcPct val="100000"/>
              </a:lnSpc>
              <a:spcBef>
                <a:spcPts val="1600"/>
              </a:spcBef>
              <a:spcAft>
                <a:spcPts val="0"/>
              </a:spcAft>
              <a:buSzPts val="1800"/>
              <a:buChar char="●"/>
              <a:defRPr sz="1800"/>
            </a:lvl4pPr>
            <a:lvl5pPr indent="-342900" lvl="4" marL="2286000" algn="l">
              <a:lnSpc>
                <a:spcPct val="100000"/>
              </a:lnSpc>
              <a:spcBef>
                <a:spcPts val="1600"/>
              </a:spcBef>
              <a:spcAft>
                <a:spcPts val="0"/>
              </a:spcAft>
              <a:buSzPts val="1800"/>
              <a:buChar char="○"/>
              <a:defRPr sz="1800"/>
            </a:lvl5pPr>
            <a:lvl6pPr indent="-342900" lvl="5" marL="2743200" algn="l">
              <a:lnSpc>
                <a:spcPct val="100000"/>
              </a:lnSpc>
              <a:spcBef>
                <a:spcPts val="1600"/>
              </a:spcBef>
              <a:spcAft>
                <a:spcPts val="0"/>
              </a:spcAft>
              <a:buSzPts val="1800"/>
              <a:buChar char="■"/>
              <a:defRPr sz="1800"/>
            </a:lvl6pPr>
            <a:lvl7pPr indent="-342900" lvl="6" marL="3200400" algn="l">
              <a:lnSpc>
                <a:spcPct val="100000"/>
              </a:lnSpc>
              <a:spcBef>
                <a:spcPts val="1600"/>
              </a:spcBef>
              <a:spcAft>
                <a:spcPts val="0"/>
              </a:spcAft>
              <a:buSzPts val="1800"/>
              <a:buChar char="●"/>
              <a:defRPr sz="1800"/>
            </a:lvl7pPr>
            <a:lvl8pPr indent="-342900" lvl="7" marL="3657600" algn="l">
              <a:lnSpc>
                <a:spcPct val="100000"/>
              </a:lnSpc>
              <a:spcBef>
                <a:spcPts val="1600"/>
              </a:spcBef>
              <a:spcAft>
                <a:spcPts val="0"/>
              </a:spcAft>
              <a:buSzPts val="1800"/>
              <a:buChar char="○"/>
              <a:defRPr sz="1800"/>
            </a:lvl8pPr>
            <a:lvl9pPr indent="-342900" lvl="8" marL="4114800" algn="l">
              <a:lnSpc>
                <a:spcPct val="100000"/>
              </a:lnSpc>
              <a:spcBef>
                <a:spcPts val="1600"/>
              </a:spcBef>
              <a:spcAft>
                <a:spcPts val="1600"/>
              </a:spcAft>
              <a:buSzPts val="1800"/>
              <a:buChar char="■"/>
              <a:defRPr sz="1800"/>
            </a:lvl9pPr>
          </a:lstStyle>
          <a:p/>
        </p:txBody>
      </p:sp>
      <p:sp>
        <p:nvSpPr>
          <p:cNvPr id="93" name="Google Shape;93;p60"/>
          <p:cNvSpPr txBox="1"/>
          <p:nvPr>
            <p:ph idx="2" type="title"/>
          </p:nvPr>
        </p:nvSpPr>
        <p:spPr>
          <a:xfrm>
            <a:off x="768900" y="403200"/>
            <a:ext cx="3756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94" name="Google Shape;94;p60"/>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BODY_3">
    <p:spTree>
      <p:nvGrpSpPr>
        <p:cNvPr id="95" name="Shape 95"/>
        <p:cNvGrpSpPr/>
        <p:nvPr/>
      </p:nvGrpSpPr>
      <p:grpSpPr>
        <a:xfrm>
          <a:off x="0" y="0"/>
          <a:ext cx="0" cy="0"/>
          <a:chOff x="0" y="0"/>
          <a:chExt cx="0" cy="0"/>
        </a:xfrm>
      </p:grpSpPr>
      <p:sp>
        <p:nvSpPr>
          <p:cNvPr id="96" name="Google Shape;96;p61"/>
          <p:cNvSpPr txBox="1"/>
          <p:nvPr>
            <p:ph idx="1" type="body"/>
          </p:nvPr>
        </p:nvSpPr>
        <p:spPr>
          <a:xfrm>
            <a:off x="768900" y="1281200"/>
            <a:ext cx="7059000" cy="2991300"/>
          </a:xfrm>
          <a:prstGeom prst="rect">
            <a:avLst/>
          </a:prstGeom>
          <a:noFill/>
          <a:ln>
            <a:noFill/>
          </a:ln>
        </p:spPr>
        <p:txBody>
          <a:bodyPr anchorCtr="0" anchor="t" bIns="91425" lIns="91425" spcFirstLastPara="1" rIns="91425" wrap="square" tIns="91425">
            <a:noAutofit/>
          </a:bodyPr>
          <a:lstStyle>
            <a:lvl1pPr indent="-307975" lvl="0" marL="457200" algn="l">
              <a:lnSpc>
                <a:spcPct val="100000"/>
              </a:lnSpc>
              <a:spcBef>
                <a:spcPts val="0"/>
              </a:spcBef>
              <a:spcAft>
                <a:spcPts val="0"/>
              </a:spcAft>
              <a:buSzPts val="1250"/>
              <a:buChar char="●"/>
              <a:defRPr sz="1250"/>
            </a:lvl1pPr>
            <a:lvl2pPr indent="-307975" lvl="1" marL="914400" algn="l">
              <a:lnSpc>
                <a:spcPct val="100000"/>
              </a:lnSpc>
              <a:spcBef>
                <a:spcPts val="1600"/>
              </a:spcBef>
              <a:spcAft>
                <a:spcPts val="0"/>
              </a:spcAft>
              <a:buSzPts val="1250"/>
              <a:buChar char="○"/>
              <a:defRPr sz="1250"/>
            </a:lvl2pPr>
            <a:lvl3pPr indent="-307975" lvl="2" marL="1371600" algn="l">
              <a:lnSpc>
                <a:spcPct val="100000"/>
              </a:lnSpc>
              <a:spcBef>
                <a:spcPts val="1600"/>
              </a:spcBef>
              <a:spcAft>
                <a:spcPts val="0"/>
              </a:spcAft>
              <a:buSzPts val="1250"/>
              <a:buChar char="■"/>
              <a:defRPr sz="1250"/>
            </a:lvl3pPr>
            <a:lvl4pPr indent="-307975" lvl="3" marL="1828800" algn="l">
              <a:lnSpc>
                <a:spcPct val="100000"/>
              </a:lnSpc>
              <a:spcBef>
                <a:spcPts val="1600"/>
              </a:spcBef>
              <a:spcAft>
                <a:spcPts val="0"/>
              </a:spcAft>
              <a:buSzPts val="1250"/>
              <a:buChar char="●"/>
              <a:defRPr sz="1250"/>
            </a:lvl4pPr>
            <a:lvl5pPr indent="-307975" lvl="4" marL="2286000" algn="l">
              <a:lnSpc>
                <a:spcPct val="100000"/>
              </a:lnSpc>
              <a:spcBef>
                <a:spcPts val="1600"/>
              </a:spcBef>
              <a:spcAft>
                <a:spcPts val="0"/>
              </a:spcAft>
              <a:buSzPts val="1250"/>
              <a:buChar char="○"/>
              <a:defRPr sz="1250"/>
            </a:lvl5pPr>
            <a:lvl6pPr indent="-307975" lvl="5" marL="2743200" algn="l">
              <a:lnSpc>
                <a:spcPct val="100000"/>
              </a:lnSpc>
              <a:spcBef>
                <a:spcPts val="1600"/>
              </a:spcBef>
              <a:spcAft>
                <a:spcPts val="0"/>
              </a:spcAft>
              <a:buSzPts val="1250"/>
              <a:buChar char="■"/>
              <a:defRPr sz="1250"/>
            </a:lvl6pPr>
            <a:lvl7pPr indent="-307975" lvl="6" marL="3200400" algn="l">
              <a:lnSpc>
                <a:spcPct val="100000"/>
              </a:lnSpc>
              <a:spcBef>
                <a:spcPts val="1600"/>
              </a:spcBef>
              <a:spcAft>
                <a:spcPts val="0"/>
              </a:spcAft>
              <a:buSzPts val="1250"/>
              <a:buChar char="●"/>
              <a:defRPr sz="1250"/>
            </a:lvl7pPr>
            <a:lvl8pPr indent="-307975" lvl="7" marL="3657600" algn="l">
              <a:lnSpc>
                <a:spcPct val="100000"/>
              </a:lnSpc>
              <a:spcBef>
                <a:spcPts val="1600"/>
              </a:spcBef>
              <a:spcAft>
                <a:spcPts val="0"/>
              </a:spcAft>
              <a:buSzPts val="1250"/>
              <a:buChar char="○"/>
              <a:defRPr sz="1250"/>
            </a:lvl8pPr>
            <a:lvl9pPr indent="-307975" lvl="8" marL="4114800" algn="l">
              <a:lnSpc>
                <a:spcPct val="100000"/>
              </a:lnSpc>
              <a:spcBef>
                <a:spcPts val="1600"/>
              </a:spcBef>
              <a:spcAft>
                <a:spcPts val="1600"/>
              </a:spcAft>
              <a:buSzPts val="1250"/>
              <a:buChar char="■"/>
              <a:defRPr sz="1250"/>
            </a:lvl9pPr>
          </a:lstStyle>
          <a:p/>
        </p:txBody>
      </p:sp>
      <p:sp>
        <p:nvSpPr>
          <p:cNvPr id="97" name="Google Shape;97;p61"/>
          <p:cNvSpPr txBox="1"/>
          <p:nvPr>
            <p:ph type="title"/>
          </p:nvPr>
        </p:nvSpPr>
        <p:spPr>
          <a:xfrm>
            <a:off x="768900" y="403200"/>
            <a:ext cx="59718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98" name="Google Shape;98;p61"/>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TITLE_AND_BODY_1_1_2">
    <p:spTree>
      <p:nvGrpSpPr>
        <p:cNvPr id="99" name="Shape 99"/>
        <p:cNvGrpSpPr/>
        <p:nvPr/>
      </p:nvGrpSpPr>
      <p:grpSpPr>
        <a:xfrm>
          <a:off x="0" y="0"/>
          <a:ext cx="0" cy="0"/>
          <a:chOff x="0" y="0"/>
          <a:chExt cx="0" cy="0"/>
        </a:xfrm>
      </p:grpSpPr>
      <p:sp>
        <p:nvSpPr>
          <p:cNvPr id="100" name="Google Shape;100;p62"/>
          <p:cNvSpPr txBox="1"/>
          <p:nvPr>
            <p:ph type="title"/>
          </p:nvPr>
        </p:nvSpPr>
        <p:spPr>
          <a:xfrm>
            <a:off x="1076700" y="1836854"/>
            <a:ext cx="2096100" cy="49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1800"/>
              <a:buNone/>
              <a:defRPr sz="18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01" name="Google Shape;101;p62"/>
          <p:cNvSpPr txBox="1"/>
          <p:nvPr>
            <p:ph idx="1" type="subTitle"/>
          </p:nvPr>
        </p:nvSpPr>
        <p:spPr>
          <a:xfrm>
            <a:off x="1076700" y="2372350"/>
            <a:ext cx="2096100" cy="58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 name="Google Shape;102;p62"/>
          <p:cNvSpPr txBox="1"/>
          <p:nvPr>
            <p:ph idx="2" type="title"/>
          </p:nvPr>
        </p:nvSpPr>
        <p:spPr>
          <a:xfrm>
            <a:off x="768900" y="403200"/>
            <a:ext cx="3756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103" name="Google Shape;103;p62"/>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
        <p:nvSpPr>
          <p:cNvPr id="104" name="Google Shape;104;p62"/>
          <p:cNvSpPr txBox="1"/>
          <p:nvPr>
            <p:ph idx="3" type="title"/>
          </p:nvPr>
        </p:nvSpPr>
        <p:spPr>
          <a:xfrm>
            <a:off x="3523950" y="1836854"/>
            <a:ext cx="2096100" cy="49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1800"/>
              <a:buNone/>
              <a:defRPr sz="18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05" name="Google Shape;105;p62"/>
          <p:cNvSpPr txBox="1"/>
          <p:nvPr>
            <p:ph idx="4" type="subTitle"/>
          </p:nvPr>
        </p:nvSpPr>
        <p:spPr>
          <a:xfrm>
            <a:off x="3523950" y="2372350"/>
            <a:ext cx="2096100" cy="58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 name="Google Shape;106;p62"/>
          <p:cNvSpPr txBox="1"/>
          <p:nvPr>
            <p:ph idx="5" type="title"/>
          </p:nvPr>
        </p:nvSpPr>
        <p:spPr>
          <a:xfrm>
            <a:off x="5971200" y="1836854"/>
            <a:ext cx="2096100" cy="49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1800"/>
              <a:buNone/>
              <a:defRPr sz="18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07" name="Google Shape;107;p62"/>
          <p:cNvSpPr txBox="1"/>
          <p:nvPr>
            <p:ph idx="6" type="subTitle"/>
          </p:nvPr>
        </p:nvSpPr>
        <p:spPr>
          <a:xfrm>
            <a:off x="5971200" y="2372350"/>
            <a:ext cx="2096100" cy="58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 name="Google Shape;108;p62"/>
          <p:cNvSpPr txBox="1"/>
          <p:nvPr>
            <p:ph idx="7" type="title"/>
          </p:nvPr>
        </p:nvSpPr>
        <p:spPr>
          <a:xfrm>
            <a:off x="1076700" y="3425404"/>
            <a:ext cx="2096100" cy="49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1800"/>
              <a:buNone/>
              <a:defRPr sz="18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09" name="Google Shape;109;p62"/>
          <p:cNvSpPr txBox="1"/>
          <p:nvPr>
            <p:ph idx="8" type="subTitle"/>
          </p:nvPr>
        </p:nvSpPr>
        <p:spPr>
          <a:xfrm>
            <a:off x="1076700" y="3960900"/>
            <a:ext cx="2096100" cy="58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 name="Google Shape;110;p62"/>
          <p:cNvSpPr txBox="1"/>
          <p:nvPr>
            <p:ph idx="9" type="title"/>
          </p:nvPr>
        </p:nvSpPr>
        <p:spPr>
          <a:xfrm>
            <a:off x="3523950" y="3425404"/>
            <a:ext cx="2096100" cy="49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1800"/>
              <a:buNone/>
              <a:defRPr sz="18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11" name="Google Shape;111;p62"/>
          <p:cNvSpPr txBox="1"/>
          <p:nvPr>
            <p:ph idx="13" type="subTitle"/>
          </p:nvPr>
        </p:nvSpPr>
        <p:spPr>
          <a:xfrm>
            <a:off x="3523950" y="3960900"/>
            <a:ext cx="2096100" cy="58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62"/>
          <p:cNvSpPr txBox="1"/>
          <p:nvPr>
            <p:ph idx="14" type="title"/>
          </p:nvPr>
        </p:nvSpPr>
        <p:spPr>
          <a:xfrm>
            <a:off x="5971200" y="3425404"/>
            <a:ext cx="2096100" cy="49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1800"/>
              <a:buNone/>
              <a:defRPr sz="18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13" name="Google Shape;113;p62"/>
          <p:cNvSpPr txBox="1"/>
          <p:nvPr>
            <p:ph idx="15" type="subTitle"/>
          </p:nvPr>
        </p:nvSpPr>
        <p:spPr>
          <a:xfrm>
            <a:off x="5971200" y="3960900"/>
            <a:ext cx="2096100" cy="58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11" name="Shape 11"/>
        <p:cNvGrpSpPr/>
        <p:nvPr/>
      </p:nvGrpSpPr>
      <p:grpSpPr>
        <a:xfrm>
          <a:off x="0" y="0"/>
          <a:ext cx="0" cy="0"/>
          <a:chOff x="0" y="0"/>
          <a:chExt cx="0" cy="0"/>
        </a:xfrm>
      </p:grpSpPr>
      <p:sp>
        <p:nvSpPr>
          <p:cNvPr id="12" name="Google Shape;12;p45"/>
          <p:cNvSpPr txBox="1"/>
          <p:nvPr>
            <p:ph type="title"/>
          </p:nvPr>
        </p:nvSpPr>
        <p:spPr>
          <a:xfrm>
            <a:off x="935650" y="1122888"/>
            <a:ext cx="2096100" cy="403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800"/>
              <a:buNone/>
              <a:defRPr sz="1800">
                <a:solidFill>
                  <a:schemeClr val="accent1"/>
                </a:solidFill>
              </a:defRPr>
            </a:lvl1pPr>
            <a:lvl2pPr lvl="1" algn="r">
              <a:lnSpc>
                <a:spcPct val="100000"/>
              </a:lnSpc>
              <a:spcBef>
                <a:spcPts val="0"/>
              </a:spcBef>
              <a:spcAft>
                <a:spcPts val="0"/>
              </a:spcAft>
              <a:buClr>
                <a:schemeClr val="accent1"/>
              </a:buClr>
              <a:buSzPts val="1800"/>
              <a:buNone/>
              <a:defRPr sz="1800">
                <a:solidFill>
                  <a:schemeClr val="accent1"/>
                </a:solidFill>
              </a:defRPr>
            </a:lvl2pPr>
            <a:lvl3pPr lvl="2" algn="r">
              <a:lnSpc>
                <a:spcPct val="100000"/>
              </a:lnSpc>
              <a:spcBef>
                <a:spcPts val="0"/>
              </a:spcBef>
              <a:spcAft>
                <a:spcPts val="0"/>
              </a:spcAft>
              <a:buClr>
                <a:schemeClr val="accent1"/>
              </a:buClr>
              <a:buSzPts val="1800"/>
              <a:buNone/>
              <a:defRPr sz="1800">
                <a:solidFill>
                  <a:schemeClr val="accent1"/>
                </a:solidFill>
              </a:defRPr>
            </a:lvl3pPr>
            <a:lvl4pPr lvl="3" algn="r">
              <a:lnSpc>
                <a:spcPct val="100000"/>
              </a:lnSpc>
              <a:spcBef>
                <a:spcPts val="0"/>
              </a:spcBef>
              <a:spcAft>
                <a:spcPts val="0"/>
              </a:spcAft>
              <a:buClr>
                <a:schemeClr val="accent1"/>
              </a:buClr>
              <a:buSzPts val="1800"/>
              <a:buNone/>
              <a:defRPr sz="1800">
                <a:solidFill>
                  <a:schemeClr val="accent1"/>
                </a:solidFill>
              </a:defRPr>
            </a:lvl4pPr>
            <a:lvl5pPr lvl="4" algn="r">
              <a:lnSpc>
                <a:spcPct val="100000"/>
              </a:lnSpc>
              <a:spcBef>
                <a:spcPts val="0"/>
              </a:spcBef>
              <a:spcAft>
                <a:spcPts val="0"/>
              </a:spcAft>
              <a:buClr>
                <a:schemeClr val="accent1"/>
              </a:buClr>
              <a:buSzPts val="1800"/>
              <a:buNone/>
              <a:defRPr sz="1800">
                <a:solidFill>
                  <a:schemeClr val="accent1"/>
                </a:solidFill>
              </a:defRPr>
            </a:lvl5pPr>
            <a:lvl6pPr lvl="5" algn="r">
              <a:lnSpc>
                <a:spcPct val="100000"/>
              </a:lnSpc>
              <a:spcBef>
                <a:spcPts val="0"/>
              </a:spcBef>
              <a:spcAft>
                <a:spcPts val="0"/>
              </a:spcAft>
              <a:buClr>
                <a:schemeClr val="accent1"/>
              </a:buClr>
              <a:buSzPts val="1800"/>
              <a:buNone/>
              <a:defRPr sz="1800">
                <a:solidFill>
                  <a:schemeClr val="accent1"/>
                </a:solidFill>
              </a:defRPr>
            </a:lvl6pPr>
            <a:lvl7pPr lvl="6" algn="r">
              <a:lnSpc>
                <a:spcPct val="100000"/>
              </a:lnSpc>
              <a:spcBef>
                <a:spcPts val="0"/>
              </a:spcBef>
              <a:spcAft>
                <a:spcPts val="0"/>
              </a:spcAft>
              <a:buClr>
                <a:schemeClr val="accent1"/>
              </a:buClr>
              <a:buSzPts val="1800"/>
              <a:buNone/>
              <a:defRPr sz="1800">
                <a:solidFill>
                  <a:schemeClr val="accent1"/>
                </a:solidFill>
              </a:defRPr>
            </a:lvl7pPr>
            <a:lvl8pPr lvl="7" algn="r">
              <a:lnSpc>
                <a:spcPct val="100000"/>
              </a:lnSpc>
              <a:spcBef>
                <a:spcPts val="0"/>
              </a:spcBef>
              <a:spcAft>
                <a:spcPts val="0"/>
              </a:spcAft>
              <a:buClr>
                <a:schemeClr val="accent1"/>
              </a:buClr>
              <a:buSzPts val="1800"/>
              <a:buNone/>
              <a:defRPr sz="1800">
                <a:solidFill>
                  <a:schemeClr val="accent1"/>
                </a:solidFill>
              </a:defRPr>
            </a:lvl8pPr>
            <a:lvl9pPr lvl="8" algn="r">
              <a:lnSpc>
                <a:spcPct val="100000"/>
              </a:lnSpc>
              <a:spcBef>
                <a:spcPts val="0"/>
              </a:spcBef>
              <a:spcAft>
                <a:spcPts val="0"/>
              </a:spcAft>
              <a:buClr>
                <a:schemeClr val="accent1"/>
              </a:buClr>
              <a:buSzPts val="1800"/>
              <a:buNone/>
              <a:defRPr sz="1800">
                <a:solidFill>
                  <a:schemeClr val="accent1"/>
                </a:solidFill>
              </a:defRPr>
            </a:lvl9pPr>
          </a:lstStyle>
          <a:p/>
        </p:txBody>
      </p:sp>
      <p:sp>
        <p:nvSpPr>
          <p:cNvPr id="13" name="Google Shape;13;p45"/>
          <p:cNvSpPr txBox="1"/>
          <p:nvPr>
            <p:ph idx="1" type="subTitle"/>
          </p:nvPr>
        </p:nvSpPr>
        <p:spPr>
          <a:xfrm>
            <a:off x="935650" y="1486063"/>
            <a:ext cx="20961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4" name="Google Shape;14;p45"/>
          <p:cNvSpPr txBox="1"/>
          <p:nvPr>
            <p:ph idx="2" type="title"/>
          </p:nvPr>
        </p:nvSpPr>
        <p:spPr>
          <a:xfrm>
            <a:off x="3193725" y="1234300"/>
            <a:ext cx="1201800" cy="75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 name="Google Shape;15;p45"/>
          <p:cNvSpPr txBox="1"/>
          <p:nvPr>
            <p:ph idx="3" type="title"/>
          </p:nvPr>
        </p:nvSpPr>
        <p:spPr>
          <a:xfrm>
            <a:off x="935650" y="3157513"/>
            <a:ext cx="2096100" cy="403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800"/>
              <a:buNone/>
              <a:defRPr sz="1800">
                <a:solidFill>
                  <a:schemeClr val="accent1"/>
                </a:solidFill>
              </a:defRPr>
            </a:lvl1pPr>
            <a:lvl2pPr lvl="1" algn="r">
              <a:lnSpc>
                <a:spcPct val="100000"/>
              </a:lnSpc>
              <a:spcBef>
                <a:spcPts val="0"/>
              </a:spcBef>
              <a:spcAft>
                <a:spcPts val="0"/>
              </a:spcAft>
              <a:buClr>
                <a:schemeClr val="accent1"/>
              </a:buClr>
              <a:buSzPts val="1800"/>
              <a:buNone/>
              <a:defRPr sz="1800">
                <a:solidFill>
                  <a:schemeClr val="accent1"/>
                </a:solidFill>
              </a:defRPr>
            </a:lvl2pPr>
            <a:lvl3pPr lvl="2" algn="r">
              <a:lnSpc>
                <a:spcPct val="100000"/>
              </a:lnSpc>
              <a:spcBef>
                <a:spcPts val="0"/>
              </a:spcBef>
              <a:spcAft>
                <a:spcPts val="0"/>
              </a:spcAft>
              <a:buClr>
                <a:schemeClr val="accent1"/>
              </a:buClr>
              <a:buSzPts val="1800"/>
              <a:buNone/>
              <a:defRPr sz="1800">
                <a:solidFill>
                  <a:schemeClr val="accent1"/>
                </a:solidFill>
              </a:defRPr>
            </a:lvl3pPr>
            <a:lvl4pPr lvl="3" algn="r">
              <a:lnSpc>
                <a:spcPct val="100000"/>
              </a:lnSpc>
              <a:spcBef>
                <a:spcPts val="0"/>
              </a:spcBef>
              <a:spcAft>
                <a:spcPts val="0"/>
              </a:spcAft>
              <a:buClr>
                <a:schemeClr val="accent1"/>
              </a:buClr>
              <a:buSzPts val="1800"/>
              <a:buNone/>
              <a:defRPr sz="1800">
                <a:solidFill>
                  <a:schemeClr val="accent1"/>
                </a:solidFill>
              </a:defRPr>
            </a:lvl4pPr>
            <a:lvl5pPr lvl="4" algn="r">
              <a:lnSpc>
                <a:spcPct val="100000"/>
              </a:lnSpc>
              <a:spcBef>
                <a:spcPts val="0"/>
              </a:spcBef>
              <a:spcAft>
                <a:spcPts val="0"/>
              </a:spcAft>
              <a:buClr>
                <a:schemeClr val="accent1"/>
              </a:buClr>
              <a:buSzPts val="1800"/>
              <a:buNone/>
              <a:defRPr sz="1800">
                <a:solidFill>
                  <a:schemeClr val="accent1"/>
                </a:solidFill>
              </a:defRPr>
            </a:lvl5pPr>
            <a:lvl6pPr lvl="5" algn="r">
              <a:lnSpc>
                <a:spcPct val="100000"/>
              </a:lnSpc>
              <a:spcBef>
                <a:spcPts val="0"/>
              </a:spcBef>
              <a:spcAft>
                <a:spcPts val="0"/>
              </a:spcAft>
              <a:buClr>
                <a:schemeClr val="accent1"/>
              </a:buClr>
              <a:buSzPts val="1800"/>
              <a:buNone/>
              <a:defRPr sz="1800">
                <a:solidFill>
                  <a:schemeClr val="accent1"/>
                </a:solidFill>
              </a:defRPr>
            </a:lvl6pPr>
            <a:lvl7pPr lvl="6" algn="r">
              <a:lnSpc>
                <a:spcPct val="100000"/>
              </a:lnSpc>
              <a:spcBef>
                <a:spcPts val="0"/>
              </a:spcBef>
              <a:spcAft>
                <a:spcPts val="0"/>
              </a:spcAft>
              <a:buClr>
                <a:schemeClr val="accent1"/>
              </a:buClr>
              <a:buSzPts val="1800"/>
              <a:buNone/>
              <a:defRPr sz="1800">
                <a:solidFill>
                  <a:schemeClr val="accent1"/>
                </a:solidFill>
              </a:defRPr>
            </a:lvl7pPr>
            <a:lvl8pPr lvl="7" algn="r">
              <a:lnSpc>
                <a:spcPct val="100000"/>
              </a:lnSpc>
              <a:spcBef>
                <a:spcPts val="0"/>
              </a:spcBef>
              <a:spcAft>
                <a:spcPts val="0"/>
              </a:spcAft>
              <a:buClr>
                <a:schemeClr val="accent1"/>
              </a:buClr>
              <a:buSzPts val="1800"/>
              <a:buNone/>
              <a:defRPr sz="1800">
                <a:solidFill>
                  <a:schemeClr val="accent1"/>
                </a:solidFill>
              </a:defRPr>
            </a:lvl8pPr>
            <a:lvl9pPr lvl="8" algn="r">
              <a:lnSpc>
                <a:spcPct val="100000"/>
              </a:lnSpc>
              <a:spcBef>
                <a:spcPts val="0"/>
              </a:spcBef>
              <a:spcAft>
                <a:spcPts val="0"/>
              </a:spcAft>
              <a:buClr>
                <a:schemeClr val="accent1"/>
              </a:buClr>
              <a:buSzPts val="1800"/>
              <a:buNone/>
              <a:defRPr sz="1800">
                <a:solidFill>
                  <a:schemeClr val="accent1"/>
                </a:solidFill>
              </a:defRPr>
            </a:lvl9pPr>
          </a:lstStyle>
          <a:p/>
        </p:txBody>
      </p:sp>
      <p:sp>
        <p:nvSpPr>
          <p:cNvPr id="16" name="Google Shape;16;p45"/>
          <p:cNvSpPr txBox="1"/>
          <p:nvPr>
            <p:ph idx="4" type="subTitle"/>
          </p:nvPr>
        </p:nvSpPr>
        <p:spPr>
          <a:xfrm>
            <a:off x="935650" y="3520813"/>
            <a:ext cx="20961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7" name="Google Shape;17;p45"/>
          <p:cNvSpPr txBox="1"/>
          <p:nvPr>
            <p:ph idx="5" type="title"/>
          </p:nvPr>
        </p:nvSpPr>
        <p:spPr>
          <a:xfrm>
            <a:off x="3193725" y="3269050"/>
            <a:ext cx="1201800" cy="75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 name="Google Shape;18;p45"/>
          <p:cNvSpPr txBox="1"/>
          <p:nvPr>
            <p:ph idx="6" type="title"/>
          </p:nvPr>
        </p:nvSpPr>
        <p:spPr>
          <a:xfrm>
            <a:off x="6112225" y="1122888"/>
            <a:ext cx="2096100" cy="40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1800">
                <a:solidFill>
                  <a:schemeClr val="accent1"/>
                </a:solidFill>
              </a:defRPr>
            </a:lvl1pPr>
            <a:lvl2pPr lvl="1" algn="l">
              <a:lnSpc>
                <a:spcPct val="100000"/>
              </a:lnSpc>
              <a:spcBef>
                <a:spcPts val="0"/>
              </a:spcBef>
              <a:spcAft>
                <a:spcPts val="0"/>
              </a:spcAft>
              <a:buClr>
                <a:schemeClr val="accent1"/>
              </a:buClr>
              <a:buSzPts val="1800"/>
              <a:buNone/>
              <a:defRPr sz="1800">
                <a:solidFill>
                  <a:schemeClr val="accent1"/>
                </a:solidFill>
              </a:defRPr>
            </a:lvl2pPr>
            <a:lvl3pPr lvl="2" algn="l">
              <a:lnSpc>
                <a:spcPct val="100000"/>
              </a:lnSpc>
              <a:spcBef>
                <a:spcPts val="0"/>
              </a:spcBef>
              <a:spcAft>
                <a:spcPts val="0"/>
              </a:spcAft>
              <a:buClr>
                <a:schemeClr val="accent1"/>
              </a:buClr>
              <a:buSzPts val="1800"/>
              <a:buNone/>
              <a:defRPr sz="1800">
                <a:solidFill>
                  <a:schemeClr val="accent1"/>
                </a:solidFill>
              </a:defRPr>
            </a:lvl3pPr>
            <a:lvl4pPr lvl="3" algn="l">
              <a:lnSpc>
                <a:spcPct val="100000"/>
              </a:lnSpc>
              <a:spcBef>
                <a:spcPts val="0"/>
              </a:spcBef>
              <a:spcAft>
                <a:spcPts val="0"/>
              </a:spcAft>
              <a:buClr>
                <a:schemeClr val="accent1"/>
              </a:buClr>
              <a:buSzPts val="1800"/>
              <a:buNone/>
              <a:defRPr sz="1800">
                <a:solidFill>
                  <a:schemeClr val="accent1"/>
                </a:solidFill>
              </a:defRPr>
            </a:lvl4pPr>
            <a:lvl5pPr lvl="4" algn="l">
              <a:lnSpc>
                <a:spcPct val="100000"/>
              </a:lnSpc>
              <a:spcBef>
                <a:spcPts val="0"/>
              </a:spcBef>
              <a:spcAft>
                <a:spcPts val="0"/>
              </a:spcAft>
              <a:buClr>
                <a:schemeClr val="accent1"/>
              </a:buClr>
              <a:buSzPts val="1800"/>
              <a:buNone/>
              <a:defRPr sz="1800">
                <a:solidFill>
                  <a:schemeClr val="accent1"/>
                </a:solidFill>
              </a:defRPr>
            </a:lvl5pPr>
            <a:lvl6pPr lvl="5" algn="l">
              <a:lnSpc>
                <a:spcPct val="100000"/>
              </a:lnSpc>
              <a:spcBef>
                <a:spcPts val="0"/>
              </a:spcBef>
              <a:spcAft>
                <a:spcPts val="0"/>
              </a:spcAft>
              <a:buClr>
                <a:schemeClr val="accent1"/>
              </a:buClr>
              <a:buSzPts val="1800"/>
              <a:buNone/>
              <a:defRPr sz="1800">
                <a:solidFill>
                  <a:schemeClr val="accent1"/>
                </a:solidFill>
              </a:defRPr>
            </a:lvl6pPr>
            <a:lvl7pPr lvl="6" algn="l">
              <a:lnSpc>
                <a:spcPct val="100000"/>
              </a:lnSpc>
              <a:spcBef>
                <a:spcPts val="0"/>
              </a:spcBef>
              <a:spcAft>
                <a:spcPts val="0"/>
              </a:spcAft>
              <a:buClr>
                <a:schemeClr val="accent1"/>
              </a:buClr>
              <a:buSzPts val="1800"/>
              <a:buNone/>
              <a:defRPr sz="1800">
                <a:solidFill>
                  <a:schemeClr val="accent1"/>
                </a:solidFill>
              </a:defRPr>
            </a:lvl7pPr>
            <a:lvl8pPr lvl="7" algn="l">
              <a:lnSpc>
                <a:spcPct val="100000"/>
              </a:lnSpc>
              <a:spcBef>
                <a:spcPts val="0"/>
              </a:spcBef>
              <a:spcAft>
                <a:spcPts val="0"/>
              </a:spcAft>
              <a:buClr>
                <a:schemeClr val="accent1"/>
              </a:buClr>
              <a:buSzPts val="1800"/>
              <a:buNone/>
              <a:defRPr sz="1800">
                <a:solidFill>
                  <a:schemeClr val="accent1"/>
                </a:solidFill>
              </a:defRPr>
            </a:lvl8pPr>
            <a:lvl9pPr lvl="8" algn="l">
              <a:lnSpc>
                <a:spcPct val="100000"/>
              </a:lnSpc>
              <a:spcBef>
                <a:spcPts val="0"/>
              </a:spcBef>
              <a:spcAft>
                <a:spcPts val="0"/>
              </a:spcAft>
              <a:buClr>
                <a:schemeClr val="accent1"/>
              </a:buClr>
              <a:buSzPts val="1800"/>
              <a:buNone/>
              <a:defRPr sz="1800">
                <a:solidFill>
                  <a:schemeClr val="accent1"/>
                </a:solidFill>
              </a:defRPr>
            </a:lvl9pPr>
          </a:lstStyle>
          <a:p/>
        </p:txBody>
      </p:sp>
      <p:sp>
        <p:nvSpPr>
          <p:cNvPr id="19" name="Google Shape;19;p45"/>
          <p:cNvSpPr txBox="1"/>
          <p:nvPr>
            <p:ph idx="7" type="subTitle"/>
          </p:nvPr>
        </p:nvSpPr>
        <p:spPr>
          <a:xfrm>
            <a:off x="6112225" y="1486063"/>
            <a:ext cx="20961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5"/>
          <p:cNvSpPr txBox="1"/>
          <p:nvPr>
            <p:ph idx="8" type="title"/>
          </p:nvPr>
        </p:nvSpPr>
        <p:spPr>
          <a:xfrm>
            <a:off x="4691419" y="1234300"/>
            <a:ext cx="1201800" cy="75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
        <p:nvSpPr>
          <p:cNvPr id="21" name="Google Shape;21;p45"/>
          <p:cNvSpPr txBox="1"/>
          <p:nvPr>
            <p:ph idx="9" type="title"/>
          </p:nvPr>
        </p:nvSpPr>
        <p:spPr>
          <a:xfrm>
            <a:off x="6112225" y="3157513"/>
            <a:ext cx="2096100" cy="40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1800">
                <a:solidFill>
                  <a:schemeClr val="accent1"/>
                </a:solidFill>
              </a:defRPr>
            </a:lvl1pPr>
            <a:lvl2pPr lvl="1" algn="l">
              <a:lnSpc>
                <a:spcPct val="100000"/>
              </a:lnSpc>
              <a:spcBef>
                <a:spcPts val="0"/>
              </a:spcBef>
              <a:spcAft>
                <a:spcPts val="0"/>
              </a:spcAft>
              <a:buClr>
                <a:schemeClr val="accent1"/>
              </a:buClr>
              <a:buSzPts val="1800"/>
              <a:buNone/>
              <a:defRPr sz="1800">
                <a:solidFill>
                  <a:schemeClr val="accent1"/>
                </a:solidFill>
              </a:defRPr>
            </a:lvl2pPr>
            <a:lvl3pPr lvl="2" algn="l">
              <a:lnSpc>
                <a:spcPct val="100000"/>
              </a:lnSpc>
              <a:spcBef>
                <a:spcPts val="0"/>
              </a:spcBef>
              <a:spcAft>
                <a:spcPts val="0"/>
              </a:spcAft>
              <a:buClr>
                <a:schemeClr val="accent1"/>
              </a:buClr>
              <a:buSzPts val="1800"/>
              <a:buNone/>
              <a:defRPr sz="1800">
                <a:solidFill>
                  <a:schemeClr val="accent1"/>
                </a:solidFill>
              </a:defRPr>
            </a:lvl3pPr>
            <a:lvl4pPr lvl="3" algn="l">
              <a:lnSpc>
                <a:spcPct val="100000"/>
              </a:lnSpc>
              <a:spcBef>
                <a:spcPts val="0"/>
              </a:spcBef>
              <a:spcAft>
                <a:spcPts val="0"/>
              </a:spcAft>
              <a:buClr>
                <a:schemeClr val="accent1"/>
              </a:buClr>
              <a:buSzPts val="1800"/>
              <a:buNone/>
              <a:defRPr sz="1800">
                <a:solidFill>
                  <a:schemeClr val="accent1"/>
                </a:solidFill>
              </a:defRPr>
            </a:lvl4pPr>
            <a:lvl5pPr lvl="4" algn="l">
              <a:lnSpc>
                <a:spcPct val="100000"/>
              </a:lnSpc>
              <a:spcBef>
                <a:spcPts val="0"/>
              </a:spcBef>
              <a:spcAft>
                <a:spcPts val="0"/>
              </a:spcAft>
              <a:buClr>
                <a:schemeClr val="accent1"/>
              </a:buClr>
              <a:buSzPts val="1800"/>
              <a:buNone/>
              <a:defRPr sz="1800">
                <a:solidFill>
                  <a:schemeClr val="accent1"/>
                </a:solidFill>
              </a:defRPr>
            </a:lvl5pPr>
            <a:lvl6pPr lvl="5" algn="l">
              <a:lnSpc>
                <a:spcPct val="100000"/>
              </a:lnSpc>
              <a:spcBef>
                <a:spcPts val="0"/>
              </a:spcBef>
              <a:spcAft>
                <a:spcPts val="0"/>
              </a:spcAft>
              <a:buClr>
                <a:schemeClr val="accent1"/>
              </a:buClr>
              <a:buSzPts val="1800"/>
              <a:buNone/>
              <a:defRPr sz="1800">
                <a:solidFill>
                  <a:schemeClr val="accent1"/>
                </a:solidFill>
              </a:defRPr>
            </a:lvl6pPr>
            <a:lvl7pPr lvl="6" algn="l">
              <a:lnSpc>
                <a:spcPct val="100000"/>
              </a:lnSpc>
              <a:spcBef>
                <a:spcPts val="0"/>
              </a:spcBef>
              <a:spcAft>
                <a:spcPts val="0"/>
              </a:spcAft>
              <a:buClr>
                <a:schemeClr val="accent1"/>
              </a:buClr>
              <a:buSzPts val="1800"/>
              <a:buNone/>
              <a:defRPr sz="1800">
                <a:solidFill>
                  <a:schemeClr val="accent1"/>
                </a:solidFill>
              </a:defRPr>
            </a:lvl7pPr>
            <a:lvl8pPr lvl="7" algn="l">
              <a:lnSpc>
                <a:spcPct val="100000"/>
              </a:lnSpc>
              <a:spcBef>
                <a:spcPts val="0"/>
              </a:spcBef>
              <a:spcAft>
                <a:spcPts val="0"/>
              </a:spcAft>
              <a:buClr>
                <a:schemeClr val="accent1"/>
              </a:buClr>
              <a:buSzPts val="1800"/>
              <a:buNone/>
              <a:defRPr sz="1800">
                <a:solidFill>
                  <a:schemeClr val="accent1"/>
                </a:solidFill>
              </a:defRPr>
            </a:lvl8pPr>
            <a:lvl9pPr lvl="8" algn="l">
              <a:lnSpc>
                <a:spcPct val="100000"/>
              </a:lnSpc>
              <a:spcBef>
                <a:spcPts val="0"/>
              </a:spcBef>
              <a:spcAft>
                <a:spcPts val="0"/>
              </a:spcAft>
              <a:buClr>
                <a:schemeClr val="accent1"/>
              </a:buClr>
              <a:buSzPts val="1800"/>
              <a:buNone/>
              <a:defRPr sz="1800">
                <a:solidFill>
                  <a:schemeClr val="accent1"/>
                </a:solidFill>
              </a:defRPr>
            </a:lvl9pPr>
          </a:lstStyle>
          <a:p/>
        </p:txBody>
      </p:sp>
      <p:sp>
        <p:nvSpPr>
          <p:cNvPr id="22" name="Google Shape;22;p45"/>
          <p:cNvSpPr txBox="1"/>
          <p:nvPr>
            <p:ph idx="13" type="subTitle"/>
          </p:nvPr>
        </p:nvSpPr>
        <p:spPr>
          <a:xfrm>
            <a:off x="6112225" y="3520813"/>
            <a:ext cx="20961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5"/>
          <p:cNvSpPr txBox="1"/>
          <p:nvPr>
            <p:ph idx="14" type="title"/>
          </p:nvPr>
        </p:nvSpPr>
        <p:spPr>
          <a:xfrm>
            <a:off x="4691419" y="3269050"/>
            <a:ext cx="1201800" cy="75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2">
    <p:spTree>
      <p:nvGrpSpPr>
        <p:cNvPr id="114" name="Shape 114"/>
        <p:cNvGrpSpPr/>
        <p:nvPr/>
      </p:nvGrpSpPr>
      <p:grpSpPr>
        <a:xfrm>
          <a:off x="0" y="0"/>
          <a:ext cx="0" cy="0"/>
          <a:chOff x="0" y="0"/>
          <a:chExt cx="0" cy="0"/>
        </a:xfrm>
      </p:grpSpPr>
      <p:sp>
        <p:nvSpPr>
          <p:cNvPr id="115" name="Google Shape;115;p63"/>
          <p:cNvSpPr txBox="1"/>
          <p:nvPr>
            <p:ph type="title"/>
          </p:nvPr>
        </p:nvSpPr>
        <p:spPr>
          <a:xfrm>
            <a:off x="768900" y="403200"/>
            <a:ext cx="325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6" name="Google Shape;116;p63"/>
          <p:cNvSpPr txBox="1"/>
          <p:nvPr>
            <p:ph idx="1" type="body"/>
          </p:nvPr>
        </p:nvSpPr>
        <p:spPr>
          <a:xfrm>
            <a:off x="768900" y="2761200"/>
            <a:ext cx="2485500" cy="16911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1600"/>
              </a:spcBef>
              <a:spcAft>
                <a:spcPts val="0"/>
              </a:spcAft>
              <a:buSzPts val="1600"/>
              <a:buChar char="○"/>
              <a:defRPr sz="1600"/>
            </a:lvl2pPr>
            <a:lvl3pPr indent="-330200" lvl="2" marL="1371600" algn="l">
              <a:lnSpc>
                <a:spcPct val="100000"/>
              </a:lnSpc>
              <a:spcBef>
                <a:spcPts val="1600"/>
              </a:spcBef>
              <a:spcAft>
                <a:spcPts val="0"/>
              </a:spcAft>
              <a:buSzPts val="1600"/>
              <a:buChar char="■"/>
              <a:defRPr sz="1600"/>
            </a:lvl3pPr>
            <a:lvl4pPr indent="-330200" lvl="3" marL="1828800" algn="l">
              <a:lnSpc>
                <a:spcPct val="100000"/>
              </a:lnSpc>
              <a:spcBef>
                <a:spcPts val="1600"/>
              </a:spcBef>
              <a:spcAft>
                <a:spcPts val="0"/>
              </a:spcAft>
              <a:buSzPts val="1600"/>
              <a:buChar char="●"/>
              <a:defRPr sz="1600"/>
            </a:lvl4pPr>
            <a:lvl5pPr indent="-330200" lvl="4" marL="2286000" algn="l">
              <a:lnSpc>
                <a:spcPct val="100000"/>
              </a:lnSpc>
              <a:spcBef>
                <a:spcPts val="1600"/>
              </a:spcBef>
              <a:spcAft>
                <a:spcPts val="0"/>
              </a:spcAft>
              <a:buSzPts val="1600"/>
              <a:buChar char="○"/>
              <a:defRPr sz="1600"/>
            </a:lvl5pPr>
            <a:lvl6pPr indent="-330200" lvl="5" marL="2743200" algn="l">
              <a:lnSpc>
                <a:spcPct val="100000"/>
              </a:lnSpc>
              <a:spcBef>
                <a:spcPts val="1600"/>
              </a:spcBef>
              <a:spcAft>
                <a:spcPts val="0"/>
              </a:spcAft>
              <a:buSzPts val="1600"/>
              <a:buChar char="■"/>
              <a:defRPr sz="1600"/>
            </a:lvl6pPr>
            <a:lvl7pPr indent="-330200" lvl="6" marL="3200400" algn="l">
              <a:lnSpc>
                <a:spcPct val="100000"/>
              </a:lnSpc>
              <a:spcBef>
                <a:spcPts val="1600"/>
              </a:spcBef>
              <a:spcAft>
                <a:spcPts val="0"/>
              </a:spcAft>
              <a:buSzPts val="1600"/>
              <a:buChar char="●"/>
              <a:defRPr sz="1600"/>
            </a:lvl7pPr>
            <a:lvl8pPr indent="-330200" lvl="7" marL="3657600" algn="l">
              <a:lnSpc>
                <a:spcPct val="100000"/>
              </a:lnSpc>
              <a:spcBef>
                <a:spcPts val="1600"/>
              </a:spcBef>
              <a:spcAft>
                <a:spcPts val="0"/>
              </a:spcAft>
              <a:buSzPts val="1600"/>
              <a:buChar char="○"/>
              <a:defRPr sz="1600"/>
            </a:lvl8pPr>
            <a:lvl9pPr indent="-330200" lvl="8" marL="4114800" algn="l">
              <a:lnSpc>
                <a:spcPct val="100000"/>
              </a:lnSpc>
              <a:spcBef>
                <a:spcPts val="1600"/>
              </a:spcBef>
              <a:spcAft>
                <a:spcPts val="1600"/>
              </a:spcAft>
              <a:buSzPts val="1600"/>
              <a:buChar char="■"/>
              <a:defRPr sz="1600"/>
            </a:lvl9pPr>
          </a:lstStyle>
          <a:p/>
        </p:txBody>
      </p:sp>
      <p:cxnSp>
        <p:nvCxnSpPr>
          <p:cNvPr id="117" name="Google Shape;117;p63"/>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1">
    <p:spTree>
      <p:nvGrpSpPr>
        <p:cNvPr id="118" name="Shape 118"/>
        <p:cNvGrpSpPr/>
        <p:nvPr/>
      </p:nvGrpSpPr>
      <p:grpSpPr>
        <a:xfrm>
          <a:off x="0" y="0"/>
          <a:ext cx="0" cy="0"/>
          <a:chOff x="0" y="0"/>
          <a:chExt cx="0" cy="0"/>
        </a:xfrm>
      </p:grpSpPr>
      <p:sp>
        <p:nvSpPr>
          <p:cNvPr id="119" name="Google Shape;119;p64"/>
          <p:cNvSpPr txBox="1"/>
          <p:nvPr>
            <p:ph type="ctrTitle"/>
          </p:nvPr>
        </p:nvSpPr>
        <p:spPr>
          <a:xfrm>
            <a:off x="2056800" y="-533400"/>
            <a:ext cx="41160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20" name="Google Shape;120;p64"/>
          <p:cNvSpPr txBox="1"/>
          <p:nvPr>
            <p:ph idx="1" type="subTitle"/>
          </p:nvPr>
        </p:nvSpPr>
        <p:spPr>
          <a:xfrm>
            <a:off x="2293500" y="1676375"/>
            <a:ext cx="3642600" cy="141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21" name="Google Shape;121;p64"/>
          <p:cNvSpPr txBox="1"/>
          <p:nvPr/>
        </p:nvSpPr>
        <p:spPr>
          <a:xfrm>
            <a:off x="2450400" y="3480850"/>
            <a:ext cx="3328800" cy="101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accent1"/>
                </a:solidFill>
                <a:latin typeface="Abel"/>
                <a:ea typeface="Abel"/>
                <a:cs typeface="Abel"/>
                <a:sym typeface="Abel"/>
              </a:rPr>
              <a:t>CREDITS: This presentation template was created by </a:t>
            </a:r>
            <a:r>
              <a:rPr b="0" i="0" lang="en" sz="1200" u="none" cap="none" strike="noStrike">
                <a:solidFill>
                  <a:schemeClr val="accent1"/>
                </a:solidFill>
                <a:uFill>
                  <a:noFill/>
                </a:uFill>
                <a:latin typeface="Abel"/>
                <a:ea typeface="Abel"/>
                <a:cs typeface="Abel"/>
                <a:sym typeface="Abel"/>
                <a:hlinkClick r:id="rId2">
                  <a:extLst>
                    <a:ext uri="{A12FA001-AC4F-418D-AE19-62706E023703}">
                      <ahyp:hlinkClr val="tx"/>
                    </a:ext>
                  </a:extLst>
                </a:hlinkClick>
              </a:rPr>
              <a:t>Slidesgo</a:t>
            </a:r>
            <a:r>
              <a:rPr b="0" i="0" lang="en" sz="1200" u="none" cap="none" strike="noStrike">
                <a:solidFill>
                  <a:schemeClr val="accent1"/>
                </a:solidFill>
                <a:latin typeface="Abel"/>
                <a:ea typeface="Abel"/>
                <a:cs typeface="Abel"/>
                <a:sym typeface="Abel"/>
              </a:rPr>
              <a:t>, including icons by </a:t>
            </a:r>
            <a:r>
              <a:rPr b="0" i="0" lang="en" sz="1200" u="none" cap="none" strike="noStrike">
                <a:solidFill>
                  <a:schemeClr val="accent1"/>
                </a:solidFill>
                <a:uFill>
                  <a:noFill/>
                </a:uFill>
                <a:latin typeface="Abel"/>
                <a:ea typeface="Abel"/>
                <a:cs typeface="Abel"/>
                <a:sym typeface="Abel"/>
                <a:hlinkClick r:id="rId3">
                  <a:extLst>
                    <a:ext uri="{A12FA001-AC4F-418D-AE19-62706E023703}">
                      <ahyp:hlinkClr val="tx"/>
                    </a:ext>
                  </a:extLst>
                </a:hlinkClick>
              </a:rPr>
              <a:t>Flaticon</a:t>
            </a:r>
            <a:r>
              <a:rPr b="0" i="0" lang="en" sz="1200" u="none" cap="none" strike="noStrike">
                <a:solidFill>
                  <a:schemeClr val="accent1"/>
                </a:solidFill>
                <a:latin typeface="Abel"/>
                <a:ea typeface="Abel"/>
                <a:cs typeface="Abel"/>
                <a:sym typeface="Abel"/>
              </a:rPr>
              <a:t>, infographics &amp; images by </a:t>
            </a:r>
            <a:r>
              <a:rPr b="0" i="0" lang="en" sz="1200" u="none" cap="none" strike="noStrike">
                <a:solidFill>
                  <a:schemeClr val="accent1"/>
                </a:solidFill>
                <a:uFill>
                  <a:noFill/>
                </a:uFill>
                <a:latin typeface="Abel"/>
                <a:ea typeface="Abel"/>
                <a:cs typeface="Abel"/>
                <a:sym typeface="Abel"/>
                <a:hlinkClick r:id="rId4">
                  <a:extLst>
                    <a:ext uri="{A12FA001-AC4F-418D-AE19-62706E023703}">
                      <ahyp:hlinkClr val="tx"/>
                    </a:ext>
                  </a:extLst>
                </a:hlinkClick>
              </a:rPr>
              <a:t>Freepik</a:t>
            </a:r>
            <a:r>
              <a:rPr b="0" i="0" lang="en" sz="1200" u="none" cap="none" strike="noStrike">
                <a:solidFill>
                  <a:schemeClr val="accent1"/>
                </a:solidFill>
                <a:latin typeface="Abel"/>
                <a:ea typeface="Abel"/>
                <a:cs typeface="Abel"/>
                <a:sym typeface="Abel"/>
              </a:rPr>
              <a:t> and illustrations by </a:t>
            </a:r>
            <a:r>
              <a:rPr b="0" i="0" lang="en" sz="1200" u="none" cap="none" strike="noStrike">
                <a:solidFill>
                  <a:schemeClr val="accent1"/>
                </a:solidFill>
                <a:uFill>
                  <a:noFill/>
                </a:uFill>
                <a:latin typeface="Abel"/>
                <a:ea typeface="Abel"/>
                <a:cs typeface="Abel"/>
                <a:sym typeface="Abel"/>
                <a:hlinkClick r:id="rId5">
                  <a:extLst>
                    <a:ext uri="{A12FA001-AC4F-418D-AE19-62706E023703}">
                      <ahyp:hlinkClr val="tx"/>
                    </a:ext>
                  </a:extLst>
                </a:hlinkClick>
              </a:rPr>
              <a:t>Stories</a:t>
            </a:r>
            <a:endParaRPr b="0" i="0" sz="1200" u="none" cap="none" strike="noStrike">
              <a:solidFill>
                <a:schemeClr val="accent1"/>
              </a:solidFill>
              <a:latin typeface="Abel"/>
              <a:ea typeface="Abel"/>
              <a:cs typeface="Abel"/>
              <a:sym typeface="Abel"/>
            </a:endParaRPr>
          </a:p>
          <a:p>
            <a:pPr indent="0" lvl="0" marL="0" marR="0" rtl="0" algn="ctr">
              <a:lnSpc>
                <a:spcPct val="100000"/>
              </a:lnSpc>
              <a:spcBef>
                <a:spcPts val="300"/>
              </a:spcBef>
              <a:spcAft>
                <a:spcPts val="0"/>
              </a:spcAft>
              <a:buClr>
                <a:srgbClr val="000000"/>
              </a:buClr>
              <a:buSzPts val="1200"/>
              <a:buFont typeface="Arial"/>
              <a:buNone/>
            </a:pPr>
            <a:r>
              <a:t/>
            </a:r>
            <a:endParaRPr b="0" i="0" sz="1200" u="none" cap="none" strike="noStrike">
              <a:solidFill>
                <a:schemeClr val="accent1"/>
              </a:solidFill>
              <a:latin typeface="Abel"/>
              <a:ea typeface="Abel"/>
              <a:cs typeface="Abel"/>
              <a:sym typeface="A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1">
  <p:cSld name="TITLE_AND_BODY_2">
    <p:spTree>
      <p:nvGrpSpPr>
        <p:cNvPr id="122" name="Shape 122"/>
        <p:cNvGrpSpPr/>
        <p:nvPr/>
      </p:nvGrpSpPr>
      <p:grpSpPr>
        <a:xfrm>
          <a:off x="0" y="0"/>
          <a:ext cx="0" cy="0"/>
          <a:chOff x="0" y="0"/>
          <a:chExt cx="0" cy="0"/>
        </a:xfrm>
      </p:grpSpPr>
      <p:sp>
        <p:nvSpPr>
          <p:cNvPr id="123" name="Google Shape;123;p65"/>
          <p:cNvSpPr txBox="1"/>
          <p:nvPr>
            <p:ph idx="1" type="body"/>
          </p:nvPr>
        </p:nvSpPr>
        <p:spPr>
          <a:xfrm>
            <a:off x="768900" y="1559050"/>
            <a:ext cx="3437700" cy="3009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124" name="Google Shape;124;p65"/>
          <p:cNvSpPr txBox="1"/>
          <p:nvPr>
            <p:ph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125" name="Google Shape;125;p65"/>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
        <p:nvSpPr>
          <p:cNvPr id="126" name="Google Shape;126;p65"/>
          <p:cNvSpPr txBox="1"/>
          <p:nvPr>
            <p:ph idx="2" type="body"/>
          </p:nvPr>
        </p:nvSpPr>
        <p:spPr>
          <a:xfrm>
            <a:off x="4682775" y="508268"/>
            <a:ext cx="3437700" cy="4003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46"/>
          <p:cNvSpPr txBox="1"/>
          <p:nvPr>
            <p:ph type="title"/>
          </p:nvPr>
        </p:nvSpPr>
        <p:spPr>
          <a:xfrm>
            <a:off x="768900" y="403200"/>
            <a:ext cx="325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 name="Google Shape;26;p46"/>
          <p:cNvSpPr txBox="1"/>
          <p:nvPr>
            <p:ph idx="1" type="body"/>
          </p:nvPr>
        </p:nvSpPr>
        <p:spPr>
          <a:xfrm>
            <a:off x="768900" y="2572275"/>
            <a:ext cx="3258000" cy="18801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1600"/>
              </a:spcBef>
              <a:spcAft>
                <a:spcPts val="0"/>
              </a:spcAft>
              <a:buSzPts val="1600"/>
              <a:buChar char="○"/>
              <a:defRPr sz="1600"/>
            </a:lvl2pPr>
            <a:lvl3pPr indent="-330200" lvl="2" marL="1371600" algn="l">
              <a:lnSpc>
                <a:spcPct val="100000"/>
              </a:lnSpc>
              <a:spcBef>
                <a:spcPts val="1600"/>
              </a:spcBef>
              <a:spcAft>
                <a:spcPts val="0"/>
              </a:spcAft>
              <a:buSzPts val="1600"/>
              <a:buChar char="■"/>
              <a:defRPr sz="1600"/>
            </a:lvl3pPr>
            <a:lvl4pPr indent="-330200" lvl="3" marL="1828800" algn="l">
              <a:lnSpc>
                <a:spcPct val="100000"/>
              </a:lnSpc>
              <a:spcBef>
                <a:spcPts val="1600"/>
              </a:spcBef>
              <a:spcAft>
                <a:spcPts val="0"/>
              </a:spcAft>
              <a:buSzPts val="1600"/>
              <a:buChar char="●"/>
              <a:defRPr sz="1600"/>
            </a:lvl4pPr>
            <a:lvl5pPr indent="-330200" lvl="4" marL="2286000" algn="l">
              <a:lnSpc>
                <a:spcPct val="100000"/>
              </a:lnSpc>
              <a:spcBef>
                <a:spcPts val="1600"/>
              </a:spcBef>
              <a:spcAft>
                <a:spcPts val="0"/>
              </a:spcAft>
              <a:buSzPts val="1600"/>
              <a:buChar char="○"/>
              <a:defRPr sz="1600"/>
            </a:lvl5pPr>
            <a:lvl6pPr indent="-330200" lvl="5" marL="2743200" algn="l">
              <a:lnSpc>
                <a:spcPct val="100000"/>
              </a:lnSpc>
              <a:spcBef>
                <a:spcPts val="1600"/>
              </a:spcBef>
              <a:spcAft>
                <a:spcPts val="0"/>
              </a:spcAft>
              <a:buSzPts val="1600"/>
              <a:buChar char="■"/>
              <a:defRPr sz="1600"/>
            </a:lvl6pPr>
            <a:lvl7pPr indent="-330200" lvl="6" marL="3200400" algn="l">
              <a:lnSpc>
                <a:spcPct val="100000"/>
              </a:lnSpc>
              <a:spcBef>
                <a:spcPts val="1600"/>
              </a:spcBef>
              <a:spcAft>
                <a:spcPts val="0"/>
              </a:spcAft>
              <a:buSzPts val="1600"/>
              <a:buChar char="●"/>
              <a:defRPr sz="1600"/>
            </a:lvl7pPr>
            <a:lvl8pPr indent="-330200" lvl="7" marL="3657600" algn="l">
              <a:lnSpc>
                <a:spcPct val="100000"/>
              </a:lnSpc>
              <a:spcBef>
                <a:spcPts val="1600"/>
              </a:spcBef>
              <a:spcAft>
                <a:spcPts val="0"/>
              </a:spcAft>
              <a:buSzPts val="1600"/>
              <a:buChar char="○"/>
              <a:defRPr sz="1600"/>
            </a:lvl8pPr>
            <a:lvl9pPr indent="-330200" lvl="8" marL="4114800" algn="l">
              <a:lnSpc>
                <a:spcPct val="100000"/>
              </a:lnSpc>
              <a:spcBef>
                <a:spcPts val="1600"/>
              </a:spcBef>
              <a:spcAft>
                <a:spcPts val="1600"/>
              </a:spcAft>
              <a:buSzPts val="1600"/>
              <a:buChar char="■"/>
              <a:defRPr sz="1600"/>
            </a:lvl9pPr>
          </a:lstStyle>
          <a:p/>
        </p:txBody>
      </p:sp>
      <p:cxnSp>
        <p:nvCxnSpPr>
          <p:cNvPr id="27" name="Google Shape;27;p46"/>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ONE_COLUMN_TEXT_1">
    <p:spTree>
      <p:nvGrpSpPr>
        <p:cNvPr id="28" name="Shape 28"/>
        <p:cNvGrpSpPr/>
        <p:nvPr/>
      </p:nvGrpSpPr>
      <p:grpSpPr>
        <a:xfrm>
          <a:off x="0" y="0"/>
          <a:ext cx="0" cy="0"/>
          <a:chOff x="0" y="0"/>
          <a:chExt cx="0" cy="0"/>
        </a:xfrm>
      </p:grpSpPr>
      <p:sp>
        <p:nvSpPr>
          <p:cNvPr id="29" name="Google Shape;29;p47"/>
          <p:cNvSpPr txBox="1"/>
          <p:nvPr>
            <p:ph type="title"/>
          </p:nvPr>
        </p:nvSpPr>
        <p:spPr>
          <a:xfrm>
            <a:off x="1652325" y="3018950"/>
            <a:ext cx="325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Abel"/>
              <a:buNone/>
              <a:defRPr sz="1800">
                <a:latin typeface="Abel"/>
                <a:ea typeface="Abel"/>
                <a:cs typeface="Abel"/>
                <a:sym typeface="Abe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 name="Google Shape;30;p47"/>
          <p:cNvSpPr txBox="1"/>
          <p:nvPr>
            <p:ph idx="1" type="subTitle"/>
          </p:nvPr>
        </p:nvSpPr>
        <p:spPr>
          <a:xfrm>
            <a:off x="1652325" y="1386650"/>
            <a:ext cx="4045200" cy="186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ighteous"/>
              <a:buNone/>
              <a:defRPr sz="2400">
                <a:latin typeface="Righteous"/>
                <a:ea typeface="Righteous"/>
                <a:cs typeface="Righteous"/>
                <a:sym typeface="Righteous"/>
              </a:defRPr>
            </a:lvl1pPr>
            <a:lvl2pPr lvl="1" algn="l">
              <a:lnSpc>
                <a:spcPct val="100000"/>
              </a:lnSpc>
              <a:spcBef>
                <a:spcPts val="0"/>
              </a:spcBef>
              <a:spcAft>
                <a:spcPts val="0"/>
              </a:spcAft>
              <a:buSzPts val="2100"/>
              <a:buFont typeface="Righteous"/>
              <a:buNone/>
              <a:defRPr sz="2100">
                <a:latin typeface="Righteous"/>
                <a:ea typeface="Righteous"/>
                <a:cs typeface="Righteous"/>
                <a:sym typeface="Righteous"/>
              </a:defRPr>
            </a:lvl2pPr>
            <a:lvl3pPr lvl="2" algn="l">
              <a:lnSpc>
                <a:spcPct val="100000"/>
              </a:lnSpc>
              <a:spcBef>
                <a:spcPts val="0"/>
              </a:spcBef>
              <a:spcAft>
                <a:spcPts val="0"/>
              </a:spcAft>
              <a:buSzPts val="2100"/>
              <a:buFont typeface="Righteous"/>
              <a:buNone/>
              <a:defRPr sz="2100">
                <a:latin typeface="Righteous"/>
                <a:ea typeface="Righteous"/>
                <a:cs typeface="Righteous"/>
                <a:sym typeface="Righteous"/>
              </a:defRPr>
            </a:lvl3pPr>
            <a:lvl4pPr lvl="3" algn="l">
              <a:lnSpc>
                <a:spcPct val="100000"/>
              </a:lnSpc>
              <a:spcBef>
                <a:spcPts val="0"/>
              </a:spcBef>
              <a:spcAft>
                <a:spcPts val="0"/>
              </a:spcAft>
              <a:buSzPts val="2100"/>
              <a:buFont typeface="Righteous"/>
              <a:buNone/>
              <a:defRPr sz="2100">
                <a:latin typeface="Righteous"/>
                <a:ea typeface="Righteous"/>
                <a:cs typeface="Righteous"/>
                <a:sym typeface="Righteous"/>
              </a:defRPr>
            </a:lvl4pPr>
            <a:lvl5pPr lvl="4" algn="l">
              <a:lnSpc>
                <a:spcPct val="100000"/>
              </a:lnSpc>
              <a:spcBef>
                <a:spcPts val="0"/>
              </a:spcBef>
              <a:spcAft>
                <a:spcPts val="0"/>
              </a:spcAft>
              <a:buSzPts val="2100"/>
              <a:buFont typeface="Righteous"/>
              <a:buNone/>
              <a:defRPr sz="2100">
                <a:latin typeface="Righteous"/>
                <a:ea typeface="Righteous"/>
                <a:cs typeface="Righteous"/>
                <a:sym typeface="Righteous"/>
              </a:defRPr>
            </a:lvl5pPr>
            <a:lvl6pPr lvl="5" algn="l">
              <a:lnSpc>
                <a:spcPct val="100000"/>
              </a:lnSpc>
              <a:spcBef>
                <a:spcPts val="0"/>
              </a:spcBef>
              <a:spcAft>
                <a:spcPts val="0"/>
              </a:spcAft>
              <a:buSzPts val="2100"/>
              <a:buFont typeface="Righteous"/>
              <a:buNone/>
              <a:defRPr sz="2100">
                <a:latin typeface="Righteous"/>
                <a:ea typeface="Righteous"/>
                <a:cs typeface="Righteous"/>
                <a:sym typeface="Righteous"/>
              </a:defRPr>
            </a:lvl6pPr>
            <a:lvl7pPr lvl="6" algn="l">
              <a:lnSpc>
                <a:spcPct val="100000"/>
              </a:lnSpc>
              <a:spcBef>
                <a:spcPts val="0"/>
              </a:spcBef>
              <a:spcAft>
                <a:spcPts val="0"/>
              </a:spcAft>
              <a:buSzPts val="2100"/>
              <a:buFont typeface="Righteous"/>
              <a:buNone/>
              <a:defRPr sz="2100">
                <a:latin typeface="Righteous"/>
                <a:ea typeface="Righteous"/>
                <a:cs typeface="Righteous"/>
                <a:sym typeface="Righteous"/>
              </a:defRPr>
            </a:lvl7pPr>
            <a:lvl8pPr lvl="7" algn="l">
              <a:lnSpc>
                <a:spcPct val="100000"/>
              </a:lnSpc>
              <a:spcBef>
                <a:spcPts val="0"/>
              </a:spcBef>
              <a:spcAft>
                <a:spcPts val="0"/>
              </a:spcAft>
              <a:buSzPts val="2100"/>
              <a:buFont typeface="Righteous"/>
              <a:buNone/>
              <a:defRPr sz="2100">
                <a:latin typeface="Righteous"/>
                <a:ea typeface="Righteous"/>
                <a:cs typeface="Righteous"/>
                <a:sym typeface="Righteous"/>
              </a:defRPr>
            </a:lvl8pPr>
            <a:lvl9pPr lvl="8" algn="l">
              <a:lnSpc>
                <a:spcPct val="100000"/>
              </a:lnSpc>
              <a:spcBef>
                <a:spcPts val="0"/>
              </a:spcBef>
              <a:spcAft>
                <a:spcPts val="0"/>
              </a:spcAft>
              <a:buSzPts val="2100"/>
              <a:buFont typeface="Righteous"/>
              <a:buNone/>
              <a:defRPr sz="2100">
                <a:latin typeface="Righteous"/>
                <a:ea typeface="Righteous"/>
                <a:cs typeface="Righteous"/>
                <a:sym typeface="Righteou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48"/>
          <p:cNvSpPr txBox="1"/>
          <p:nvPr>
            <p:ph type="title"/>
          </p:nvPr>
        </p:nvSpPr>
        <p:spPr>
          <a:xfrm>
            <a:off x="4978200" y="526350"/>
            <a:ext cx="3560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49"/>
          <p:cNvSpPr txBox="1"/>
          <p:nvPr>
            <p:ph type="title"/>
          </p:nvPr>
        </p:nvSpPr>
        <p:spPr>
          <a:xfrm>
            <a:off x="1795500" y="2924775"/>
            <a:ext cx="5553000" cy="84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49"/>
          <p:cNvSpPr txBox="1"/>
          <p:nvPr>
            <p:ph idx="1" type="subTitle"/>
          </p:nvPr>
        </p:nvSpPr>
        <p:spPr>
          <a:xfrm>
            <a:off x="2930250" y="3707550"/>
            <a:ext cx="3283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AND_BODY_1_1">
    <p:spTree>
      <p:nvGrpSpPr>
        <p:cNvPr id="36" name="Shape 36"/>
        <p:cNvGrpSpPr/>
        <p:nvPr/>
      </p:nvGrpSpPr>
      <p:grpSpPr>
        <a:xfrm>
          <a:off x="0" y="0"/>
          <a:ext cx="0" cy="0"/>
          <a:chOff x="0" y="0"/>
          <a:chExt cx="0" cy="0"/>
        </a:xfrm>
      </p:grpSpPr>
      <p:sp>
        <p:nvSpPr>
          <p:cNvPr id="37" name="Google Shape;37;p50"/>
          <p:cNvSpPr txBox="1"/>
          <p:nvPr>
            <p:ph type="title"/>
          </p:nvPr>
        </p:nvSpPr>
        <p:spPr>
          <a:xfrm>
            <a:off x="1076700" y="2893029"/>
            <a:ext cx="2096100" cy="49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1800"/>
              <a:buNone/>
              <a:defRPr sz="18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38" name="Google Shape;38;p50"/>
          <p:cNvSpPr txBox="1"/>
          <p:nvPr>
            <p:ph idx="1" type="subTitle"/>
          </p:nvPr>
        </p:nvSpPr>
        <p:spPr>
          <a:xfrm>
            <a:off x="1076700" y="3428524"/>
            <a:ext cx="2096100" cy="9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50"/>
          <p:cNvSpPr txBox="1"/>
          <p:nvPr>
            <p:ph idx="2" type="title"/>
          </p:nvPr>
        </p:nvSpPr>
        <p:spPr>
          <a:xfrm>
            <a:off x="768900" y="403200"/>
            <a:ext cx="3756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40" name="Google Shape;40;p50"/>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
        <p:nvSpPr>
          <p:cNvPr id="41" name="Google Shape;41;p50"/>
          <p:cNvSpPr txBox="1"/>
          <p:nvPr>
            <p:ph idx="3" type="title"/>
          </p:nvPr>
        </p:nvSpPr>
        <p:spPr>
          <a:xfrm>
            <a:off x="3523950" y="2893029"/>
            <a:ext cx="2096100" cy="49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1800"/>
              <a:buNone/>
              <a:defRPr sz="18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42" name="Google Shape;42;p50"/>
          <p:cNvSpPr txBox="1"/>
          <p:nvPr>
            <p:ph idx="4" type="subTitle"/>
          </p:nvPr>
        </p:nvSpPr>
        <p:spPr>
          <a:xfrm>
            <a:off x="3523950" y="3428524"/>
            <a:ext cx="2096100" cy="9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50"/>
          <p:cNvSpPr txBox="1"/>
          <p:nvPr>
            <p:ph idx="5" type="title"/>
          </p:nvPr>
        </p:nvSpPr>
        <p:spPr>
          <a:xfrm>
            <a:off x="5971200" y="2893029"/>
            <a:ext cx="2096100" cy="49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1800"/>
              <a:buNone/>
              <a:defRPr sz="18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44" name="Google Shape;44;p50"/>
          <p:cNvSpPr txBox="1"/>
          <p:nvPr>
            <p:ph idx="6" type="subTitle"/>
          </p:nvPr>
        </p:nvSpPr>
        <p:spPr>
          <a:xfrm>
            <a:off x="5971200" y="3428524"/>
            <a:ext cx="2096100" cy="9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TITLE_AND_BODY_1_1_1">
    <p:spTree>
      <p:nvGrpSpPr>
        <p:cNvPr id="45" name="Shape 45"/>
        <p:cNvGrpSpPr/>
        <p:nvPr/>
      </p:nvGrpSpPr>
      <p:grpSpPr>
        <a:xfrm>
          <a:off x="0" y="0"/>
          <a:ext cx="0" cy="0"/>
          <a:chOff x="0" y="0"/>
          <a:chExt cx="0" cy="0"/>
        </a:xfrm>
      </p:grpSpPr>
      <p:sp>
        <p:nvSpPr>
          <p:cNvPr id="46" name="Google Shape;46;p51"/>
          <p:cNvSpPr txBox="1"/>
          <p:nvPr>
            <p:ph type="title"/>
          </p:nvPr>
        </p:nvSpPr>
        <p:spPr>
          <a:xfrm>
            <a:off x="1076700" y="1880825"/>
            <a:ext cx="3371400" cy="49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1800">
                <a:solidFill>
                  <a:schemeClr val="accent1"/>
                </a:solidFill>
              </a:defRPr>
            </a:lvl1pPr>
            <a:lvl2pPr lvl="1" algn="l">
              <a:lnSpc>
                <a:spcPct val="100000"/>
              </a:lnSpc>
              <a:spcBef>
                <a:spcPts val="0"/>
              </a:spcBef>
              <a:spcAft>
                <a:spcPts val="0"/>
              </a:spcAft>
              <a:buClr>
                <a:schemeClr val="accent1"/>
              </a:buClr>
              <a:buSzPts val="1800"/>
              <a:buNone/>
              <a:defRPr sz="1800">
                <a:solidFill>
                  <a:schemeClr val="accent1"/>
                </a:solidFill>
              </a:defRPr>
            </a:lvl2pPr>
            <a:lvl3pPr lvl="2" algn="l">
              <a:lnSpc>
                <a:spcPct val="100000"/>
              </a:lnSpc>
              <a:spcBef>
                <a:spcPts val="0"/>
              </a:spcBef>
              <a:spcAft>
                <a:spcPts val="0"/>
              </a:spcAft>
              <a:buClr>
                <a:schemeClr val="accent1"/>
              </a:buClr>
              <a:buSzPts val="1800"/>
              <a:buNone/>
              <a:defRPr sz="1800">
                <a:solidFill>
                  <a:schemeClr val="accent1"/>
                </a:solidFill>
              </a:defRPr>
            </a:lvl3pPr>
            <a:lvl4pPr lvl="3" algn="l">
              <a:lnSpc>
                <a:spcPct val="100000"/>
              </a:lnSpc>
              <a:spcBef>
                <a:spcPts val="0"/>
              </a:spcBef>
              <a:spcAft>
                <a:spcPts val="0"/>
              </a:spcAft>
              <a:buClr>
                <a:schemeClr val="accent1"/>
              </a:buClr>
              <a:buSzPts val="1800"/>
              <a:buNone/>
              <a:defRPr sz="1800">
                <a:solidFill>
                  <a:schemeClr val="accent1"/>
                </a:solidFill>
              </a:defRPr>
            </a:lvl4pPr>
            <a:lvl5pPr lvl="4" algn="l">
              <a:lnSpc>
                <a:spcPct val="100000"/>
              </a:lnSpc>
              <a:spcBef>
                <a:spcPts val="0"/>
              </a:spcBef>
              <a:spcAft>
                <a:spcPts val="0"/>
              </a:spcAft>
              <a:buClr>
                <a:schemeClr val="accent1"/>
              </a:buClr>
              <a:buSzPts val="1800"/>
              <a:buNone/>
              <a:defRPr sz="1800">
                <a:solidFill>
                  <a:schemeClr val="accent1"/>
                </a:solidFill>
              </a:defRPr>
            </a:lvl5pPr>
            <a:lvl6pPr lvl="5" algn="l">
              <a:lnSpc>
                <a:spcPct val="100000"/>
              </a:lnSpc>
              <a:spcBef>
                <a:spcPts val="0"/>
              </a:spcBef>
              <a:spcAft>
                <a:spcPts val="0"/>
              </a:spcAft>
              <a:buClr>
                <a:schemeClr val="accent1"/>
              </a:buClr>
              <a:buSzPts val="1800"/>
              <a:buNone/>
              <a:defRPr sz="1800">
                <a:solidFill>
                  <a:schemeClr val="accent1"/>
                </a:solidFill>
              </a:defRPr>
            </a:lvl6pPr>
            <a:lvl7pPr lvl="6" algn="l">
              <a:lnSpc>
                <a:spcPct val="100000"/>
              </a:lnSpc>
              <a:spcBef>
                <a:spcPts val="0"/>
              </a:spcBef>
              <a:spcAft>
                <a:spcPts val="0"/>
              </a:spcAft>
              <a:buClr>
                <a:schemeClr val="accent1"/>
              </a:buClr>
              <a:buSzPts val="1800"/>
              <a:buNone/>
              <a:defRPr sz="1800">
                <a:solidFill>
                  <a:schemeClr val="accent1"/>
                </a:solidFill>
              </a:defRPr>
            </a:lvl7pPr>
            <a:lvl8pPr lvl="7" algn="l">
              <a:lnSpc>
                <a:spcPct val="100000"/>
              </a:lnSpc>
              <a:spcBef>
                <a:spcPts val="0"/>
              </a:spcBef>
              <a:spcAft>
                <a:spcPts val="0"/>
              </a:spcAft>
              <a:buClr>
                <a:schemeClr val="accent1"/>
              </a:buClr>
              <a:buSzPts val="1800"/>
              <a:buNone/>
              <a:defRPr sz="1800">
                <a:solidFill>
                  <a:schemeClr val="accent1"/>
                </a:solidFill>
              </a:defRPr>
            </a:lvl8pPr>
            <a:lvl9pPr lvl="8" algn="l">
              <a:lnSpc>
                <a:spcPct val="100000"/>
              </a:lnSpc>
              <a:spcBef>
                <a:spcPts val="0"/>
              </a:spcBef>
              <a:spcAft>
                <a:spcPts val="0"/>
              </a:spcAft>
              <a:buClr>
                <a:schemeClr val="accent1"/>
              </a:buClr>
              <a:buSzPts val="1800"/>
              <a:buNone/>
              <a:defRPr sz="1800">
                <a:solidFill>
                  <a:schemeClr val="accent1"/>
                </a:solidFill>
              </a:defRPr>
            </a:lvl9pPr>
          </a:lstStyle>
          <a:p/>
        </p:txBody>
      </p:sp>
      <p:sp>
        <p:nvSpPr>
          <p:cNvPr id="47" name="Google Shape;47;p51"/>
          <p:cNvSpPr txBox="1"/>
          <p:nvPr>
            <p:ph idx="1" type="subTitle"/>
          </p:nvPr>
        </p:nvSpPr>
        <p:spPr>
          <a:xfrm>
            <a:off x="1076700" y="2416324"/>
            <a:ext cx="3371400" cy="6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8" name="Google Shape;48;p51"/>
          <p:cNvSpPr txBox="1"/>
          <p:nvPr>
            <p:ph idx="2"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49" name="Google Shape;49;p51"/>
          <p:cNvCxnSpPr/>
          <p:nvPr/>
        </p:nvCxnSpPr>
        <p:spPr>
          <a:xfrm>
            <a:off x="-122675" y="1231625"/>
            <a:ext cx="4211100" cy="0"/>
          </a:xfrm>
          <a:prstGeom prst="straightConnector1">
            <a:avLst/>
          </a:prstGeom>
          <a:noFill/>
          <a:ln cap="flat" cmpd="sng" w="9525">
            <a:solidFill>
              <a:schemeClr val="accent2"/>
            </a:solidFill>
            <a:prstDash val="solid"/>
            <a:round/>
            <a:headEnd len="sm" w="sm" type="none"/>
            <a:tailEnd len="sm" w="sm" type="none"/>
          </a:ln>
        </p:spPr>
      </p:cxnSp>
      <p:sp>
        <p:nvSpPr>
          <p:cNvPr id="50" name="Google Shape;50;p51"/>
          <p:cNvSpPr txBox="1"/>
          <p:nvPr>
            <p:ph idx="3" type="title"/>
          </p:nvPr>
        </p:nvSpPr>
        <p:spPr>
          <a:xfrm>
            <a:off x="1076700" y="3254725"/>
            <a:ext cx="3371400" cy="49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1800">
                <a:solidFill>
                  <a:schemeClr val="accent1"/>
                </a:solidFill>
              </a:defRPr>
            </a:lvl1pPr>
            <a:lvl2pPr lvl="1" algn="l">
              <a:lnSpc>
                <a:spcPct val="100000"/>
              </a:lnSpc>
              <a:spcBef>
                <a:spcPts val="0"/>
              </a:spcBef>
              <a:spcAft>
                <a:spcPts val="0"/>
              </a:spcAft>
              <a:buClr>
                <a:schemeClr val="accent1"/>
              </a:buClr>
              <a:buSzPts val="1800"/>
              <a:buNone/>
              <a:defRPr sz="1800">
                <a:solidFill>
                  <a:schemeClr val="accent1"/>
                </a:solidFill>
              </a:defRPr>
            </a:lvl2pPr>
            <a:lvl3pPr lvl="2" algn="l">
              <a:lnSpc>
                <a:spcPct val="100000"/>
              </a:lnSpc>
              <a:spcBef>
                <a:spcPts val="0"/>
              </a:spcBef>
              <a:spcAft>
                <a:spcPts val="0"/>
              </a:spcAft>
              <a:buClr>
                <a:schemeClr val="accent1"/>
              </a:buClr>
              <a:buSzPts val="1800"/>
              <a:buNone/>
              <a:defRPr sz="1800">
                <a:solidFill>
                  <a:schemeClr val="accent1"/>
                </a:solidFill>
              </a:defRPr>
            </a:lvl3pPr>
            <a:lvl4pPr lvl="3" algn="l">
              <a:lnSpc>
                <a:spcPct val="100000"/>
              </a:lnSpc>
              <a:spcBef>
                <a:spcPts val="0"/>
              </a:spcBef>
              <a:spcAft>
                <a:spcPts val="0"/>
              </a:spcAft>
              <a:buClr>
                <a:schemeClr val="accent1"/>
              </a:buClr>
              <a:buSzPts val="1800"/>
              <a:buNone/>
              <a:defRPr sz="1800">
                <a:solidFill>
                  <a:schemeClr val="accent1"/>
                </a:solidFill>
              </a:defRPr>
            </a:lvl4pPr>
            <a:lvl5pPr lvl="4" algn="l">
              <a:lnSpc>
                <a:spcPct val="100000"/>
              </a:lnSpc>
              <a:spcBef>
                <a:spcPts val="0"/>
              </a:spcBef>
              <a:spcAft>
                <a:spcPts val="0"/>
              </a:spcAft>
              <a:buClr>
                <a:schemeClr val="accent1"/>
              </a:buClr>
              <a:buSzPts val="1800"/>
              <a:buNone/>
              <a:defRPr sz="1800">
                <a:solidFill>
                  <a:schemeClr val="accent1"/>
                </a:solidFill>
              </a:defRPr>
            </a:lvl5pPr>
            <a:lvl6pPr lvl="5" algn="l">
              <a:lnSpc>
                <a:spcPct val="100000"/>
              </a:lnSpc>
              <a:spcBef>
                <a:spcPts val="0"/>
              </a:spcBef>
              <a:spcAft>
                <a:spcPts val="0"/>
              </a:spcAft>
              <a:buClr>
                <a:schemeClr val="accent1"/>
              </a:buClr>
              <a:buSzPts val="1800"/>
              <a:buNone/>
              <a:defRPr sz="1800">
                <a:solidFill>
                  <a:schemeClr val="accent1"/>
                </a:solidFill>
              </a:defRPr>
            </a:lvl6pPr>
            <a:lvl7pPr lvl="6" algn="l">
              <a:lnSpc>
                <a:spcPct val="100000"/>
              </a:lnSpc>
              <a:spcBef>
                <a:spcPts val="0"/>
              </a:spcBef>
              <a:spcAft>
                <a:spcPts val="0"/>
              </a:spcAft>
              <a:buClr>
                <a:schemeClr val="accent1"/>
              </a:buClr>
              <a:buSzPts val="1800"/>
              <a:buNone/>
              <a:defRPr sz="1800">
                <a:solidFill>
                  <a:schemeClr val="accent1"/>
                </a:solidFill>
              </a:defRPr>
            </a:lvl7pPr>
            <a:lvl8pPr lvl="7" algn="l">
              <a:lnSpc>
                <a:spcPct val="100000"/>
              </a:lnSpc>
              <a:spcBef>
                <a:spcPts val="0"/>
              </a:spcBef>
              <a:spcAft>
                <a:spcPts val="0"/>
              </a:spcAft>
              <a:buClr>
                <a:schemeClr val="accent1"/>
              </a:buClr>
              <a:buSzPts val="1800"/>
              <a:buNone/>
              <a:defRPr sz="1800">
                <a:solidFill>
                  <a:schemeClr val="accent1"/>
                </a:solidFill>
              </a:defRPr>
            </a:lvl8pPr>
            <a:lvl9pPr lvl="8" algn="l">
              <a:lnSpc>
                <a:spcPct val="100000"/>
              </a:lnSpc>
              <a:spcBef>
                <a:spcPts val="0"/>
              </a:spcBef>
              <a:spcAft>
                <a:spcPts val="0"/>
              </a:spcAft>
              <a:buClr>
                <a:schemeClr val="accent1"/>
              </a:buClr>
              <a:buSzPts val="1800"/>
              <a:buNone/>
              <a:defRPr sz="1800">
                <a:solidFill>
                  <a:schemeClr val="accent1"/>
                </a:solidFill>
              </a:defRPr>
            </a:lvl9pPr>
          </a:lstStyle>
          <a:p/>
        </p:txBody>
      </p:sp>
      <p:sp>
        <p:nvSpPr>
          <p:cNvPr id="51" name="Google Shape;51;p51"/>
          <p:cNvSpPr txBox="1"/>
          <p:nvPr>
            <p:ph idx="4" type="subTitle"/>
          </p:nvPr>
        </p:nvSpPr>
        <p:spPr>
          <a:xfrm>
            <a:off x="1076700" y="3790224"/>
            <a:ext cx="3371400" cy="6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3">
    <p:spTree>
      <p:nvGrpSpPr>
        <p:cNvPr id="52" name="Shape 52"/>
        <p:cNvGrpSpPr/>
        <p:nvPr/>
      </p:nvGrpSpPr>
      <p:grpSpPr>
        <a:xfrm>
          <a:off x="0" y="0"/>
          <a:ext cx="0" cy="0"/>
          <a:chOff x="0" y="0"/>
          <a:chExt cx="0" cy="0"/>
        </a:xfrm>
      </p:grpSpPr>
      <p:sp>
        <p:nvSpPr>
          <p:cNvPr id="53" name="Google Shape;53;p52"/>
          <p:cNvSpPr txBox="1"/>
          <p:nvPr>
            <p:ph type="title"/>
          </p:nvPr>
        </p:nvSpPr>
        <p:spPr>
          <a:xfrm>
            <a:off x="768900" y="1851000"/>
            <a:ext cx="325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4" name="Google Shape;54;p52"/>
          <p:cNvSpPr txBox="1"/>
          <p:nvPr>
            <p:ph idx="1" type="body"/>
          </p:nvPr>
        </p:nvSpPr>
        <p:spPr>
          <a:xfrm>
            <a:off x="768900" y="2953275"/>
            <a:ext cx="2897700" cy="188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600"/>
              </a:spcBef>
              <a:spcAft>
                <a:spcPts val="0"/>
              </a:spcAft>
              <a:buSzPts val="1800"/>
              <a:buChar char="○"/>
              <a:defRPr sz="1800"/>
            </a:lvl2pPr>
            <a:lvl3pPr indent="-342900" lvl="2" marL="1371600" algn="l">
              <a:lnSpc>
                <a:spcPct val="100000"/>
              </a:lnSpc>
              <a:spcBef>
                <a:spcPts val="1600"/>
              </a:spcBef>
              <a:spcAft>
                <a:spcPts val="0"/>
              </a:spcAft>
              <a:buSzPts val="1800"/>
              <a:buChar char="■"/>
              <a:defRPr sz="1800"/>
            </a:lvl3pPr>
            <a:lvl4pPr indent="-342900" lvl="3" marL="1828800" algn="l">
              <a:lnSpc>
                <a:spcPct val="100000"/>
              </a:lnSpc>
              <a:spcBef>
                <a:spcPts val="1600"/>
              </a:spcBef>
              <a:spcAft>
                <a:spcPts val="0"/>
              </a:spcAft>
              <a:buSzPts val="1800"/>
              <a:buChar char="●"/>
              <a:defRPr sz="1800"/>
            </a:lvl4pPr>
            <a:lvl5pPr indent="-342900" lvl="4" marL="2286000" algn="l">
              <a:lnSpc>
                <a:spcPct val="100000"/>
              </a:lnSpc>
              <a:spcBef>
                <a:spcPts val="1600"/>
              </a:spcBef>
              <a:spcAft>
                <a:spcPts val="0"/>
              </a:spcAft>
              <a:buSzPts val="1800"/>
              <a:buChar char="○"/>
              <a:defRPr sz="1800"/>
            </a:lvl5pPr>
            <a:lvl6pPr indent="-342900" lvl="5" marL="2743200" algn="l">
              <a:lnSpc>
                <a:spcPct val="100000"/>
              </a:lnSpc>
              <a:spcBef>
                <a:spcPts val="1600"/>
              </a:spcBef>
              <a:spcAft>
                <a:spcPts val="0"/>
              </a:spcAft>
              <a:buSzPts val="1800"/>
              <a:buChar char="■"/>
              <a:defRPr sz="1800"/>
            </a:lvl6pPr>
            <a:lvl7pPr indent="-342900" lvl="6" marL="3200400" algn="l">
              <a:lnSpc>
                <a:spcPct val="100000"/>
              </a:lnSpc>
              <a:spcBef>
                <a:spcPts val="1600"/>
              </a:spcBef>
              <a:spcAft>
                <a:spcPts val="0"/>
              </a:spcAft>
              <a:buSzPts val="1800"/>
              <a:buChar char="●"/>
              <a:defRPr sz="1800"/>
            </a:lvl7pPr>
            <a:lvl8pPr indent="-342900" lvl="7" marL="3657600" algn="l">
              <a:lnSpc>
                <a:spcPct val="100000"/>
              </a:lnSpc>
              <a:spcBef>
                <a:spcPts val="1600"/>
              </a:spcBef>
              <a:spcAft>
                <a:spcPts val="0"/>
              </a:spcAft>
              <a:buSzPts val="1800"/>
              <a:buChar char="○"/>
              <a:defRPr sz="1800"/>
            </a:lvl8pPr>
            <a:lvl9pPr indent="-342900" lvl="8" marL="4114800" algn="l">
              <a:lnSpc>
                <a:spcPct val="100000"/>
              </a:lnSpc>
              <a:spcBef>
                <a:spcPts val="1600"/>
              </a:spcBef>
              <a:spcAft>
                <a:spcPts val="1600"/>
              </a:spcAft>
              <a:buSzPts val="1800"/>
              <a:buChar char="■"/>
              <a:defRPr sz="1800"/>
            </a:lvl9pPr>
          </a:lstStyle>
          <a:p/>
        </p:txBody>
      </p:sp>
      <p:cxnSp>
        <p:nvCxnSpPr>
          <p:cNvPr id="55" name="Google Shape;55;p52"/>
          <p:cNvCxnSpPr/>
          <p:nvPr/>
        </p:nvCxnSpPr>
        <p:spPr>
          <a:xfrm>
            <a:off x="-122675" y="2679425"/>
            <a:ext cx="4211100" cy="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Righteous"/>
              <a:buNone/>
              <a:defRPr b="0" i="0" sz="2800" u="none" cap="none" strike="noStrike">
                <a:solidFill>
                  <a:schemeClr val="dk2"/>
                </a:solidFill>
                <a:latin typeface="Righteous"/>
                <a:ea typeface="Righteous"/>
                <a:cs typeface="Righteous"/>
                <a:sym typeface="Righteous"/>
              </a:defRPr>
            </a:lvl1pPr>
            <a:lvl2pPr lvl="1"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7" name="Google Shape;7;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2"/>
              </a:buClr>
              <a:buSzPts val="1800"/>
              <a:buFont typeface="Abel"/>
              <a:buChar char="●"/>
              <a:defRPr b="0" i="0" sz="1800" u="none" cap="none" strike="noStrike">
                <a:solidFill>
                  <a:schemeClr val="dk2"/>
                </a:solidFill>
                <a:latin typeface="Abel"/>
                <a:ea typeface="Abel"/>
                <a:cs typeface="Abel"/>
                <a:sym typeface="Abel"/>
              </a:defRPr>
            </a:lvl1pPr>
            <a:lvl2pPr indent="-317500" lvl="1" marL="9144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2pPr>
            <a:lvl3pPr indent="-317500" lvl="2" marL="13716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3pPr>
            <a:lvl4pPr indent="-317500" lvl="3" marL="18288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4pPr>
            <a:lvl5pPr indent="-317500" lvl="4" marL="22860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5pPr>
            <a:lvl6pPr indent="-317500" lvl="5" marL="27432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6pPr>
            <a:lvl7pPr indent="-317500" lvl="6" marL="32004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7pPr>
            <a:lvl8pPr indent="-317500" lvl="7" marL="36576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8pPr>
            <a:lvl9pPr indent="-317500" lvl="8" marL="4114800" marR="0" rtl="0" algn="l">
              <a:lnSpc>
                <a:spcPct val="100000"/>
              </a:lnSpc>
              <a:spcBef>
                <a:spcPts val="1600"/>
              </a:spcBef>
              <a:spcAft>
                <a:spcPts val="1600"/>
              </a:spcAft>
              <a:buClr>
                <a:schemeClr val="dk2"/>
              </a:buClr>
              <a:buSzPts val="1400"/>
              <a:buFont typeface="Abel"/>
              <a:buChar char="■"/>
              <a:defRPr b="0" i="0" sz="1400" u="none" cap="none" strike="noStrike">
                <a:solidFill>
                  <a:schemeClr val="dk2"/>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slide" Target="/ppt/slides/slide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data.gov.i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hyperlink" Target="https://data.mendeley.com/datasets/8gx2fvg2k6/5" TargetMode="External"/><Relationship Id="rId4" Type="http://schemas.openxmlformats.org/officeDocument/2006/relationships/image" Target="../media/image4.png"/><Relationship Id="rId5"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hyperlink" Target="https://doi.org/10.1016/j.cor.2020.104926." TargetMode="External"/><Relationship Id="rId4" Type="http://schemas.openxmlformats.org/officeDocument/2006/relationships/hyperlink" Target="http://dx.doi.org/10.15480/882.2478" TargetMode="External"/><Relationship Id="rId5" Type="http://schemas.openxmlformats.org/officeDocument/2006/relationships/hyperlink" Target="https://doi.org/10.1186/s40537-017-0077-4" TargetMode="External"/><Relationship Id="rId6" Type="http://schemas.openxmlformats.org/officeDocument/2006/relationships/hyperlink" Target="https://doi.org/10.1007/s10479-021-03956-x"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hyperlink" Target="https://doi.org/10.1080/13675560902736537" TargetMode="External"/><Relationship Id="rId4" Type="http://schemas.openxmlformats.org/officeDocument/2006/relationships/hyperlink" Target="https://ieeexplore.ieee.org/document/8728382" TargetMode="External"/><Relationship Id="rId5" Type="http://schemas.openxmlformats.org/officeDocument/2006/relationships/hyperlink" Target="https://www.researchgate.net/deref/http%3A%2F%2Fdx.doi.org%2F10.1080%2F00207540110118640?_sg%5B0%5D=IRPhZodO-vsptjgbRc6OOdAfVI1UXj10_M77eob_XEOZoLfq4P5LrlDpl6uiQ942ZQ-GdpgHGLJ0gOPfVBtsf3DgnA.cKp_AZ70hw0-rFn-WZM7tE4encQ2XX8lC0Bl0d_f078HC4oOlnOyQHp0fPMmDw9NqNW5oWEn_fl_W5XiEsrfFw" TargetMode="External"/><Relationship Id="rId6" Type="http://schemas.openxmlformats.org/officeDocument/2006/relationships/hyperlink" Target="https://www.researchgate.net/deref/http%3A%2F%2Fdx.doi.org%2F10.1007%2F978-981-13-8461-5_98" TargetMode="External"/><Relationship Id="rId7" Type="http://schemas.openxmlformats.org/officeDocument/2006/relationships/hyperlink" Target="https://journalofbigdata.springeropen.com/articles/10.1186/s40537-020-00329-2" TargetMode="External"/><Relationship Id="rId8" Type="http://schemas.openxmlformats.org/officeDocument/2006/relationships/hyperlink" Target="https://data.mendeley.com/datasets/8gx2fvg2k6/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14.xml"/><Relationship Id="rId4" Type="http://schemas.openxmlformats.org/officeDocument/2006/relationships/slide" Target="/ppt/slides/slide38.xml"/><Relationship Id="rId5" Type="http://schemas.openxmlformats.org/officeDocument/2006/relationships/slide" Target="/ppt/slides/slide3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30" name="Shape 130"/>
        <p:cNvGrpSpPr/>
        <p:nvPr/>
      </p:nvGrpSpPr>
      <p:grpSpPr>
        <a:xfrm>
          <a:off x="0" y="0"/>
          <a:ext cx="0" cy="0"/>
          <a:chOff x="0" y="0"/>
          <a:chExt cx="0" cy="0"/>
        </a:xfrm>
      </p:grpSpPr>
      <p:sp>
        <p:nvSpPr>
          <p:cNvPr id="131" name="Google Shape;131;p1"/>
          <p:cNvSpPr txBox="1"/>
          <p:nvPr>
            <p:ph type="ctrTitle"/>
          </p:nvPr>
        </p:nvSpPr>
        <p:spPr>
          <a:xfrm>
            <a:off x="3789800" y="1124975"/>
            <a:ext cx="4998600" cy="2195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 Data Mining</a:t>
            </a:r>
            <a:endParaRPr/>
          </a:p>
          <a:p>
            <a:pPr indent="0" lvl="0" marL="0" rtl="0" algn="ctr">
              <a:lnSpc>
                <a:spcPct val="115000"/>
              </a:lnSpc>
              <a:spcBef>
                <a:spcPts val="0"/>
              </a:spcBef>
              <a:spcAft>
                <a:spcPts val="0"/>
              </a:spcAft>
              <a:buSzPts val="6000"/>
              <a:buNone/>
            </a:pPr>
            <a:r>
              <a:t/>
            </a:r>
            <a:endParaRPr b="1" sz="2800">
              <a:solidFill>
                <a:schemeClr val="dk1"/>
              </a:solidFill>
            </a:endParaRPr>
          </a:p>
          <a:p>
            <a:pPr indent="0" lvl="0" marL="0" rtl="0" algn="ctr">
              <a:lnSpc>
                <a:spcPct val="115000"/>
              </a:lnSpc>
              <a:spcBef>
                <a:spcPts val="0"/>
              </a:spcBef>
              <a:spcAft>
                <a:spcPts val="0"/>
              </a:spcAft>
              <a:buSzPts val="6000"/>
              <a:buNone/>
            </a:pPr>
            <a:r>
              <a:rPr b="1" lang="en" sz="2800">
                <a:solidFill>
                  <a:schemeClr val="accent1"/>
                </a:solidFill>
              </a:rPr>
              <a:t>Supply chain planning and management (SCP &amp; SCM) using machine learning</a:t>
            </a:r>
            <a:endParaRPr b="1">
              <a:solidFill>
                <a:schemeClr val="accent1"/>
              </a:solidFill>
            </a:endParaRPr>
          </a:p>
        </p:txBody>
      </p:sp>
      <p:sp>
        <p:nvSpPr>
          <p:cNvPr id="132" name="Google Shape;132;p1"/>
          <p:cNvSpPr txBox="1"/>
          <p:nvPr>
            <p:ph idx="1" type="subTitle"/>
          </p:nvPr>
        </p:nvSpPr>
        <p:spPr>
          <a:xfrm>
            <a:off x="4433125" y="3374975"/>
            <a:ext cx="41289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1600"/>
              <a:t>By : </a:t>
            </a:r>
            <a:endParaRPr b="1" sz="1600"/>
          </a:p>
          <a:p>
            <a:pPr indent="0" lvl="0" marL="0" rtl="0" algn="l">
              <a:lnSpc>
                <a:spcPct val="100000"/>
              </a:lnSpc>
              <a:spcBef>
                <a:spcPts val="0"/>
              </a:spcBef>
              <a:spcAft>
                <a:spcPts val="0"/>
              </a:spcAft>
              <a:buSzPts val="2800"/>
              <a:buNone/>
            </a:pPr>
            <a:r>
              <a:rPr b="1" lang="en" sz="1600"/>
              <a:t>Palak Mittal (IIT2018117)</a:t>
            </a:r>
            <a:endParaRPr b="1" sz="1600"/>
          </a:p>
          <a:p>
            <a:pPr indent="0" lvl="0" marL="0" rtl="0" algn="l">
              <a:lnSpc>
                <a:spcPct val="100000"/>
              </a:lnSpc>
              <a:spcBef>
                <a:spcPts val="0"/>
              </a:spcBef>
              <a:spcAft>
                <a:spcPts val="0"/>
              </a:spcAft>
              <a:buSzPts val="2800"/>
              <a:buNone/>
            </a:pPr>
            <a:r>
              <a:rPr b="1" lang="en" sz="1600"/>
              <a:t>Nehal Singh (IIT2018119)</a:t>
            </a:r>
            <a:endParaRPr b="1" sz="1600"/>
          </a:p>
          <a:p>
            <a:pPr indent="0" lvl="0" marL="0" rtl="0" algn="l">
              <a:lnSpc>
                <a:spcPct val="100000"/>
              </a:lnSpc>
              <a:spcBef>
                <a:spcPts val="0"/>
              </a:spcBef>
              <a:spcAft>
                <a:spcPts val="0"/>
              </a:spcAft>
              <a:buSzPts val="2800"/>
              <a:buNone/>
            </a:pPr>
            <a:r>
              <a:rPr b="1" lang="en" sz="1600"/>
              <a:t>Chinmay Shravanbal Tayade (IIT2018138)</a:t>
            </a:r>
            <a:endParaRPr b="1" sz="1600"/>
          </a:p>
          <a:p>
            <a:pPr indent="0" lvl="0" marL="0" rtl="0" algn="l">
              <a:lnSpc>
                <a:spcPct val="100000"/>
              </a:lnSpc>
              <a:spcBef>
                <a:spcPts val="0"/>
              </a:spcBef>
              <a:spcAft>
                <a:spcPts val="0"/>
              </a:spcAft>
              <a:buClr>
                <a:schemeClr val="dk1"/>
              </a:buClr>
              <a:buSzPts val="1100"/>
              <a:buFont typeface="Arial"/>
              <a:buNone/>
            </a:pPr>
            <a:r>
              <a:t/>
            </a:r>
            <a:endParaRPr b="1" sz="1600"/>
          </a:p>
          <a:p>
            <a:pPr indent="0" lvl="0" marL="0" rtl="0" algn="l">
              <a:lnSpc>
                <a:spcPct val="100000"/>
              </a:lnSpc>
              <a:spcBef>
                <a:spcPts val="0"/>
              </a:spcBef>
              <a:spcAft>
                <a:spcPts val="0"/>
              </a:spcAft>
              <a:buSzPts val="2800"/>
              <a:buNone/>
            </a:pPr>
            <a:r>
              <a:t/>
            </a:r>
            <a:endParaRPr b="1" sz="1600"/>
          </a:p>
          <a:p>
            <a:pPr indent="0" lvl="0" marL="0" rtl="0" algn="l">
              <a:lnSpc>
                <a:spcPct val="100000"/>
              </a:lnSpc>
              <a:spcBef>
                <a:spcPts val="0"/>
              </a:spcBef>
              <a:spcAft>
                <a:spcPts val="0"/>
              </a:spcAft>
              <a:buSzPts val="2800"/>
              <a:buNone/>
            </a:pPr>
            <a:r>
              <a:t/>
            </a:r>
            <a:endParaRPr b="1" sz="1600"/>
          </a:p>
        </p:txBody>
      </p:sp>
      <p:grpSp>
        <p:nvGrpSpPr>
          <p:cNvPr id="133" name="Google Shape;133;p1"/>
          <p:cNvGrpSpPr/>
          <p:nvPr/>
        </p:nvGrpSpPr>
        <p:grpSpPr>
          <a:xfrm flipH="1">
            <a:off x="1456402" y="769418"/>
            <a:ext cx="1961928" cy="3604663"/>
            <a:chOff x="2387300" y="238125"/>
            <a:chExt cx="2851225" cy="5238575"/>
          </a:xfrm>
        </p:grpSpPr>
        <p:sp>
          <p:nvSpPr>
            <p:cNvPr id="134" name="Google Shape;134;p1"/>
            <p:cNvSpPr/>
            <p:nvPr/>
          </p:nvSpPr>
          <p:spPr>
            <a:xfrm>
              <a:off x="4065000" y="371550"/>
              <a:ext cx="416950" cy="687900"/>
            </a:xfrm>
            <a:custGeom>
              <a:rect b="b" l="l" r="r" t="t"/>
              <a:pathLst>
                <a:path extrusionOk="0" h="27516" w="16678">
                  <a:moveTo>
                    <a:pt x="6757" y="1"/>
                  </a:moveTo>
                  <a:cubicBezTo>
                    <a:pt x="4728" y="1"/>
                    <a:pt x="2687" y="407"/>
                    <a:pt x="759" y="1235"/>
                  </a:cubicBezTo>
                  <a:cubicBezTo>
                    <a:pt x="759" y="1235"/>
                    <a:pt x="1" y="11276"/>
                    <a:pt x="55" y="15649"/>
                  </a:cubicBezTo>
                  <a:cubicBezTo>
                    <a:pt x="109" y="20021"/>
                    <a:pt x="4482" y="20701"/>
                    <a:pt x="4482" y="20701"/>
                  </a:cubicBezTo>
                  <a:cubicBezTo>
                    <a:pt x="4482" y="20701"/>
                    <a:pt x="4394" y="25448"/>
                    <a:pt x="4460" y="26676"/>
                  </a:cubicBezTo>
                  <a:lnTo>
                    <a:pt x="14971" y="27516"/>
                  </a:lnTo>
                  <a:lnTo>
                    <a:pt x="16677" y="3654"/>
                  </a:lnTo>
                  <a:lnTo>
                    <a:pt x="16029" y="3156"/>
                  </a:lnTo>
                  <a:cubicBezTo>
                    <a:pt x="13326" y="1075"/>
                    <a:pt x="10057" y="1"/>
                    <a:pt x="67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4081350" y="562650"/>
              <a:ext cx="34250" cy="31775"/>
            </a:xfrm>
            <a:custGeom>
              <a:rect b="b" l="l" r="r" t="t"/>
              <a:pathLst>
                <a:path extrusionOk="0" h="1271" w="1370">
                  <a:moveTo>
                    <a:pt x="686" y="1"/>
                  </a:moveTo>
                  <a:cubicBezTo>
                    <a:pt x="441" y="1"/>
                    <a:pt x="216" y="141"/>
                    <a:pt x="110" y="365"/>
                  </a:cubicBezTo>
                  <a:cubicBezTo>
                    <a:pt x="1" y="597"/>
                    <a:pt x="41" y="872"/>
                    <a:pt x="214" y="1063"/>
                  </a:cubicBezTo>
                  <a:cubicBezTo>
                    <a:pt x="339" y="1201"/>
                    <a:pt x="511" y="1271"/>
                    <a:pt x="684" y="1271"/>
                  </a:cubicBezTo>
                  <a:cubicBezTo>
                    <a:pt x="837" y="1271"/>
                    <a:pt x="989" y="1216"/>
                    <a:pt x="1111" y="1106"/>
                  </a:cubicBezTo>
                  <a:cubicBezTo>
                    <a:pt x="1301" y="934"/>
                    <a:pt x="1369" y="664"/>
                    <a:pt x="1282" y="422"/>
                  </a:cubicBezTo>
                  <a:cubicBezTo>
                    <a:pt x="1195" y="180"/>
                    <a:pt x="971" y="14"/>
                    <a:pt x="715" y="1"/>
                  </a:cubicBezTo>
                  <a:cubicBezTo>
                    <a:pt x="705" y="1"/>
                    <a:pt x="695" y="1"/>
                    <a:pt x="6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4081800" y="549800"/>
              <a:ext cx="56800" cy="15850"/>
            </a:xfrm>
            <a:custGeom>
              <a:rect b="b" l="l" r="r" t="t"/>
              <a:pathLst>
                <a:path extrusionOk="0" h="634" w="2272">
                  <a:moveTo>
                    <a:pt x="1149" y="1"/>
                  </a:moveTo>
                  <a:cubicBezTo>
                    <a:pt x="1142" y="1"/>
                    <a:pt x="1135" y="1"/>
                    <a:pt x="1128" y="1"/>
                  </a:cubicBezTo>
                  <a:cubicBezTo>
                    <a:pt x="753" y="6"/>
                    <a:pt x="436" y="152"/>
                    <a:pt x="252" y="301"/>
                  </a:cubicBezTo>
                  <a:cubicBezTo>
                    <a:pt x="65" y="451"/>
                    <a:pt x="0" y="589"/>
                    <a:pt x="34" y="622"/>
                  </a:cubicBezTo>
                  <a:cubicBezTo>
                    <a:pt x="41" y="630"/>
                    <a:pt x="51" y="634"/>
                    <a:pt x="66" y="634"/>
                  </a:cubicBezTo>
                  <a:cubicBezTo>
                    <a:pt x="192" y="634"/>
                    <a:pt x="593" y="367"/>
                    <a:pt x="1133" y="365"/>
                  </a:cubicBezTo>
                  <a:cubicBezTo>
                    <a:pt x="1144" y="365"/>
                    <a:pt x="1155" y="365"/>
                    <a:pt x="1166" y="365"/>
                  </a:cubicBezTo>
                  <a:cubicBezTo>
                    <a:pt x="1687" y="365"/>
                    <a:pt x="2078" y="608"/>
                    <a:pt x="2205" y="608"/>
                  </a:cubicBezTo>
                  <a:cubicBezTo>
                    <a:pt x="2221" y="608"/>
                    <a:pt x="2232" y="604"/>
                    <a:pt x="2240" y="595"/>
                  </a:cubicBezTo>
                  <a:cubicBezTo>
                    <a:pt x="2272" y="561"/>
                    <a:pt x="2204" y="425"/>
                    <a:pt x="2013" y="280"/>
                  </a:cubicBezTo>
                  <a:cubicBezTo>
                    <a:pt x="1829" y="139"/>
                    <a:pt x="1515" y="1"/>
                    <a:pt x="11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4247700" y="576125"/>
              <a:ext cx="33600" cy="31775"/>
            </a:xfrm>
            <a:custGeom>
              <a:rect b="b" l="l" r="r" t="t"/>
              <a:pathLst>
                <a:path extrusionOk="0" h="1271" w="1344">
                  <a:moveTo>
                    <a:pt x="668" y="0"/>
                  </a:moveTo>
                  <a:cubicBezTo>
                    <a:pt x="554" y="0"/>
                    <a:pt x="439" y="31"/>
                    <a:pt x="335" y="95"/>
                  </a:cubicBezTo>
                  <a:cubicBezTo>
                    <a:pt x="117" y="229"/>
                    <a:pt x="0" y="482"/>
                    <a:pt x="41" y="736"/>
                  </a:cubicBezTo>
                  <a:cubicBezTo>
                    <a:pt x="81" y="990"/>
                    <a:pt x="270" y="1194"/>
                    <a:pt x="521" y="1253"/>
                  </a:cubicBezTo>
                  <a:cubicBezTo>
                    <a:pt x="570" y="1265"/>
                    <a:pt x="619" y="1270"/>
                    <a:pt x="668" y="1270"/>
                  </a:cubicBezTo>
                  <a:cubicBezTo>
                    <a:pt x="868" y="1270"/>
                    <a:pt x="1061" y="1175"/>
                    <a:pt x="1182" y="1008"/>
                  </a:cubicBezTo>
                  <a:cubicBezTo>
                    <a:pt x="1333" y="799"/>
                    <a:pt x="1344" y="522"/>
                    <a:pt x="1208" y="303"/>
                  </a:cubicBezTo>
                  <a:cubicBezTo>
                    <a:pt x="1089" y="108"/>
                    <a:pt x="881"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245325" y="563075"/>
              <a:ext cx="56800" cy="15850"/>
            </a:xfrm>
            <a:custGeom>
              <a:rect b="b" l="l" r="r" t="t"/>
              <a:pathLst>
                <a:path extrusionOk="0" h="634" w="2272">
                  <a:moveTo>
                    <a:pt x="1150" y="0"/>
                  </a:moveTo>
                  <a:cubicBezTo>
                    <a:pt x="1142" y="0"/>
                    <a:pt x="1135" y="0"/>
                    <a:pt x="1128" y="1"/>
                  </a:cubicBezTo>
                  <a:cubicBezTo>
                    <a:pt x="753" y="6"/>
                    <a:pt x="436" y="152"/>
                    <a:pt x="252" y="300"/>
                  </a:cubicBezTo>
                  <a:cubicBezTo>
                    <a:pt x="65" y="450"/>
                    <a:pt x="0" y="589"/>
                    <a:pt x="34" y="622"/>
                  </a:cubicBezTo>
                  <a:cubicBezTo>
                    <a:pt x="41" y="630"/>
                    <a:pt x="51" y="633"/>
                    <a:pt x="66" y="633"/>
                  </a:cubicBezTo>
                  <a:cubicBezTo>
                    <a:pt x="192" y="633"/>
                    <a:pt x="594" y="367"/>
                    <a:pt x="1134" y="364"/>
                  </a:cubicBezTo>
                  <a:cubicBezTo>
                    <a:pt x="1144" y="364"/>
                    <a:pt x="1154" y="363"/>
                    <a:pt x="1164" y="363"/>
                  </a:cubicBezTo>
                  <a:cubicBezTo>
                    <a:pt x="1685" y="363"/>
                    <a:pt x="2078" y="607"/>
                    <a:pt x="2205" y="607"/>
                  </a:cubicBezTo>
                  <a:cubicBezTo>
                    <a:pt x="2220" y="607"/>
                    <a:pt x="2232" y="603"/>
                    <a:pt x="2239" y="595"/>
                  </a:cubicBezTo>
                  <a:cubicBezTo>
                    <a:pt x="2272" y="560"/>
                    <a:pt x="2204" y="424"/>
                    <a:pt x="2012" y="279"/>
                  </a:cubicBezTo>
                  <a:cubicBezTo>
                    <a:pt x="1829" y="137"/>
                    <a:pt x="1517" y="0"/>
                    <a:pt x="11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145375" y="571900"/>
              <a:ext cx="51450" cy="132075"/>
            </a:xfrm>
            <a:custGeom>
              <a:rect b="b" l="l" r="r" t="t"/>
              <a:pathLst>
                <a:path extrusionOk="0" h="5283" w="2058">
                  <a:moveTo>
                    <a:pt x="1967" y="0"/>
                  </a:moveTo>
                  <a:cubicBezTo>
                    <a:pt x="1868" y="0"/>
                    <a:pt x="1269" y="1374"/>
                    <a:pt x="619" y="3097"/>
                  </a:cubicBezTo>
                  <a:cubicBezTo>
                    <a:pt x="464" y="3523"/>
                    <a:pt x="315" y="3929"/>
                    <a:pt x="168" y="4331"/>
                  </a:cubicBezTo>
                  <a:cubicBezTo>
                    <a:pt x="110" y="4512"/>
                    <a:pt x="0" y="4725"/>
                    <a:pt x="82" y="4986"/>
                  </a:cubicBezTo>
                  <a:cubicBezTo>
                    <a:pt x="126" y="5115"/>
                    <a:pt x="250" y="5209"/>
                    <a:pt x="354" y="5236"/>
                  </a:cubicBezTo>
                  <a:cubicBezTo>
                    <a:pt x="457" y="5269"/>
                    <a:pt x="547" y="5269"/>
                    <a:pt x="622" y="5272"/>
                  </a:cubicBezTo>
                  <a:cubicBezTo>
                    <a:pt x="825" y="5279"/>
                    <a:pt x="1003" y="5283"/>
                    <a:pt x="1150" y="5283"/>
                  </a:cubicBezTo>
                  <a:cubicBezTo>
                    <a:pt x="1444" y="5283"/>
                    <a:pt x="1614" y="5268"/>
                    <a:pt x="1617" y="5236"/>
                  </a:cubicBezTo>
                  <a:cubicBezTo>
                    <a:pt x="1620" y="5190"/>
                    <a:pt x="1249" y="5114"/>
                    <a:pt x="642" y="5031"/>
                  </a:cubicBezTo>
                  <a:cubicBezTo>
                    <a:pt x="485" y="5014"/>
                    <a:pt x="361" y="4978"/>
                    <a:pt x="350" y="4893"/>
                  </a:cubicBezTo>
                  <a:cubicBezTo>
                    <a:pt x="322" y="4798"/>
                    <a:pt x="383" y="4629"/>
                    <a:pt x="463" y="4442"/>
                  </a:cubicBezTo>
                  <a:cubicBezTo>
                    <a:pt x="618" y="4043"/>
                    <a:pt x="775" y="3640"/>
                    <a:pt x="939" y="3219"/>
                  </a:cubicBezTo>
                  <a:cubicBezTo>
                    <a:pt x="1598" y="1475"/>
                    <a:pt x="2058" y="35"/>
                    <a:pt x="1970" y="1"/>
                  </a:cubicBezTo>
                  <a:cubicBezTo>
                    <a:pt x="1969" y="1"/>
                    <a:pt x="1968" y="0"/>
                    <a:pt x="19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4160850" y="719450"/>
              <a:ext cx="81850" cy="40800"/>
            </a:xfrm>
            <a:custGeom>
              <a:rect b="b" l="l" r="r" t="t"/>
              <a:pathLst>
                <a:path extrusionOk="0" h="1632" w="3274">
                  <a:moveTo>
                    <a:pt x="2954" y="0"/>
                  </a:moveTo>
                  <a:lnTo>
                    <a:pt x="2954" y="0"/>
                  </a:lnTo>
                  <a:cubicBezTo>
                    <a:pt x="2165" y="315"/>
                    <a:pt x="1223" y="708"/>
                    <a:pt x="0" y="858"/>
                  </a:cubicBezTo>
                  <a:cubicBezTo>
                    <a:pt x="0" y="858"/>
                    <a:pt x="485" y="1632"/>
                    <a:pt x="1370" y="1632"/>
                  </a:cubicBezTo>
                  <a:cubicBezTo>
                    <a:pt x="1551" y="1632"/>
                    <a:pt x="1750" y="1599"/>
                    <a:pt x="1964" y="1521"/>
                  </a:cubicBezTo>
                  <a:cubicBezTo>
                    <a:pt x="3273" y="1042"/>
                    <a:pt x="2954" y="0"/>
                    <a:pt x="295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176600" y="847000"/>
              <a:ext cx="142800" cy="69700"/>
            </a:xfrm>
            <a:custGeom>
              <a:rect b="b" l="l" r="r" t="t"/>
              <a:pathLst>
                <a:path extrusionOk="0" h="2788" w="5712">
                  <a:moveTo>
                    <a:pt x="5711" y="0"/>
                  </a:moveTo>
                  <a:lnTo>
                    <a:pt x="5711" y="0"/>
                  </a:lnTo>
                  <a:cubicBezTo>
                    <a:pt x="3350" y="1483"/>
                    <a:pt x="1101" y="1628"/>
                    <a:pt x="310" y="1628"/>
                  </a:cubicBezTo>
                  <a:cubicBezTo>
                    <a:pt x="118" y="1628"/>
                    <a:pt x="11" y="1619"/>
                    <a:pt x="11" y="1619"/>
                  </a:cubicBezTo>
                  <a:lnTo>
                    <a:pt x="1" y="2753"/>
                  </a:lnTo>
                  <a:cubicBezTo>
                    <a:pt x="257" y="2776"/>
                    <a:pt x="504" y="2787"/>
                    <a:pt x="740" y="2787"/>
                  </a:cubicBezTo>
                  <a:cubicBezTo>
                    <a:pt x="4517" y="2787"/>
                    <a:pt x="5711" y="1"/>
                    <a:pt x="571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081700" y="344900"/>
              <a:ext cx="437650" cy="267525"/>
            </a:xfrm>
            <a:custGeom>
              <a:rect b="b" l="l" r="r" t="t"/>
              <a:pathLst>
                <a:path extrusionOk="0" h="10701" w="17506">
                  <a:moveTo>
                    <a:pt x="8043" y="0"/>
                  </a:moveTo>
                  <a:lnTo>
                    <a:pt x="3529" y="300"/>
                  </a:lnTo>
                  <a:lnTo>
                    <a:pt x="1" y="990"/>
                  </a:lnTo>
                  <a:lnTo>
                    <a:pt x="1" y="3403"/>
                  </a:lnTo>
                  <a:cubicBezTo>
                    <a:pt x="1" y="3403"/>
                    <a:pt x="1145" y="4065"/>
                    <a:pt x="2973" y="4065"/>
                  </a:cubicBezTo>
                  <a:cubicBezTo>
                    <a:pt x="3879" y="4065"/>
                    <a:pt x="4953" y="3902"/>
                    <a:pt x="6140" y="3416"/>
                  </a:cubicBezTo>
                  <a:cubicBezTo>
                    <a:pt x="7773" y="2746"/>
                    <a:pt x="9567" y="2369"/>
                    <a:pt x="10693" y="2369"/>
                  </a:cubicBezTo>
                  <a:cubicBezTo>
                    <a:pt x="11187" y="2369"/>
                    <a:pt x="11553" y="2442"/>
                    <a:pt x="11720" y="2594"/>
                  </a:cubicBezTo>
                  <a:cubicBezTo>
                    <a:pt x="12269" y="3092"/>
                    <a:pt x="12219" y="5437"/>
                    <a:pt x="14413" y="6284"/>
                  </a:cubicBezTo>
                  <a:cubicBezTo>
                    <a:pt x="14413" y="6284"/>
                    <a:pt x="13932" y="10700"/>
                    <a:pt x="15700" y="10700"/>
                  </a:cubicBezTo>
                  <a:cubicBezTo>
                    <a:pt x="15706" y="10700"/>
                    <a:pt x="15711" y="10700"/>
                    <a:pt x="15717" y="10700"/>
                  </a:cubicBezTo>
                  <a:cubicBezTo>
                    <a:pt x="17505" y="10673"/>
                    <a:pt x="16905" y="3691"/>
                    <a:pt x="16905" y="3691"/>
                  </a:cubicBezTo>
                  <a:lnTo>
                    <a:pt x="12717" y="1247"/>
                  </a:lnTo>
                  <a:lnTo>
                    <a:pt x="804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464100" y="572675"/>
              <a:ext cx="78575" cy="114125"/>
            </a:xfrm>
            <a:custGeom>
              <a:rect b="b" l="l" r="r" t="t"/>
              <a:pathLst>
                <a:path extrusionOk="0" h="4565" w="3143">
                  <a:moveTo>
                    <a:pt x="1139" y="1"/>
                  </a:moveTo>
                  <a:cubicBezTo>
                    <a:pt x="624" y="1"/>
                    <a:pt x="202" y="127"/>
                    <a:pt x="174" y="139"/>
                  </a:cubicBezTo>
                  <a:cubicBezTo>
                    <a:pt x="174" y="139"/>
                    <a:pt x="0" y="4344"/>
                    <a:pt x="3" y="4430"/>
                  </a:cubicBezTo>
                  <a:cubicBezTo>
                    <a:pt x="4" y="4460"/>
                    <a:pt x="363" y="4565"/>
                    <a:pt x="835" y="4565"/>
                  </a:cubicBezTo>
                  <a:cubicBezTo>
                    <a:pt x="1725" y="4565"/>
                    <a:pt x="3020" y="4192"/>
                    <a:pt x="3082" y="2239"/>
                  </a:cubicBezTo>
                  <a:cubicBezTo>
                    <a:pt x="3142" y="360"/>
                    <a:pt x="2008" y="1"/>
                    <a:pt x="113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487625" y="597125"/>
              <a:ext cx="34950" cy="65175"/>
            </a:xfrm>
            <a:custGeom>
              <a:rect b="b" l="l" r="r" t="t"/>
              <a:pathLst>
                <a:path extrusionOk="0" h="2607" w="1398">
                  <a:moveTo>
                    <a:pt x="635" y="0"/>
                  </a:moveTo>
                  <a:cubicBezTo>
                    <a:pt x="547" y="0"/>
                    <a:pt x="466" y="26"/>
                    <a:pt x="407" y="72"/>
                  </a:cubicBezTo>
                  <a:cubicBezTo>
                    <a:pt x="345" y="117"/>
                    <a:pt x="302" y="182"/>
                    <a:pt x="283" y="255"/>
                  </a:cubicBezTo>
                  <a:cubicBezTo>
                    <a:pt x="256" y="372"/>
                    <a:pt x="303" y="431"/>
                    <a:pt x="315" y="431"/>
                  </a:cubicBezTo>
                  <a:cubicBezTo>
                    <a:pt x="316" y="431"/>
                    <a:pt x="317" y="431"/>
                    <a:pt x="317" y="431"/>
                  </a:cubicBezTo>
                  <a:cubicBezTo>
                    <a:pt x="333" y="426"/>
                    <a:pt x="316" y="366"/>
                    <a:pt x="359" y="284"/>
                  </a:cubicBezTo>
                  <a:cubicBezTo>
                    <a:pt x="391" y="215"/>
                    <a:pt x="476" y="140"/>
                    <a:pt x="594" y="140"/>
                  </a:cubicBezTo>
                  <a:cubicBezTo>
                    <a:pt x="618" y="140"/>
                    <a:pt x="644" y="143"/>
                    <a:pt x="672" y="151"/>
                  </a:cubicBezTo>
                  <a:cubicBezTo>
                    <a:pt x="828" y="184"/>
                    <a:pt x="966" y="341"/>
                    <a:pt x="1050" y="562"/>
                  </a:cubicBezTo>
                  <a:cubicBezTo>
                    <a:pt x="1145" y="800"/>
                    <a:pt x="1187" y="1056"/>
                    <a:pt x="1171" y="1312"/>
                  </a:cubicBezTo>
                  <a:cubicBezTo>
                    <a:pt x="1140" y="1852"/>
                    <a:pt x="858" y="2345"/>
                    <a:pt x="538" y="2451"/>
                  </a:cubicBezTo>
                  <a:cubicBezTo>
                    <a:pt x="483" y="2469"/>
                    <a:pt x="426" y="2478"/>
                    <a:pt x="369" y="2478"/>
                  </a:cubicBezTo>
                  <a:cubicBezTo>
                    <a:pt x="294" y="2478"/>
                    <a:pt x="218" y="2462"/>
                    <a:pt x="149" y="2430"/>
                  </a:cubicBezTo>
                  <a:cubicBezTo>
                    <a:pt x="70" y="2391"/>
                    <a:pt x="32" y="2348"/>
                    <a:pt x="16" y="2348"/>
                  </a:cubicBezTo>
                  <a:cubicBezTo>
                    <a:pt x="14" y="2348"/>
                    <a:pt x="13" y="2348"/>
                    <a:pt x="11" y="2349"/>
                  </a:cubicBezTo>
                  <a:cubicBezTo>
                    <a:pt x="0" y="2353"/>
                    <a:pt x="15" y="2421"/>
                    <a:pt x="105" y="2496"/>
                  </a:cubicBezTo>
                  <a:cubicBezTo>
                    <a:pt x="173" y="2553"/>
                    <a:pt x="292" y="2607"/>
                    <a:pt x="439" y="2607"/>
                  </a:cubicBezTo>
                  <a:cubicBezTo>
                    <a:pt x="483" y="2607"/>
                    <a:pt x="530" y="2602"/>
                    <a:pt x="579" y="2591"/>
                  </a:cubicBezTo>
                  <a:cubicBezTo>
                    <a:pt x="1015" y="2480"/>
                    <a:pt x="1342" y="1926"/>
                    <a:pt x="1380" y="1324"/>
                  </a:cubicBezTo>
                  <a:cubicBezTo>
                    <a:pt x="1398" y="1037"/>
                    <a:pt x="1345" y="748"/>
                    <a:pt x="1226" y="486"/>
                  </a:cubicBezTo>
                  <a:cubicBezTo>
                    <a:pt x="1128" y="247"/>
                    <a:pt x="927" y="28"/>
                    <a:pt x="696" y="5"/>
                  </a:cubicBezTo>
                  <a:cubicBezTo>
                    <a:pt x="676" y="2"/>
                    <a:pt x="655" y="0"/>
                    <a:pt x="63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4086100" y="523375"/>
              <a:ext cx="72350" cy="19575"/>
            </a:xfrm>
            <a:custGeom>
              <a:rect b="b" l="l" r="r" t="t"/>
              <a:pathLst>
                <a:path extrusionOk="0" h="783" w="2894">
                  <a:moveTo>
                    <a:pt x="1354" y="0"/>
                  </a:moveTo>
                  <a:cubicBezTo>
                    <a:pt x="545" y="0"/>
                    <a:pt x="1" y="417"/>
                    <a:pt x="86" y="577"/>
                  </a:cubicBezTo>
                  <a:cubicBezTo>
                    <a:pt x="135" y="685"/>
                    <a:pt x="360" y="697"/>
                    <a:pt x="679" y="697"/>
                  </a:cubicBezTo>
                  <a:cubicBezTo>
                    <a:pt x="771" y="697"/>
                    <a:pt x="871" y="696"/>
                    <a:pt x="977" y="696"/>
                  </a:cubicBezTo>
                  <a:cubicBezTo>
                    <a:pt x="1121" y="696"/>
                    <a:pt x="1275" y="698"/>
                    <a:pt x="1435" y="707"/>
                  </a:cubicBezTo>
                  <a:cubicBezTo>
                    <a:pt x="1866" y="721"/>
                    <a:pt x="2253" y="782"/>
                    <a:pt x="2505" y="782"/>
                  </a:cubicBezTo>
                  <a:cubicBezTo>
                    <a:pt x="2652" y="782"/>
                    <a:pt x="2753" y="761"/>
                    <a:pt x="2789" y="697"/>
                  </a:cubicBezTo>
                  <a:cubicBezTo>
                    <a:pt x="2893" y="538"/>
                    <a:pt x="2337" y="40"/>
                    <a:pt x="1467" y="3"/>
                  </a:cubicBezTo>
                  <a:cubicBezTo>
                    <a:pt x="1429" y="1"/>
                    <a:pt x="1391" y="0"/>
                    <a:pt x="13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4253800" y="523375"/>
              <a:ext cx="72350" cy="19575"/>
            </a:xfrm>
            <a:custGeom>
              <a:rect b="b" l="l" r="r" t="t"/>
              <a:pathLst>
                <a:path extrusionOk="0" h="783" w="2894">
                  <a:moveTo>
                    <a:pt x="1354" y="0"/>
                  </a:moveTo>
                  <a:cubicBezTo>
                    <a:pt x="545" y="0"/>
                    <a:pt x="1" y="417"/>
                    <a:pt x="86" y="577"/>
                  </a:cubicBezTo>
                  <a:cubicBezTo>
                    <a:pt x="135" y="685"/>
                    <a:pt x="360" y="697"/>
                    <a:pt x="678" y="697"/>
                  </a:cubicBezTo>
                  <a:cubicBezTo>
                    <a:pt x="771" y="697"/>
                    <a:pt x="871" y="696"/>
                    <a:pt x="977" y="696"/>
                  </a:cubicBezTo>
                  <a:cubicBezTo>
                    <a:pt x="1120" y="696"/>
                    <a:pt x="1275" y="698"/>
                    <a:pt x="1435" y="707"/>
                  </a:cubicBezTo>
                  <a:cubicBezTo>
                    <a:pt x="1866" y="721"/>
                    <a:pt x="2253" y="782"/>
                    <a:pt x="2505" y="782"/>
                  </a:cubicBezTo>
                  <a:cubicBezTo>
                    <a:pt x="2652" y="782"/>
                    <a:pt x="2754" y="761"/>
                    <a:pt x="2790" y="697"/>
                  </a:cubicBezTo>
                  <a:cubicBezTo>
                    <a:pt x="2894" y="538"/>
                    <a:pt x="2337" y="40"/>
                    <a:pt x="1466" y="3"/>
                  </a:cubicBezTo>
                  <a:cubicBezTo>
                    <a:pt x="1428" y="1"/>
                    <a:pt x="1391" y="0"/>
                    <a:pt x="13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4032175" y="238125"/>
              <a:ext cx="525350" cy="259375"/>
            </a:xfrm>
            <a:custGeom>
              <a:rect b="b" l="l" r="r" t="t"/>
              <a:pathLst>
                <a:path extrusionOk="0" h="10375" w="21014">
                  <a:moveTo>
                    <a:pt x="6761" y="1"/>
                  </a:moveTo>
                  <a:cubicBezTo>
                    <a:pt x="6025" y="1"/>
                    <a:pt x="5281" y="120"/>
                    <a:pt x="4573" y="316"/>
                  </a:cubicBezTo>
                  <a:cubicBezTo>
                    <a:pt x="3390" y="640"/>
                    <a:pt x="2240" y="1183"/>
                    <a:pt x="1384" y="2062"/>
                  </a:cubicBezTo>
                  <a:cubicBezTo>
                    <a:pt x="527" y="2941"/>
                    <a:pt x="1" y="4187"/>
                    <a:pt x="173" y="5401"/>
                  </a:cubicBezTo>
                  <a:cubicBezTo>
                    <a:pt x="346" y="6614"/>
                    <a:pt x="1310" y="7730"/>
                    <a:pt x="2526" y="7892"/>
                  </a:cubicBezTo>
                  <a:cubicBezTo>
                    <a:pt x="2526" y="7892"/>
                    <a:pt x="3148" y="8037"/>
                    <a:pt x="4066" y="8037"/>
                  </a:cubicBezTo>
                  <a:cubicBezTo>
                    <a:pt x="5058" y="8037"/>
                    <a:pt x="6395" y="7867"/>
                    <a:pt x="7661" y="7159"/>
                  </a:cubicBezTo>
                  <a:cubicBezTo>
                    <a:pt x="8763" y="6543"/>
                    <a:pt x="10318" y="6375"/>
                    <a:pt x="11692" y="6375"/>
                  </a:cubicBezTo>
                  <a:cubicBezTo>
                    <a:pt x="13360" y="6375"/>
                    <a:pt x="14761" y="6623"/>
                    <a:pt x="14761" y="6623"/>
                  </a:cubicBezTo>
                  <a:lnTo>
                    <a:pt x="14798" y="7489"/>
                  </a:lnTo>
                  <a:cubicBezTo>
                    <a:pt x="15318" y="8210"/>
                    <a:pt x="15846" y="8939"/>
                    <a:pt x="16535" y="9501"/>
                  </a:cubicBezTo>
                  <a:cubicBezTo>
                    <a:pt x="17158" y="10010"/>
                    <a:pt x="17938" y="10375"/>
                    <a:pt x="18737" y="10375"/>
                  </a:cubicBezTo>
                  <a:cubicBezTo>
                    <a:pt x="18820" y="10375"/>
                    <a:pt x="18903" y="10371"/>
                    <a:pt x="18987" y="10363"/>
                  </a:cubicBezTo>
                  <a:cubicBezTo>
                    <a:pt x="19872" y="10276"/>
                    <a:pt x="20727" y="9631"/>
                    <a:pt x="20877" y="8755"/>
                  </a:cubicBezTo>
                  <a:cubicBezTo>
                    <a:pt x="21014" y="7952"/>
                    <a:pt x="20395" y="7068"/>
                    <a:pt x="19608" y="6987"/>
                  </a:cubicBezTo>
                  <a:lnTo>
                    <a:pt x="19608" y="6987"/>
                  </a:lnTo>
                  <a:cubicBezTo>
                    <a:pt x="20107" y="6922"/>
                    <a:pt x="20535" y="6400"/>
                    <a:pt x="20438" y="5894"/>
                  </a:cubicBezTo>
                  <a:cubicBezTo>
                    <a:pt x="20356" y="5460"/>
                    <a:pt x="19911" y="5157"/>
                    <a:pt x="19478" y="5157"/>
                  </a:cubicBezTo>
                  <a:cubicBezTo>
                    <a:pt x="19450" y="5157"/>
                    <a:pt x="19422" y="5158"/>
                    <a:pt x="19394" y="5161"/>
                  </a:cubicBezTo>
                  <a:lnTo>
                    <a:pt x="19394" y="5161"/>
                  </a:lnTo>
                  <a:cubicBezTo>
                    <a:pt x="19886" y="4855"/>
                    <a:pt x="19981" y="3955"/>
                    <a:pt x="19533" y="3494"/>
                  </a:cubicBezTo>
                  <a:cubicBezTo>
                    <a:pt x="19194" y="3145"/>
                    <a:pt x="18713" y="3014"/>
                    <a:pt x="18218" y="3014"/>
                  </a:cubicBezTo>
                  <a:cubicBezTo>
                    <a:pt x="17932" y="3014"/>
                    <a:pt x="17641" y="3058"/>
                    <a:pt x="17369" y="3129"/>
                  </a:cubicBezTo>
                  <a:cubicBezTo>
                    <a:pt x="16626" y="3323"/>
                    <a:pt x="15922" y="3682"/>
                    <a:pt x="15157" y="3746"/>
                  </a:cubicBezTo>
                  <a:cubicBezTo>
                    <a:pt x="15074" y="3753"/>
                    <a:pt x="14991" y="3756"/>
                    <a:pt x="14908" y="3756"/>
                  </a:cubicBezTo>
                  <a:cubicBezTo>
                    <a:pt x="13801" y="3756"/>
                    <a:pt x="12757" y="3154"/>
                    <a:pt x="11869" y="2471"/>
                  </a:cubicBezTo>
                  <a:cubicBezTo>
                    <a:pt x="10915" y="1738"/>
                    <a:pt x="10029" y="877"/>
                    <a:pt x="8921" y="410"/>
                  </a:cubicBezTo>
                  <a:cubicBezTo>
                    <a:pt x="8237" y="122"/>
                    <a:pt x="7503" y="1"/>
                    <a:pt x="676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4067625" y="312100"/>
              <a:ext cx="448600" cy="118500"/>
            </a:xfrm>
            <a:custGeom>
              <a:rect b="b" l="l" r="r" t="t"/>
              <a:pathLst>
                <a:path extrusionOk="0" h="4740" w="17944">
                  <a:moveTo>
                    <a:pt x="4197" y="0"/>
                  </a:moveTo>
                  <a:cubicBezTo>
                    <a:pt x="3975" y="0"/>
                    <a:pt x="3755" y="13"/>
                    <a:pt x="3538" y="40"/>
                  </a:cubicBezTo>
                  <a:cubicBezTo>
                    <a:pt x="2227" y="185"/>
                    <a:pt x="1112" y="855"/>
                    <a:pt x="566" y="1709"/>
                  </a:cubicBezTo>
                  <a:cubicBezTo>
                    <a:pt x="18" y="2565"/>
                    <a:pt x="1" y="3441"/>
                    <a:pt x="130" y="3972"/>
                  </a:cubicBezTo>
                  <a:cubicBezTo>
                    <a:pt x="190" y="4244"/>
                    <a:pt x="294" y="4437"/>
                    <a:pt x="361" y="4564"/>
                  </a:cubicBezTo>
                  <a:cubicBezTo>
                    <a:pt x="438" y="4680"/>
                    <a:pt x="483" y="4740"/>
                    <a:pt x="495" y="4740"/>
                  </a:cubicBezTo>
                  <a:cubicBezTo>
                    <a:pt x="495" y="4740"/>
                    <a:pt x="495" y="4740"/>
                    <a:pt x="496" y="4739"/>
                  </a:cubicBezTo>
                  <a:cubicBezTo>
                    <a:pt x="527" y="4724"/>
                    <a:pt x="341" y="4472"/>
                    <a:pt x="253" y="3948"/>
                  </a:cubicBezTo>
                  <a:cubicBezTo>
                    <a:pt x="165" y="3437"/>
                    <a:pt x="220" y="2615"/>
                    <a:pt x="754" y="1834"/>
                  </a:cubicBezTo>
                  <a:cubicBezTo>
                    <a:pt x="1280" y="1063"/>
                    <a:pt x="2328" y="453"/>
                    <a:pt x="3571" y="332"/>
                  </a:cubicBezTo>
                  <a:cubicBezTo>
                    <a:pt x="3757" y="311"/>
                    <a:pt x="3946" y="301"/>
                    <a:pt x="4138" y="301"/>
                  </a:cubicBezTo>
                  <a:cubicBezTo>
                    <a:pt x="5229" y="301"/>
                    <a:pt x="6399" y="624"/>
                    <a:pt x="7559" y="1074"/>
                  </a:cubicBezTo>
                  <a:cubicBezTo>
                    <a:pt x="8926" y="1604"/>
                    <a:pt x="10229" y="2196"/>
                    <a:pt x="11511" y="2449"/>
                  </a:cubicBezTo>
                  <a:cubicBezTo>
                    <a:pt x="12190" y="2588"/>
                    <a:pt x="12880" y="2657"/>
                    <a:pt x="13571" y="2657"/>
                  </a:cubicBezTo>
                  <a:cubicBezTo>
                    <a:pt x="14028" y="2657"/>
                    <a:pt x="14486" y="2627"/>
                    <a:pt x="14940" y="2566"/>
                  </a:cubicBezTo>
                  <a:cubicBezTo>
                    <a:pt x="15911" y="2433"/>
                    <a:pt x="16672" y="2196"/>
                    <a:pt x="17179" y="1996"/>
                  </a:cubicBezTo>
                  <a:cubicBezTo>
                    <a:pt x="17432" y="1894"/>
                    <a:pt x="17625" y="1808"/>
                    <a:pt x="17752" y="1740"/>
                  </a:cubicBezTo>
                  <a:cubicBezTo>
                    <a:pt x="17879" y="1675"/>
                    <a:pt x="17944" y="1636"/>
                    <a:pt x="17940" y="1626"/>
                  </a:cubicBezTo>
                  <a:cubicBezTo>
                    <a:pt x="17938" y="1622"/>
                    <a:pt x="17934" y="1620"/>
                    <a:pt x="17927" y="1620"/>
                  </a:cubicBezTo>
                  <a:cubicBezTo>
                    <a:pt x="17798" y="1620"/>
                    <a:pt x="16725" y="2144"/>
                    <a:pt x="14913" y="2343"/>
                  </a:cubicBezTo>
                  <a:cubicBezTo>
                    <a:pt x="14547" y="2382"/>
                    <a:pt x="14179" y="2401"/>
                    <a:pt x="13812" y="2401"/>
                  </a:cubicBezTo>
                  <a:cubicBezTo>
                    <a:pt x="13060" y="2401"/>
                    <a:pt x="12309" y="2321"/>
                    <a:pt x="11572" y="2162"/>
                  </a:cubicBezTo>
                  <a:cubicBezTo>
                    <a:pt x="10333" y="1902"/>
                    <a:pt x="9057" y="1313"/>
                    <a:pt x="7672" y="777"/>
                  </a:cubicBezTo>
                  <a:cubicBezTo>
                    <a:pt x="6520" y="329"/>
                    <a:pt x="5328" y="0"/>
                    <a:pt x="419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4418550" y="471000"/>
              <a:ext cx="116675" cy="34300"/>
            </a:xfrm>
            <a:custGeom>
              <a:rect b="b" l="l" r="r" t="t"/>
              <a:pathLst>
                <a:path extrusionOk="0" h="1372" w="4667">
                  <a:moveTo>
                    <a:pt x="4626" y="1"/>
                  </a:moveTo>
                  <a:cubicBezTo>
                    <a:pt x="4572" y="1"/>
                    <a:pt x="4380" y="208"/>
                    <a:pt x="4029" y="449"/>
                  </a:cubicBezTo>
                  <a:cubicBezTo>
                    <a:pt x="3659" y="705"/>
                    <a:pt x="3083" y="986"/>
                    <a:pt x="2404" y="1043"/>
                  </a:cubicBezTo>
                  <a:cubicBezTo>
                    <a:pt x="2317" y="1050"/>
                    <a:pt x="2232" y="1054"/>
                    <a:pt x="2148" y="1054"/>
                  </a:cubicBezTo>
                  <a:cubicBezTo>
                    <a:pt x="1571" y="1054"/>
                    <a:pt x="1057" y="896"/>
                    <a:pt x="701" y="728"/>
                  </a:cubicBezTo>
                  <a:cubicBezTo>
                    <a:pt x="325" y="554"/>
                    <a:pt x="103" y="387"/>
                    <a:pt x="42" y="387"/>
                  </a:cubicBezTo>
                  <a:cubicBezTo>
                    <a:pt x="36" y="387"/>
                    <a:pt x="31" y="388"/>
                    <a:pt x="28" y="392"/>
                  </a:cubicBezTo>
                  <a:cubicBezTo>
                    <a:pt x="1" y="417"/>
                    <a:pt x="179" y="667"/>
                    <a:pt x="594" y="927"/>
                  </a:cubicBezTo>
                  <a:cubicBezTo>
                    <a:pt x="957" y="1156"/>
                    <a:pt x="1528" y="1371"/>
                    <a:pt x="2182" y="1371"/>
                  </a:cubicBezTo>
                  <a:cubicBezTo>
                    <a:pt x="2263" y="1371"/>
                    <a:pt x="2346" y="1368"/>
                    <a:pt x="2430" y="1361"/>
                  </a:cubicBezTo>
                  <a:cubicBezTo>
                    <a:pt x="3187" y="1296"/>
                    <a:pt x="3809" y="948"/>
                    <a:pt x="4167" y="626"/>
                  </a:cubicBezTo>
                  <a:cubicBezTo>
                    <a:pt x="4533" y="301"/>
                    <a:pt x="4667" y="25"/>
                    <a:pt x="4635" y="4"/>
                  </a:cubicBezTo>
                  <a:cubicBezTo>
                    <a:pt x="4633" y="2"/>
                    <a:pt x="4630" y="1"/>
                    <a:pt x="462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4464800" y="431500"/>
              <a:ext cx="53150" cy="28175"/>
            </a:xfrm>
            <a:custGeom>
              <a:rect b="b" l="l" r="r" t="t"/>
              <a:pathLst>
                <a:path extrusionOk="0" h="1127" w="2126">
                  <a:moveTo>
                    <a:pt x="2034" y="0"/>
                  </a:moveTo>
                  <a:cubicBezTo>
                    <a:pt x="1928" y="0"/>
                    <a:pt x="1573" y="334"/>
                    <a:pt x="1060" y="594"/>
                  </a:cubicBezTo>
                  <a:cubicBezTo>
                    <a:pt x="511" y="882"/>
                    <a:pt x="0" y="971"/>
                    <a:pt x="6" y="1063"/>
                  </a:cubicBezTo>
                  <a:cubicBezTo>
                    <a:pt x="4" y="1097"/>
                    <a:pt x="102" y="1127"/>
                    <a:pt x="261" y="1127"/>
                  </a:cubicBezTo>
                  <a:cubicBezTo>
                    <a:pt x="489" y="1127"/>
                    <a:pt x="841" y="1067"/>
                    <a:pt x="1206" y="877"/>
                  </a:cubicBezTo>
                  <a:cubicBezTo>
                    <a:pt x="1829" y="558"/>
                    <a:pt x="2125" y="51"/>
                    <a:pt x="2055" y="7"/>
                  </a:cubicBezTo>
                  <a:cubicBezTo>
                    <a:pt x="2050" y="2"/>
                    <a:pt x="2043" y="0"/>
                    <a:pt x="20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4036450" y="425900"/>
              <a:ext cx="43250" cy="48550"/>
            </a:xfrm>
            <a:custGeom>
              <a:rect b="b" l="l" r="r" t="t"/>
              <a:pathLst>
                <a:path extrusionOk="0" h="1942" w="1730">
                  <a:moveTo>
                    <a:pt x="1525" y="1"/>
                  </a:moveTo>
                  <a:cubicBezTo>
                    <a:pt x="1459" y="1"/>
                    <a:pt x="1379" y="8"/>
                    <a:pt x="1287" y="27"/>
                  </a:cubicBezTo>
                  <a:cubicBezTo>
                    <a:pt x="1029" y="80"/>
                    <a:pt x="674" y="246"/>
                    <a:pt x="403" y="565"/>
                  </a:cubicBezTo>
                  <a:cubicBezTo>
                    <a:pt x="131" y="883"/>
                    <a:pt x="23" y="1260"/>
                    <a:pt x="12" y="1523"/>
                  </a:cubicBezTo>
                  <a:cubicBezTo>
                    <a:pt x="1" y="1787"/>
                    <a:pt x="64" y="1942"/>
                    <a:pt x="104" y="1942"/>
                  </a:cubicBezTo>
                  <a:cubicBezTo>
                    <a:pt x="104" y="1942"/>
                    <a:pt x="105" y="1942"/>
                    <a:pt x="105" y="1942"/>
                  </a:cubicBezTo>
                  <a:cubicBezTo>
                    <a:pt x="195" y="1942"/>
                    <a:pt x="184" y="1307"/>
                    <a:pt x="645" y="771"/>
                  </a:cubicBezTo>
                  <a:cubicBezTo>
                    <a:pt x="1101" y="231"/>
                    <a:pt x="1730" y="141"/>
                    <a:pt x="1716" y="52"/>
                  </a:cubicBezTo>
                  <a:cubicBezTo>
                    <a:pt x="1714" y="26"/>
                    <a:pt x="1645" y="1"/>
                    <a:pt x="15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4012475" y="363625"/>
              <a:ext cx="64025" cy="67800"/>
            </a:xfrm>
            <a:custGeom>
              <a:rect b="b" l="l" r="r" t="t"/>
              <a:pathLst>
                <a:path extrusionOk="0" h="2712" w="2561">
                  <a:moveTo>
                    <a:pt x="87" y="1"/>
                  </a:moveTo>
                  <a:cubicBezTo>
                    <a:pt x="86" y="1"/>
                    <a:pt x="84" y="1"/>
                    <a:pt x="83" y="1"/>
                  </a:cubicBezTo>
                  <a:cubicBezTo>
                    <a:pt x="1" y="1"/>
                    <a:pt x="99" y="939"/>
                    <a:pt x="851" y="1759"/>
                  </a:cubicBezTo>
                  <a:cubicBezTo>
                    <a:pt x="1492" y="2472"/>
                    <a:pt x="2267" y="2711"/>
                    <a:pt x="2474" y="2711"/>
                  </a:cubicBezTo>
                  <a:cubicBezTo>
                    <a:pt x="2507" y="2711"/>
                    <a:pt x="2526" y="2705"/>
                    <a:pt x="2527" y="2694"/>
                  </a:cubicBezTo>
                  <a:cubicBezTo>
                    <a:pt x="2560" y="2605"/>
                    <a:pt x="1762" y="2301"/>
                    <a:pt x="1087" y="1545"/>
                  </a:cubicBezTo>
                  <a:cubicBezTo>
                    <a:pt x="409" y="812"/>
                    <a:pt x="182" y="1"/>
                    <a:pt x="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024675" y="1562875"/>
              <a:ext cx="924225" cy="503775"/>
            </a:xfrm>
            <a:custGeom>
              <a:rect b="b" l="l" r="r" t="t"/>
              <a:pathLst>
                <a:path extrusionOk="0" h="20151" w="36969">
                  <a:moveTo>
                    <a:pt x="30700" y="1"/>
                  </a:moveTo>
                  <a:lnTo>
                    <a:pt x="17989" y="11176"/>
                  </a:lnTo>
                  <a:lnTo>
                    <a:pt x="2333" y="2258"/>
                  </a:lnTo>
                  <a:lnTo>
                    <a:pt x="1" y="6303"/>
                  </a:lnTo>
                  <a:cubicBezTo>
                    <a:pt x="1" y="6303"/>
                    <a:pt x="10895" y="20151"/>
                    <a:pt x="17585" y="20151"/>
                  </a:cubicBezTo>
                  <a:cubicBezTo>
                    <a:pt x="18204" y="20151"/>
                    <a:pt x="18788" y="20032"/>
                    <a:pt x="19323" y="19773"/>
                  </a:cubicBezTo>
                  <a:cubicBezTo>
                    <a:pt x="25640" y="16713"/>
                    <a:pt x="36969" y="6303"/>
                    <a:pt x="36969" y="6303"/>
                  </a:cubicBezTo>
                  <a:lnTo>
                    <a:pt x="3070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3617450" y="996050"/>
              <a:ext cx="1380575" cy="1346525"/>
            </a:xfrm>
            <a:custGeom>
              <a:rect b="b" l="l" r="r" t="t"/>
              <a:pathLst>
                <a:path extrusionOk="0" h="53861" w="55223">
                  <a:moveTo>
                    <a:pt x="33289" y="0"/>
                  </a:moveTo>
                  <a:cubicBezTo>
                    <a:pt x="31418" y="578"/>
                    <a:pt x="29547" y="867"/>
                    <a:pt x="27675" y="867"/>
                  </a:cubicBezTo>
                  <a:cubicBezTo>
                    <a:pt x="25811" y="867"/>
                    <a:pt x="23946" y="580"/>
                    <a:pt x="22082" y="7"/>
                  </a:cubicBezTo>
                  <a:cubicBezTo>
                    <a:pt x="21449" y="85"/>
                    <a:pt x="20475" y="171"/>
                    <a:pt x="19193" y="345"/>
                  </a:cubicBezTo>
                  <a:cubicBezTo>
                    <a:pt x="14826" y="940"/>
                    <a:pt x="10877" y="3271"/>
                    <a:pt x="8256" y="6813"/>
                  </a:cubicBezTo>
                  <a:lnTo>
                    <a:pt x="1" y="17971"/>
                  </a:lnTo>
                  <a:lnTo>
                    <a:pt x="9449" y="26399"/>
                  </a:lnTo>
                  <a:lnTo>
                    <a:pt x="11267" y="22988"/>
                  </a:lnTo>
                  <a:lnTo>
                    <a:pt x="11267" y="22988"/>
                  </a:lnTo>
                  <a:cubicBezTo>
                    <a:pt x="11267" y="22989"/>
                    <a:pt x="9740" y="48664"/>
                    <a:pt x="9827" y="52287"/>
                  </a:cubicBezTo>
                  <a:lnTo>
                    <a:pt x="42986" y="53861"/>
                  </a:lnTo>
                  <a:lnTo>
                    <a:pt x="41503" y="24612"/>
                  </a:lnTo>
                  <a:lnTo>
                    <a:pt x="43232" y="29839"/>
                  </a:lnTo>
                  <a:lnTo>
                    <a:pt x="55222" y="22297"/>
                  </a:lnTo>
                  <a:lnTo>
                    <a:pt x="45334" y="5680"/>
                  </a:lnTo>
                  <a:lnTo>
                    <a:pt x="45333" y="5682"/>
                  </a:lnTo>
                  <a:cubicBezTo>
                    <a:pt x="43260" y="3531"/>
                    <a:pt x="40834" y="1939"/>
                    <a:pt x="37930" y="888"/>
                  </a:cubicBezTo>
                  <a:cubicBezTo>
                    <a:pt x="36518" y="378"/>
                    <a:pt x="35021" y="74"/>
                    <a:pt x="3328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4942150" y="5145825"/>
              <a:ext cx="296375" cy="330875"/>
            </a:xfrm>
            <a:custGeom>
              <a:rect b="b" l="l" r="r" t="t"/>
              <a:pathLst>
                <a:path extrusionOk="0" h="13235" w="11855">
                  <a:moveTo>
                    <a:pt x="0" y="0"/>
                  </a:moveTo>
                  <a:lnTo>
                    <a:pt x="1043" y="4376"/>
                  </a:lnTo>
                  <a:cubicBezTo>
                    <a:pt x="1043" y="4376"/>
                    <a:pt x="7863" y="13234"/>
                    <a:pt x="10242" y="13234"/>
                  </a:cubicBezTo>
                  <a:cubicBezTo>
                    <a:pt x="10300" y="13234"/>
                    <a:pt x="10356" y="13229"/>
                    <a:pt x="10408" y="13218"/>
                  </a:cubicBezTo>
                  <a:cubicBezTo>
                    <a:pt x="11854" y="12921"/>
                    <a:pt x="10076" y="10495"/>
                    <a:pt x="7355" y="3434"/>
                  </a:cubicBezTo>
                  <a:lnTo>
                    <a:pt x="6783" y="51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4964750" y="5228925"/>
              <a:ext cx="244900" cy="226875"/>
            </a:xfrm>
            <a:custGeom>
              <a:rect b="b" l="l" r="r" t="t"/>
              <a:pathLst>
                <a:path extrusionOk="0" h="9075" w="9796">
                  <a:moveTo>
                    <a:pt x="5" y="1"/>
                  </a:moveTo>
                  <a:cubicBezTo>
                    <a:pt x="4" y="1"/>
                    <a:pt x="4" y="1"/>
                    <a:pt x="4" y="1"/>
                  </a:cubicBezTo>
                  <a:cubicBezTo>
                    <a:pt x="1" y="4"/>
                    <a:pt x="26" y="46"/>
                    <a:pt x="77" y="124"/>
                  </a:cubicBezTo>
                  <a:lnTo>
                    <a:pt x="303" y="460"/>
                  </a:lnTo>
                  <a:cubicBezTo>
                    <a:pt x="504" y="750"/>
                    <a:pt x="803" y="1163"/>
                    <a:pt x="1184" y="1665"/>
                  </a:cubicBezTo>
                  <a:cubicBezTo>
                    <a:pt x="2182" y="2971"/>
                    <a:pt x="3251" y="4222"/>
                    <a:pt x="4384" y="5413"/>
                  </a:cubicBezTo>
                  <a:cubicBezTo>
                    <a:pt x="5719" y="6802"/>
                    <a:pt x="6977" y="8005"/>
                    <a:pt x="7990" y="8776"/>
                  </a:cubicBezTo>
                  <a:cubicBezTo>
                    <a:pt x="8259" y="8951"/>
                    <a:pt x="8540" y="9061"/>
                    <a:pt x="8801" y="9073"/>
                  </a:cubicBezTo>
                  <a:cubicBezTo>
                    <a:pt x="8823" y="9074"/>
                    <a:pt x="8846" y="9075"/>
                    <a:pt x="8868" y="9075"/>
                  </a:cubicBezTo>
                  <a:cubicBezTo>
                    <a:pt x="9098" y="9075"/>
                    <a:pt x="9294" y="9015"/>
                    <a:pt x="9437" y="8933"/>
                  </a:cubicBezTo>
                  <a:cubicBezTo>
                    <a:pt x="9560" y="8867"/>
                    <a:pt x="9664" y="8771"/>
                    <a:pt x="9739" y="8652"/>
                  </a:cubicBezTo>
                  <a:cubicBezTo>
                    <a:pt x="9787" y="8571"/>
                    <a:pt x="9795" y="8521"/>
                    <a:pt x="9795" y="8521"/>
                  </a:cubicBezTo>
                  <a:cubicBezTo>
                    <a:pt x="9795" y="8520"/>
                    <a:pt x="9794" y="8520"/>
                    <a:pt x="9793" y="8520"/>
                  </a:cubicBezTo>
                  <a:cubicBezTo>
                    <a:pt x="9776" y="8520"/>
                    <a:pt x="9714" y="8730"/>
                    <a:pt x="9412" y="8886"/>
                  </a:cubicBezTo>
                  <a:cubicBezTo>
                    <a:pt x="9288" y="8955"/>
                    <a:pt x="9121" y="8998"/>
                    <a:pt x="8930" y="8998"/>
                  </a:cubicBezTo>
                  <a:cubicBezTo>
                    <a:pt x="8660" y="8998"/>
                    <a:pt x="8345" y="8912"/>
                    <a:pt x="8046" y="8693"/>
                  </a:cubicBezTo>
                  <a:cubicBezTo>
                    <a:pt x="7071" y="7921"/>
                    <a:pt x="5813" y="6698"/>
                    <a:pt x="4486" y="5317"/>
                  </a:cubicBezTo>
                  <a:cubicBezTo>
                    <a:pt x="3161" y="3927"/>
                    <a:pt x="2047" y="2589"/>
                    <a:pt x="1263" y="1605"/>
                  </a:cubicBezTo>
                  <a:lnTo>
                    <a:pt x="348" y="428"/>
                  </a:lnTo>
                  <a:cubicBezTo>
                    <a:pt x="260" y="315"/>
                    <a:pt x="178" y="209"/>
                    <a:pt x="99" y="108"/>
                  </a:cubicBezTo>
                  <a:cubicBezTo>
                    <a:pt x="43" y="37"/>
                    <a:pt x="10" y="1"/>
                    <a:pt x="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107100" y="5365350"/>
              <a:ext cx="77300" cy="52200"/>
            </a:xfrm>
            <a:custGeom>
              <a:rect b="b" l="l" r="r" t="t"/>
              <a:pathLst>
                <a:path extrusionOk="0" h="2088" w="3092">
                  <a:moveTo>
                    <a:pt x="2640" y="1"/>
                  </a:moveTo>
                  <a:cubicBezTo>
                    <a:pt x="2596" y="1"/>
                    <a:pt x="2548" y="3"/>
                    <a:pt x="2498" y="6"/>
                  </a:cubicBezTo>
                  <a:cubicBezTo>
                    <a:pt x="2129" y="30"/>
                    <a:pt x="1626" y="177"/>
                    <a:pt x="1147" y="474"/>
                  </a:cubicBezTo>
                  <a:cubicBezTo>
                    <a:pt x="662" y="764"/>
                    <a:pt x="314" y="1173"/>
                    <a:pt x="166" y="1514"/>
                  </a:cubicBezTo>
                  <a:cubicBezTo>
                    <a:pt x="12" y="1853"/>
                    <a:pt x="1" y="2085"/>
                    <a:pt x="15" y="2088"/>
                  </a:cubicBezTo>
                  <a:cubicBezTo>
                    <a:pt x="15" y="2088"/>
                    <a:pt x="15" y="2088"/>
                    <a:pt x="16" y="2088"/>
                  </a:cubicBezTo>
                  <a:cubicBezTo>
                    <a:pt x="40" y="2088"/>
                    <a:pt x="87" y="1866"/>
                    <a:pt x="255" y="1559"/>
                  </a:cubicBezTo>
                  <a:cubicBezTo>
                    <a:pt x="420" y="1246"/>
                    <a:pt x="753" y="874"/>
                    <a:pt x="1221" y="594"/>
                  </a:cubicBezTo>
                  <a:cubicBezTo>
                    <a:pt x="1682" y="309"/>
                    <a:pt x="2158" y="152"/>
                    <a:pt x="2509" y="105"/>
                  </a:cubicBezTo>
                  <a:cubicBezTo>
                    <a:pt x="2653" y="85"/>
                    <a:pt x="2775" y="80"/>
                    <a:pt x="2870" y="80"/>
                  </a:cubicBezTo>
                  <a:cubicBezTo>
                    <a:pt x="2948" y="80"/>
                    <a:pt x="3008" y="83"/>
                    <a:pt x="3044" y="83"/>
                  </a:cubicBezTo>
                  <a:cubicBezTo>
                    <a:pt x="3072" y="83"/>
                    <a:pt x="3086" y="81"/>
                    <a:pt x="3087" y="75"/>
                  </a:cubicBezTo>
                  <a:cubicBezTo>
                    <a:pt x="3092" y="64"/>
                    <a:pt x="2926" y="1"/>
                    <a:pt x="26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4955475" y="5202500"/>
              <a:ext cx="67475" cy="110225"/>
            </a:xfrm>
            <a:custGeom>
              <a:rect b="b" l="l" r="r" t="t"/>
              <a:pathLst>
                <a:path extrusionOk="0" h="4409" w="2699">
                  <a:moveTo>
                    <a:pt x="43" y="1"/>
                  </a:moveTo>
                  <a:cubicBezTo>
                    <a:pt x="19" y="1"/>
                    <a:pt x="6" y="3"/>
                    <a:pt x="6" y="6"/>
                  </a:cubicBezTo>
                  <a:cubicBezTo>
                    <a:pt x="0" y="33"/>
                    <a:pt x="327" y="59"/>
                    <a:pt x="782" y="288"/>
                  </a:cubicBezTo>
                  <a:cubicBezTo>
                    <a:pt x="1233" y="511"/>
                    <a:pt x="1800" y="977"/>
                    <a:pt x="2149" y="1669"/>
                  </a:cubicBezTo>
                  <a:cubicBezTo>
                    <a:pt x="2509" y="2361"/>
                    <a:pt x="2571" y="3083"/>
                    <a:pt x="2509" y="3587"/>
                  </a:cubicBezTo>
                  <a:cubicBezTo>
                    <a:pt x="2451" y="4094"/>
                    <a:pt x="2352" y="4402"/>
                    <a:pt x="2377" y="4408"/>
                  </a:cubicBezTo>
                  <a:cubicBezTo>
                    <a:pt x="2377" y="4408"/>
                    <a:pt x="2377" y="4408"/>
                    <a:pt x="2377" y="4408"/>
                  </a:cubicBezTo>
                  <a:cubicBezTo>
                    <a:pt x="2386" y="4408"/>
                    <a:pt x="2419" y="4335"/>
                    <a:pt x="2464" y="4200"/>
                  </a:cubicBezTo>
                  <a:cubicBezTo>
                    <a:pt x="2528" y="4004"/>
                    <a:pt x="2576" y="3803"/>
                    <a:pt x="2607" y="3600"/>
                  </a:cubicBezTo>
                  <a:cubicBezTo>
                    <a:pt x="2699" y="3087"/>
                    <a:pt x="2648" y="2322"/>
                    <a:pt x="2275" y="1606"/>
                  </a:cubicBezTo>
                  <a:cubicBezTo>
                    <a:pt x="1909" y="880"/>
                    <a:pt x="1304" y="406"/>
                    <a:pt x="825" y="199"/>
                  </a:cubicBezTo>
                  <a:cubicBezTo>
                    <a:pt x="584" y="92"/>
                    <a:pt x="377" y="39"/>
                    <a:pt x="233" y="18"/>
                  </a:cubicBezTo>
                  <a:cubicBezTo>
                    <a:pt x="145" y="6"/>
                    <a:pt x="80" y="1"/>
                    <a:pt x="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4952675" y="5164350"/>
              <a:ext cx="17600" cy="69375"/>
            </a:xfrm>
            <a:custGeom>
              <a:rect b="b" l="l" r="r" t="t"/>
              <a:pathLst>
                <a:path extrusionOk="0" h="2775" w="704">
                  <a:moveTo>
                    <a:pt x="37" y="0"/>
                  </a:moveTo>
                  <a:cubicBezTo>
                    <a:pt x="36" y="0"/>
                    <a:pt x="36" y="0"/>
                    <a:pt x="35" y="1"/>
                  </a:cubicBezTo>
                  <a:cubicBezTo>
                    <a:pt x="1" y="14"/>
                    <a:pt x="161" y="625"/>
                    <a:pt x="294" y="1398"/>
                  </a:cubicBezTo>
                  <a:cubicBezTo>
                    <a:pt x="422" y="2165"/>
                    <a:pt x="625" y="2774"/>
                    <a:pt x="670" y="2774"/>
                  </a:cubicBezTo>
                  <a:cubicBezTo>
                    <a:pt x="671" y="2774"/>
                    <a:pt x="672" y="2774"/>
                    <a:pt x="672" y="2774"/>
                  </a:cubicBezTo>
                  <a:cubicBezTo>
                    <a:pt x="703" y="2762"/>
                    <a:pt x="563" y="2148"/>
                    <a:pt x="432" y="1372"/>
                  </a:cubicBezTo>
                  <a:cubicBezTo>
                    <a:pt x="300" y="604"/>
                    <a:pt x="79" y="0"/>
                    <a:pt x="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5084950" y="5245625"/>
              <a:ext cx="44350" cy="11675"/>
            </a:xfrm>
            <a:custGeom>
              <a:rect b="b" l="l" r="r" t="t"/>
              <a:pathLst>
                <a:path extrusionOk="0" h="467" w="1774">
                  <a:moveTo>
                    <a:pt x="1392" y="1"/>
                  </a:moveTo>
                  <a:cubicBezTo>
                    <a:pt x="1239" y="1"/>
                    <a:pt x="1051" y="17"/>
                    <a:pt x="850" y="64"/>
                  </a:cubicBezTo>
                  <a:cubicBezTo>
                    <a:pt x="344" y="178"/>
                    <a:pt x="0" y="433"/>
                    <a:pt x="22" y="462"/>
                  </a:cubicBezTo>
                  <a:cubicBezTo>
                    <a:pt x="24" y="465"/>
                    <a:pt x="28" y="467"/>
                    <a:pt x="35" y="467"/>
                  </a:cubicBezTo>
                  <a:cubicBezTo>
                    <a:pt x="106" y="467"/>
                    <a:pt x="444" y="300"/>
                    <a:pt x="882" y="202"/>
                  </a:cubicBezTo>
                  <a:cubicBezTo>
                    <a:pt x="1361" y="88"/>
                    <a:pt x="1766" y="101"/>
                    <a:pt x="1770" y="59"/>
                  </a:cubicBezTo>
                  <a:cubicBezTo>
                    <a:pt x="1773" y="38"/>
                    <a:pt x="1623" y="1"/>
                    <a:pt x="139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5095925" y="5263850"/>
              <a:ext cx="37125" cy="10725"/>
            </a:xfrm>
            <a:custGeom>
              <a:rect b="b" l="l" r="r" t="t"/>
              <a:pathLst>
                <a:path extrusionOk="0" h="429" w="1485">
                  <a:moveTo>
                    <a:pt x="1084" y="1"/>
                  </a:moveTo>
                  <a:cubicBezTo>
                    <a:pt x="971" y="1"/>
                    <a:pt x="841" y="13"/>
                    <a:pt x="703" y="47"/>
                  </a:cubicBezTo>
                  <a:cubicBezTo>
                    <a:pt x="270" y="146"/>
                    <a:pt x="0" y="399"/>
                    <a:pt x="25" y="425"/>
                  </a:cubicBezTo>
                  <a:cubicBezTo>
                    <a:pt x="27" y="428"/>
                    <a:pt x="31" y="429"/>
                    <a:pt x="36" y="429"/>
                  </a:cubicBezTo>
                  <a:cubicBezTo>
                    <a:pt x="97" y="429"/>
                    <a:pt x="369" y="267"/>
                    <a:pt x="735" y="183"/>
                  </a:cubicBezTo>
                  <a:cubicBezTo>
                    <a:pt x="1132" y="85"/>
                    <a:pt x="1471" y="120"/>
                    <a:pt x="1478" y="79"/>
                  </a:cubicBezTo>
                  <a:cubicBezTo>
                    <a:pt x="1485" y="56"/>
                    <a:pt x="1323" y="1"/>
                    <a:pt x="10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5109325" y="5285775"/>
              <a:ext cx="38250" cy="12075"/>
            </a:xfrm>
            <a:custGeom>
              <a:rect b="b" l="l" r="r" t="t"/>
              <a:pathLst>
                <a:path extrusionOk="0" h="483" w="1530">
                  <a:moveTo>
                    <a:pt x="996" y="0"/>
                  </a:moveTo>
                  <a:cubicBezTo>
                    <a:pt x="908" y="0"/>
                    <a:pt x="811" y="10"/>
                    <a:pt x="710" y="33"/>
                  </a:cubicBezTo>
                  <a:cubicBezTo>
                    <a:pt x="245" y="137"/>
                    <a:pt x="0" y="461"/>
                    <a:pt x="34" y="479"/>
                  </a:cubicBezTo>
                  <a:cubicBezTo>
                    <a:pt x="35" y="481"/>
                    <a:pt x="38" y="482"/>
                    <a:pt x="41" y="482"/>
                  </a:cubicBezTo>
                  <a:cubicBezTo>
                    <a:pt x="92" y="482"/>
                    <a:pt x="348" y="256"/>
                    <a:pt x="742" y="171"/>
                  </a:cubicBezTo>
                  <a:cubicBezTo>
                    <a:pt x="878" y="139"/>
                    <a:pt x="1006" y="129"/>
                    <a:pt x="1118" y="129"/>
                  </a:cubicBezTo>
                  <a:cubicBezTo>
                    <a:pt x="1290" y="129"/>
                    <a:pt x="1422" y="153"/>
                    <a:pt x="1480" y="153"/>
                  </a:cubicBezTo>
                  <a:cubicBezTo>
                    <a:pt x="1499" y="153"/>
                    <a:pt x="1510" y="150"/>
                    <a:pt x="1512" y="143"/>
                  </a:cubicBezTo>
                  <a:cubicBezTo>
                    <a:pt x="1530" y="120"/>
                    <a:pt x="1313" y="0"/>
                    <a:pt x="99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5051500" y="5194025"/>
              <a:ext cx="65450" cy="45325"/>
            </a:xfrm>
            <a:custGeom>
              <a:rect b="b" l="l" r="r" t="t"/>
              <a:pathLst>
                <a:path extrusionOk="0" h="1813" w="2618">
                  <a:moveTo>
                    <a:pt x="432" y="141"/>
                  </a:moveTo>
                  <a:cubicBezTo>
                    <a:pt x="460" y="141"/>
                    <a:pt x="488" y="144"/>
                    <a:pt x="515" y="151"/>
                  </a:cubicBezTo>
                  <a:cubicBezTo>
                    <a:pt x="684" y="191"/>
                    <a:pt x="824" y="321"/>
                    <a:pt x="955" y="443"/>
                  </a:cubicBezTo>
                  <a:cubicBezTo>
                    <a:pt x="1218" y="692"/>
                    <a:pt x="1443" y="929"/>
                    <a:pt x="1627" y="1133"/>
                  </a:cubicBezTo>
                  <a:cubicBezTo>
                    <a:pt x="1805" y="1332"/>
                    <a:pt x="1945" y="1499"/>
                    <a:pt x="2044" y="1617"/>
                  </a:cubicBezTo>
                  <a:lnTo>
                    <a:pt x="2044" y="1617"/>
                  </a:lnTo>
                  <a:cubicBezTo>
                    <a:pt x="1961" y="1588"/>
                    <a:pt x="1871" y="1554"/>
                    <a:pt x="1775" y="1517"/>
                  </a:cubicBezTo>
                  <a:cubicBezTo>
                    <a:pt x="1478" y="1400"/>
                    <a:pt x="1189" y="1261"/>
                    <a:pt x="912" y="1101"/>
                  </a:cubicBezTo>
                  <a:cubicBezTo>
                    <a:pt x="757" y="1011"/>
                    <a:pt x="596" y="908"/>
                    <a:pt x="438" y="797"/>
                  </a:cubicBezTo>
                  <a:cubicBezTo>
                    <a:pt x="293" y="689"/>
                    <a:pt x="134" y="531"/>
                    <a:pt x="141" y="366"/>
                  </a:cubicBezTo>
                  <a:cubicBezTo>
                    <a:pt x="143" y="225"/>
                    <a:pt x="289" y="141"/>
                    <a:pt x="432" y="141"/>
                  </a:cubicBezTo>
                  <a:close/>
                  <a:moveTo>
                    <a:pt x="430" y="1"/>
                  </a:moveTo>
                  <a:cubicBezTo>
                    <a:pt x="237" y="1"/>
                    <a:pt x="14" y="120"/>
                    <a:pt x="0" y="359"/>
                  </a:cubicBezTo>
                  <a:cubicBezTo>
                    <a:pt x="4" y="632"/>
                    <a:pt x="200" y="786"/>
                    <a:pt x="357" y="909"/>
                  </a:cubicBezTo>
                  <a:cubicBezTo>
                    <a:pt x="784" y="1205"/>
                    <a:pt x="1250" y="1441"/>
                    <a:pt x="1740" y="1611"/>
                  </a:cubicBezTo>
                  <a:cubicBezTo>
                    <a:pt x="1872" y="1656"/>
                    <a:pt x="2005" y="1695"/>
                    <a:pt x="2140" y="1729"/>
                  </a:cubicBezTo>
                  <a:lnTo>
                    <a:pt x="2140" y="1729"/>
                  </a:lnTo>
                  <a:cubicBezTo>
                    <a:pt x="2180" y="1776"/>
                    <a:pt x="2205" y="1801"/>
                    <a:pt x="2213" y="1801"/>
                  </a:cubicBezTo>
                  <a:cubicBezTo>
                    <a:pt x="2214" y="1801"/>
                    <a:pt x="2214" y="1801"/>
                    <a:pt x="2215" y="1801"/>
                  </a:cubicBezTo>
                  <a:cubicBezTo>
                    <a:pt x="2219" y="1798"/>
                    <a:pt x="2210" y="1778"/>
                    <a:pt x="2189" y="1741"/>
                  </a:cubicBezTo>
                  <a:lnTo>
                    <a:pt x="2189" y="1741"/>
                  </a:lnTo>
                  <a:cubicBezTo>
                    <a:pt x="2251" y="1756"/>
                    <a:pt x="2313" y="1769"/>
                    <a:pt x="2375" y="1781"/>
                  </a:cubicBezTo>
                  <a:cubicBezTo>
                    <a:pt x="2485" y="1803"/>
                    <a:pt x="2560" y="1812"/>
                    <a:pt x="2594" y="1812"/>
                  </a:cubicBezTo>
                  <a:cubicBezTo>
                    <a:pt x="2607" y="1812"/>
                    <a:pt x="2614" y="1811"/>
                    <a:pt x="2615" y="1809"/>
                  </a:cubicBezTo>
                  <a:cubicBezTo>
                    <a:pt x="2618" y="1792"/>
                    <a:pt x="2434" y="1749"/>
                    <a:pt x="2131" y="1646"/>
                  </a:cubicBezTo>
                  <a:lnTo>
                    <a:pt x="2131" y="1646"/>
                  </a:lnTo>
                  <a:cubicBezTo>
                    <a:pt x="2120" y="1630"/>
                    <a:pt x="2108" y="1612"/>
                    <a:pt x="2095" y="1592"/>
                  </a:cubicBezTo>
                  <a:cubicBezTo>
                    <a:pt x="2008" y="1464"/>
                    <a:pt x="1878" y="1282"/>
                    <a:pt x="1701" y="1068"/>
                  </a:cubicBezTo>
                  <a:cubicBezTo>
                    <a:pt x="1496" y="817"/>
                    <a:pt x="1277" y="577"/>
                    <a:pt x="1044" y="351"/>
                  </a:cubicBezTo>
                  <a:cubicBezTo>
                    <a:pt x="915" y="226"/>
                    <a:pt x="768" y="74"/>
                    <a:pt x="546" y="17"/>
                  </a:cubicBezTo>
                  <a:cubicBezTo>
                    <a:pt x="510" y="6"/>
                    <a:pt x="471" y="1"/>
                    <a:pt x="4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5107150" y="5177950"/>
              <a:ext cx="33750" cy="59050"/>
            </a:xfrm>
            <a:custGeom>
              <a:rect b="b" l="l" r="r" t="t"/>
              <a:pathLst>
                <a:path extrusionOk="0" h="2362" w="1350">
                  <a:moveTo>
                    <a:pt x="964" y="140"/>
                  </a:moveTo>
                  <a:cubicBezTo>
                    <a:pt x="998" y="140"/>
                    <a:pt x="1030" y="148"/>
                    <a:pt x="1061" y="166"/>
                  </a:cubicBezTo>
                  <a:cubicBezTo>
                    <a:pt x="1188" y="236"/>
                    <a:pt x="1210" y="434"/>
                    <a:pt x="1191" y="596"/>
                  </a:cubicBezTo>
                  <a:cubicBezTo>
                    <a:pt x="1165" y="761"/>
                    <a:pt x="1118" y="922"/>
                    <a:pt x="1051" y="1076"/>
                  </a:cubicBezTo>
                  <a:cubicBezTo>
                    <a:pt x="926" y="1372"/>
                    <a:pt x="746" y="1608"/>
                    <a:pt x="586" y="1795"/>
                  </a:cubicBezTo>
                  <a:cubicBezTo>
                    <a:pt x="306" y="2107"/>
                    <a:pt x="78" y="2283"/>
                    <a:pt x="24" y="2341"/>
                  </a:cubicBezTo>
                  <a:lnTo>
                    <a:pt x="24" y="2341"/>
                  </a:lnTo>
                  <a:cubicBezTo>
                    <a:pt x="46" y="2263"/>
                    <a:pt x="79" y="1977"/>
                    <a:pt x="148" y="1562"/>
                  </a:cubicBezTo>
                  <a:cubicBezTo>
                    <a:pt x="192" y="1319"/>
                    <a:pt x="256" y="1029"/>
                    <a:pt x="392" y="736"/>
                  </a:cubicBezTo>
                  <a:cubicBezTo>
                    <a:pt x="461" y="593"/>
                    <a:pt x="546" y="441"/>
                    <a:pt x="659" y="316"/>
                  </a:cubicBezTo>
                  <a:cubicBezTo>
                    <a:pt x="742" y="222"/>
                    <a:pt x="857" y="140"/>
                    <a:pt x="964" y="140"/>
                  </a:cubicBezTo>
                  <a:close/>
                  <a:moveTo>
                    <a:pt x="962" y="0"/>
                  </a:moveTo>
                  <a:cubicBezTo>
                    <a:pt x="791" y="0"/>
                    <a:pt x="642" y="124"/>
                    <a:pt x="556" y="224"/>
                  </a:cubicBezTo>
                  <a:cubicBezTo>
                    <a:pt x="429" y="370"/>
                    <a:pt x="345" y="528"/>
                    <a:pt x="274" y="683"/>
                  </a:cubicBezTo>
                  <a:cubicBezTo>
                    <a:pt x="137" y="996"/>
                    <a:pt x="81" y="1297"/>
                    <a:pt x="49" y="1548"/>
                  </a:cubicBezTo>
                  <a:cubicBezTo>
                    <a:pt x="18" y="1799"/>
                    <a:pt x="8" y="2002"/>
                    <a:pt x="4" y="2142"/>
                  </a:cubicBezTo>
                  <a:cubicBezTo>
                    <a:pt x="1" y="2283"/>
                    <a:pt x="3" y="2361"/>
                    <a:pt x="13" y="2362"/>
                  </a:cubicBezTo>
                  <a:cubicBezTo>
                    <a:pt x="13" y="2362"/>
                    <a:pt x="13" y="2362"/>
                    <a:pt x="13" y="2362"/>
                  </a:cubicBezTo>
                  <a:cubicBezTo>
                    <a:pt x="13" y="2362"/>
                    <a:pt x="14" y="2362"/>
                    <a:pt x="14" y="2362"/>
                  </a:cubicBezTo>
                  <a:lnTo>
                    <a:pt x="14" y="2362"/>
                  </a:lnTo>
                  <a:cubicBezTo>
                    <a:pt x="14" y="2362"/>
                    <a:pt x="15" y="2362"/>
                    <a:pt x="15" y="2362"/>
                  </a:cubicBezTo>
                  <a:cubicBezTo>
                    <a:pt x="30" y="2362"/>
                    <a:pt x="97" y="2326"/>
                    <a:pt x="203" y="2252"/>
                  </a:cubicBezTo>
                  <a:cubicBezTo>
                    <a:pt x="367" y="2136"/>
                    <a:pt x="519" y="2006"/>
                    <a:pt x="659" y="1862"/>
                  </a:cubicBezTo>
                  <a:cubicBezTo>
                    <a:pt x="834" y="1680"/>
                    <a:pt x="1030" y="1440"/>
                    <a:pt x="1170" y="1128"/>
                  </a:cubicBezTo>
                  <a:cubicBezTo>
                    <a:pt x="1246" y="964"/>
                    <a:pt x="1298" y="790"/>
                    <a:pt x="1327" y="613"/>
                  </a:cubicBezTo>
                  <a:cubicBezTo>
                    <a:pt x="1346" y="436"/>
                    <a:pt x="1350" y="182"/>
                    <a:pt x="1129" y="42"/>
                  </a:cubicBezTo>
                  <a:cubicBezTo>
                    <a:pt x="1072" y="13"/>
                    <a:pt x="1016" y="0"/>
                    <a:pt x="96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4955600" y="5202650"/>
              <a:ext cx="260375" cy="273850"/>
            </a:xfrm>
            <a:custGeom>
              <a:rect b="b" l="l" r="r" t="t"/>
              <a:pathLst>
                <a:path extrusionOk="0" h="10954" w="10415">
                  <a:moveTo>
                    <a:pt x="1" y="0"/>
                  </a:moveTo>
                  <a:lnTo>
                    <a:pt x="505" y="2103"/>
                  </a:lnTo>
                  <a:cubicBezTo>
                    <a:pt x="1482" y="3391"/>
                    <a:pt x="3714" y="6048"/>
                    <a:pt x="5733" y="8144"/>
                  </a:cubicBezTo>
                  <a:cubicBezTo>
                    <a:pt x="7360" y="9831"/>
                    <a:pt x="9007" y="10774"/>
                    <a:pt x="9147" y="10838"/>
                  </a:cubicBezTo>
                  <a:cubicBezTo>
                    <a:pt x="9270" y="10894"/>
                    <a:pt x="9482" y="10954"/>
                    <a:pt x="9695" y="10954"/>
                  </a:cubicBezTo>
                  <a:cubicBezTo>
                    <a:pt x="10018" y="10954"/>
                    <a:pt x="10345" y="10816"/>
                    <a:pt x="10373" y="10318"/>
                  </a:cubicBezTo>
                  <a:cubicBezTo>
                    <a:pt x="10415" y="9567"/>
                    <a:pt x="9052" y="6569"/>
                    <a:pt x="9052" y="6569"/>
                  </a:cubicBezTo>
                  <a:cubicBezTo>
                    <a:pt x="8867" y="6521"/>
                    <a:pt x="8690" y="6500"/>
                    <a:pt x="8522" y="6500"/>
                  </a:cubicBezTo>
                  <a:cubicBezTo>
                    <a:pt x="7127" y="6500"/>
                    <a:pt x="6364" y="7989"/>
                    <a:pt x="6364" y="7989"/>
                  </a:cubicBezTo>
                  <a:lnTo>
                    <a:pt x="2551" y="3883"/>
                  </a:lnTo>
                  <a:cubicBezTo>
                    <a:pt x="2551" y="3883"/>
                    <a:pt x="2665" y="2950"/>
                    <a:pt x="2210" y="1636"/>
                  </a:cubicBezTo>
                  <a:cubicBezTo>
                    <a:pt x="1755" y="324"/>
                    <a:pt x="1" y="0"/>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821025" y="5051875"/>
              <a:ext cx="507575" cy="226875"/>
            </a:xfrm>
            <a:custGeom>
              <a:rect b="b" l="l" r="r" t="t"/>
              <a:pathLst>
                <a:path extrusionOk="0" h="9075" w="20303">
                  <a:moveTo>
                    <a:pt x="20164" y="0"/>
                  </a:moveTo>
                  <a:lnTo>
                    <a:pt x="9230" y="133"/>
                  </a:lnTo>
                  <a:lnTo>
                    <a:pt x="9264" y="5970"/>
                  </a:lnTo>
                  <a:cubicBezTo>
                    <a:pt x="9264" y="5970"/>
                    <a:pt x="1" y="8173"/>
                    <a:pt x="2258" y="8828"/>
                  </a:cubicBezTo>
                  <a:cubicBezTo>
                    <a:pt x="2878" y="9008"/>
                    <a:pt x="4462" y="9074"/>
                    <a:pt x="6450" y="9074"/>
                  </a:cubicBezTo>
                  <a:cubicBezTo>
                    <a:pt x="10956" y="9074"/>
                    <a:pt x="17533" y="8732"/>
                    <a:pt x="19625" y="8590"/>
                  </a:cubicBezTo>
                  <a:lnTo>
                    <a:pt x="20303" y="8539"/>
                  </a:lnTo>
                  <a:lnTo>
                    <a:pt x="201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4229450" y="5184850"/>
              <a:ext cx="98825" cy="79550"/>
            </a:xfrm>
            <a:custGeom>
              <a:rect b="b" l="l" r="r" t="t"/>
              <a:pathLst>
                <a:path extrusionOk="0" h="3182" w="3953">
                  <a:moveTo>
                    <a:pt x="3678" y="1"/>
                  </a:moveTo>
                  <a:cubicBezTo>
                    <a:pt x="2838" y="1"/>
                    <a:pt x="2030" y="305"/>
                    <a:pt x="1368" y="834"/>
                  </a:cubicBezTo>
                  <a:cubicBezTo>
                    <a:pt x="643" y="1412"/>
                    <a:pt x="145" y="2266"/>
                    <a:pt x="1" y="3182"/>
                  </a:cubicBezTo>
                  <a:lnTo>
                    <a:pt x="3953" y="3064"/>
                  </a:lnTo>
                  <a:lnTo>
                    <a:pt x="3913" y="9"/>
                  </a:lnTo>
                  <a:cubicBezTo>
                    <a:pt x="3834" y="3"/>
                    <a:pt x="3756" y="1"/>
                    <a:pt x="367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3858400" y="5232075"/>
              <a:ext cx="470200" cy="45925"/>
            </a:xfrm>
            <a:custGeom>
              <a:rect b="b" l="l" r="r" t="t"/>
              <a:pathLst>
                <a:path extrusionOk="0" h="1837" w="18808">
                  <a:moveTo>
                    <a:pt x="3245" y="0"/>
                  </a:moveTo>
                  <a:cubicBezTo>
                    <a:pt x="3245" y="0"/>
                    <a:pt x="0" y="979"/>
                    <a:pt x="413" y="1510"/>
                  </a:cubicBezTo>
                  <a:cubicBezTo>
                    <a:pt x="588" y="1735"/>
                    <a:pt x="2928" y="1837"/>
                    <a:pt x="5986" y="1837"/>
                  </a:cubicBezTo>
                  <a:cubicBezTo>
                    <a:pt x="10148" y="1837"/>
                    <a:pt x="15638" y="1649"/>
                    <a:pt x="18808" y="1331"/>
                  </a:cubicBezTo>
                  <a:lnTo>
                    <a:pt x="18787" y="1086"/>
                  </a:lnTo>
                  <a:lnTo>
                    <a:pt x="4229" y="1396"/>
                  </a:lnTo>
                  <a:cubicBezTo>
                    <a:pt x="4229" y="1396"/>
                    <a:pt x="3882" y="20"/>
                    <a:pt x="324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3868575" y="5258900"/>
              <a:ext cx="463825" cy="9875"/>
            </a:xfrm>
            <a:custGeom>
              <a:rect b="b" l="l" r="r" t="t"/>
              <a:pathLst>
                <a:path extrusionOk="0" h="395" w="18553">
                  <a:moveTo>
                    <a:pt x="18467" y="0"/>
                  </a:moveTo>
                  <a:cubicBezTo>
                    <a:pt x="18438" y="0"/>
                    <a:pt x="18404" y="1"/>
                    <a:pt x="18362" y="1"/>
                  </a:cubicBezTo>
                  <a:lnTo>
                    <a:pt x="17822" y="15"/>
                  </a:lnTo>
                  <a:lnTo>
                    <a:pt x="15835" y="85"/>
                  </a:lnTo>
                  <a:cubicBezTo>
                    <a:pt x="14157" y="142"/>
                    <a:pt x="11840" y="210"/>
                    <a:pt x="9278" y="245"/>
                  </a:cubicBezTo>
                  <a:cubicBezTo>
                    <a:pt x="7826" y="264"/>
                    <a:pt x="6452" y="270"/>
                    <a:pt x="5228" y="270"/>
                  </a:cubicBezTo>
                  <a:cubicBezTo>
                    <a:pt x="4292" y="270"/>
                    <a:pt x="3445" y="266"/>
                    <a:pt x="2718" y="261"/>
                  </a:cubicBezTo>
                  <a:cubicBezTo>
                    <a:pt x="1934" y="255"/>
                    <a:pt x="1271" y="250"/>
                    <a:pt x="730" y="246"/>
                  </a:cubicBezTo>
                  <a:lnTo>
                    <a:pt x="190" y="246"/>
                  </a:lnTo>
                  <a:cubicBezTo>
                    <a:pt x="66" y="248"/>
                    <a:pt x="1" y="251"/>
                    <a:pt x="1" y="254"/>
                  </a:cubicBezTo>
                  <a:cubicBezTo>
                    <a:pt x="1" y="259"/>
                    <a:pt x="64" y="265"/>
                    <a:pt x="189" y="273"/>
                  </a:cubicBezTo>
                  <a:lnTo>
                    <a:pt x="729" y="298"/>
                  </a:lnTo>
                  <a:lnTo>
                    <a:pt x="2717" y="355"/>
                  </a:lnTo>
                  <a:cubicBezTo>
                    <a:pt x="3783" y="378"/>
                    <a:pt x="5107" y="394"/>
                    <a:pt x="6587" y="394"/>
                  </a:cubicBezTo>
                  <a:cubicBezTo>
                    <a:pt x="7440" y="394"/>
                    <a:pt x="8344" y="389"/>
                    <a:pt x="9280" y="376"/>
                  </a:cubicBezTo>
                  <a:cubicBezTo>
                    <a:pt x="11843" y="342"/>
                    <a:pt x="14161" y="260"/>
                    <a:pt x="15838" y="178"/>
                  </a:cubicBezTo>
                  <a:lnTo>
                    <a:pt x="17825" y="67"/>
                  </a:lnTo>
                  <a:lnTo>
                    <a:pt x="18364" y="27"/>
                  </a:lnTo>
                  <a:cubicBezTo>
                    <a:pt x="18487" y="17"/>
                    <a:pt x="18552" y="9"/>
                    <a:pt x="18552" y="5"/>
                  </a:cubicBezTo>
                  <a:cubicBezTo>
                    <a:pt x="18552" y="2"/>
                    <a:pt x="18523" y="0"/>
                    <a:pt x="184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936950" y="5228700"/>
              <a:ext cx="28650" cy="42550"/>
            </a:xfrm>
            <a:custGeom>
              <a:rect b="b" l="l" r="r" t="t"/>
              <a:pathLst>
                <a:path extrusionOk="0" h="1702" w="1146">
                  <a:moveTo>
                    <a:pt x="30" y="1"/>
                  </a:moveTo>
                  <a:cubicBezTo>
                    <a:pt x="25" y="1"/>
                    <a:pt x="22" y="2"/>
                    <a:pt x="22" y="4"/>
                  </a:cubicBezTo>
                  <a:cubicBezTo>
                    <a:pt x="0" y="39"/>
                    <a:pt x="412" y="277"/>
                    <a:pt x="709" y="757"/>
                  </a:cubicBezTo>
                  <a:cubicBezTo>
                    <a:pt x="1013" y="1229"/>
                    <a:pt x="1051" y="1701"/>
                    <a:pt x="1092" y="1701"/>
                  </a:cubicBezTo>
                  <a:cubicBezTo>
                    <a:pt x="1092" y="1701"/>
                    <a:pt x="1092" y="1701"/>
                    <a:pt x="1093" y="1701"/>
                  </a:cubicBezTo>
                  <a:cubicBezTo>
                    <a:pt x="1093" y="1701"/>
                    <a:pt x="1093" y="1701"/>
                    <a:pt x="1093" y="1701"/>
                  </a:cubicBezTo>
                  <a:cubicBezTo>
                    <a:pt x="1125" y="1701"/>
                    <a:pt x="1145" y="1193"/>
                    <a:pt x="821" y="686"/>
                  </a:cubicBezTo>
                  <a:cubicBezTo>
                    <a:pt x="523" y="207"/>
                    <a:pt x="93"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4028850" y="5206650"/>
              <a:ext cx="16300" cy="22675"/>
            </a:xfrm>
            <a:custGeom>
              <a:rect b="b" l="l" r="r" t="t"/>
              <a:pathLst>
                <a:path extrusionOk="0" h="907" w="652">
                  <a:moveTo>
                    <a:pt x="38" y="1"/>
                  </a:moveTo>
                  <a:cubicBezTo>
                    <a:pt x="36" y="1"/>
                    <a:pt x="34" y="1"/>
                    <a:pt x="32" y="2"/>
                  </a:cubicBezTo>
                  <a:cubicBezTo>
                    <a:pt x="1" y="23"/>
                    <a:pt x="108" y="241"/>
                    <a:pt x="271" y="490"/>
                  </a:cubicBezTo>
                  <a:cubicBezTo>
                    <a:pt x="426" y="727"/>
                    <a:pt x="575" y="906"/>
                    <a:pt x="616" y="906"/>
                  </a:cubicBezTo>
                  <a:cubicBezTo>
                    <a:pt x="618" y="906"/>
                    <a:pt x="620" y="906"/>
                    <a:pt x="621" y="905"/>
                  </a:cubicBezTo>
                  <a:cubicBezTo>
                    <a:pt x="652" y="885"/>
                    <a:pt x="545" y="667"/>
                    <a:pt x="382" y="417"/>
                  </a:cubicBezTo>
                  <a:cubicBezTo>
                    <a:pt x="227" y="181"/>
                    <a:pt x="79" y="1"/>
                    <a:pt x="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4048500" y="5202100"/>
              <a:ext cx="18475" cy="15300"/>
            </a:xfrm>
            <a:custGeom>
              <a:rect b="b" l="l" r="r" t="t"/>
              <a:pathLst>
                <a:path extrusionOk="0" h="612" w="739">
                  <a:moveTo>
                    <a:pt x="36" y="1"/>
                  </a:moveTo>
                  <a:cubicBezTo>
                    <a:pt x="31" y="1"/>
                    <a:pt x="27" y="2"/>
                    <a:pt x="24" y="5"/>
                  </a:cubicBezTo>
                  <a:cubicBezTo>
                    <a:pt x="1" y="32"/>
                    <a:pt x="136" y="189"/>
                    <a:pt x="326" y="356"/>
                  </a:cubicBezTo>
                  <a:cubicBezTo>
                    <a:pt x="497" y="506"/>
                    <a:pt x="655" y="612"/>
                    <a:pt x="703" y="612"/>
                  </a:cubicBezTo>
                  <a:cubicBezTo>
                    <a:pt x="709" y="612"/>
                    <a:pt x="713" y="611"/>
                    <a:pt x="715" y="608"/>
                  </a:cubicBezTo>
                  <a:cubicBezTo>
                    <a:pt x="739" y="580"/>
                    <a:pt x="604" y="423"/>
                    <a:pt x="413" y="257"/>
                  </a:cubicBezTo>
                  <a:cubicBezTo>
                    <a:pt x="241" y="107"/>
                    <a:pt x="83"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4051450" y="5189950"/>
              <a:ext cx="28600" cy="3425"/>
            </a:xfrm>
            <a:custGeom>
              <a:rect b="b" l="l" r="r" t="t"/>
              <a:pathLst>
                <a:path extrusionOk="0" h="137" w="1144">
                  <a:moveTo>
                    <a:pt x="685" y="1"/>
                  </a:moveTo>
                  <a:cubicBezTo>
                    <a:pt x="648" y="1"/>
                    <a:pt x="610" y="1"/>
                    <a:pt x="570" y="2"/>
                  </a:cubicBezTo>
                  <a:cubicBezTo>
                    <a:pt x="255" y="10"/>
                    <a:pt x="0" y="46"/>
                    <a:pt x="1" y="82"/>
                  </a:cubicBezTo>
                  <a:cubicBezTo>
                    <a:pt x="1" y="114"/>
                    <a:pt x="198" y="137"/>
                    <a:pt x="458" y="137"/>
                  </a:cubicBezTo>
                  <a:cubicBezTo>
                    <a:pt x="495" y="137"/>
                    <a:pt x="534" y="136"/>
                    <a:pt x="573" y="135"/>
                  </a:cubicBezTo>
                  <a:cubicBezTo>
                    <a:pt x="889" y="128"/>
                    <a:pt x="1144" y="92"/>
                    <a:pt x="1143" y="55"/>
                  </a:cubicBezTo>
                  <a:cubicBezTo>
                    <a:pt x="1142" y="23"/>
                    <a:pt x="946" y="1"/>
                    <a:pt x="6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4052125" y="5172800"/>
              <a:ext cx="32800" cy="5300"/>
            </a:xfrm>
            <a:custGeom>
              <a:rect b="b" l="l" r="r" t="t"/>
              <a:pathLst>
                <a:path extrusionOk="0" h="212" w="1312">
                  <a:moveTo>
                    <a:pt x="1260" y="0"/>
                  </a:moveTo>
                  <a:cubicBezTo>
                    <a:pt x="1170" y="0"/>
                    <a:pt x="934" y="48"/>
                    <a:pt x="653" y="72"/>
                  </a:cubicBezTo>
                  <a:cubicBezTo>
                    <a:pt x="302" y="105"/>
                    <a:pt x="12" y="87"/>
                    <a:pt x="7" y="125"/>
                  </a:cubicBezTo>
                  <a:cubicBezTo>
                    <a:pt x="1" y="153"/>
                    <a:pt x="206" y="211"/>
                    <a:pt x="490" y="211"/>
                  </a:cubicBezTo>
                  <a:cubicBezTo>
                    <a:pt x="546" y="211"/>
                    <a:pt x="604" y="209"/>
                    <a:pt x="665" y="204"/>
                  </a:cubicBezTo>
                  <a:cubicBezTo>
                    <a:pt x="1035" y="173"/>
                    <a:pt x="1311" y="43"/>
                    <a:pt x="1298" y="11"/>
                  </a:cubicBezTo>
                  <a:cubicBezTo>
                    <a:pt x="1296" y="3"/>
                    <a:pt x="1283" y="0"/>
                    <a:pt x="126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982600" y="5181400"/>
              <a:ext cx="52250" cy="28975"/>
            </a:xfrm>
            <a:custGeom>
              <a:rect b="b" l="l" r="r" t="t"/>
              <a:pathLst>
                <a:path extrusionOk="0" h="1159" w="2090">
                  <a:moveTo>
                    <a:pt x="684" y="129"/>
                  </a:moveTo>
                  <a:cubicBezTo>
                    <a:pt x="815" y="129"/>
                    <a:pt x="944" y="149"/>
                    <a:pt x="1053" y="180"/>
                  </a:cubicBezTo>
                  <a:cubicBezTo>
                    <a:pt x="1287" y="247"/>
                    <a:pt x="1497" y="379"/>
                    <a:pt x="1658" y="563"/>
                  </a:cubicBezTo>
                  <a:cubicBezTo>
                    <a:pt x="1779" y="702"/>
                    <a:pt x="1852" y="835"/>
                    <a:pt x="1898" y="939"/>
                  </a:cubicBezTo>
                  <a:lnTo>
                    <a:pt x="1898" y="939"/>
                  </a:lnTo>
                  <a:cubicBezTo>
                    <a:pt x="1779" y="929"/>
                    <a:pt x="1608" y="912"/>
                    <a:pt x="1399" y="877"/>
                  </a:cubicBezTo>
                  <a:cubicBezTo>
                    <a:pt x="1153" y="836"/>
                    <a:pt x="911" y="777"/>
                    <a:pt x="673" y="699"/>
                  </a:cubicBezTo>
                  <a:cubicBezTo>
                    <a:pt x="543" y="651"/>
                    <a:pt x="393" y="608"/>
                    <a:pt x="276" y="535"/>
                  </a:cubicBezTo>
                  <a:cubicBezTo>
                    <a:pt x="151" y="462"/>
                    <a:pt x="106" y="331"/>
                    <a:pt x="217" y="248"/>
                  </a:cubicBezTo>
                  <a:cubicBezTo>
                    <a:pt x="348" y="162"/>
                    <a:pt x="517" y="129"/>
                    <a:pt x="684" y="129"/>
                  </a:cubicBezTo>
                  <a:close/>
                  <a:moveTo>
                    <a:pt x="703" y="1"/>
                  </a:moveTo>
                  <a:cubicBezTo>
                    <a:pt x="519" y="1"/>
                    <a:pt x="325" y="43"/>
                    <a:pt x="132" y="147"/>
                  </a:cubicBezTo>
                  <a:cubicBezTo>
                    <a:pt x="54" y="205"/>
                    <a:pt x="1" y="322"/>
                    <a:pt x="29" y="429"/>
                  </a:cubicBezTo>
                  <a:cubicBezTo>
                    <a:pt x="57" y="535"/>
                    <a:pt x="136" y="598"/>
                    <a:pt x="206" y="645"/>
                  </a:cubicBezTo>
                  <a:cubicBezTo>
                    <a:pt x="355" y="734"/>
                    <a:pt x="499" y="768"/>
                    <a:pt x="636" y="816"/>
                  </a:cubicBezTo>
                  <a:cubicBezTo>
                    <a:pt x="880" y="890"/>
                    <a:pt x="1132" y="942"/>
                    <a:pt x="1386" y="971"/>
                  </a:cubicBezTo>
                  <a:cubicBezTo>
                    <a:pt x="1543" y="988"/>
                    <a:pt x="1679" y="994"/>
                    <a:pt x="1788" y="994"/>
                  </a:cubicBezTo>
                  <a:cubicBezTo>
                    <a:pt x="1837" y="994"/>
                    <a:pt x="1881" y="993"/>
                    <a:pt x="1920" y="991"/>
                  </a:cubicBezTo>
                  <a:lnTo>
                    <a:pt x="1920" y="991"/>
                  </a:lnTo>
                  <a:cubicBezTo>
                    <a:pt x="1960" y="1093"/>
                    <a:pt x="1973" y="1158"/>
                    <a:pt x="1985" y="1158"/>
                  </a:cubicBezTo>
                  <a:cubicBezTo>
                    <a:pt x="1985" y="1158"/>
                    <a:pt x="1986" y="1158"/>
                    <a:pt x="1986" y="1158"/>
                  </a:cubicBezTo>
                  <a:cubicBezTo>
                    <a:pt x="1993" y="1157"/>
                    <a:pt x="1994" y="1095"/>
                    <a:pt x="1970" y="987"/>
                  </a:cubicBezTo>
                  <a:lnTo>
                    <a:pt x="1970" y="987"/>
                  </a:lnTo>
                  <a:cubicBezTo>
                    <a:pt x="2047" y="981"/>
                    <a:pt x="2089" y="972"/>
                    <a:pt x="2089" y="966"/>
                  </a:cubicBezTo>
                  <a:cubicBezTo>
                    <a:pt x="2089" y="957"/>
                    <a:pt x="2043" y="952"/>
                    <a:pt x="1959" y="945"/>
                  </a:cubicBezTo>
                  <a:lnTo>
                    <a:pt x="1959" y="945"/>
                  </a:lnTo>
                  <a:cubicBezTo>
                    <a:pt x="1912" y="783"/>
                    <a:pt x="1835" y="633"/>
                    <a:pt x="1730" y="503"/>
                  </a:cubicBezTo>
                  <a:cubicBezTo>
                    <a:pt x="1549" y="258"/>
                    <a:pt x="1155" y="1"/>
                    <a:pt x="7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4027400" y="5172275"/>
              <a:ext cx="25975" cy="34225"/>
            </a:xfrm>
            <a:custGeom>
              <a:rect b="b" l="l" r="r" t="t"/>
              <a:pathLst>
                <a:path extrusionOk="0" h="1369" w="1039">
                  <a:moveTo>
                    <a:pt x="775" y="0"/>
                  </a:moveTo>
                  <a:cubicBezTo>
                    <a:pt x="486" y="0"/>
                    <a:pt x="332" y="212"/>
                    <a:pt x="213" y="367"/>
                  </a:cubicBezTo>
                  <a:cubicBezTo>
                    <a:pt x="111" y="521"/>
                    <a:pt x="47" y="697"/>
                    <a:pt x="28" y="882"/>
                  </a:cubicBezTo>
                  <a:cubicBezTo>
                    <a:pt x="0" y="1191"/>
                    <a:pt x="101" y="1369"/>
                    <a:pt x="114" y="1369"/>
                  </a:cubicBezTo>
                  <a:cubicBezTo>
                    <a:pt x="115" y="1369"/>
                    <a:pt x="115" y="1369"/>
                    <a:pt x="115" y="1369"/>
                  </a:cubicBezTo>
                  <a:cubicBezTo>
                    <a:pt x="138" y="1363"/>
                    <a:pt x="71" y="1182"/>
                    <a:pt x="120" y="895"/>
                  </a:cubicBezTo>
                  <a:cubicBezTo>
                    <a:pt x="150" y="730"/>
                    <a:pt x="216" y="573"/>
                    <a:pt x="313" y="436"/>
                  </a:cubicBezTo>
                  <a:cubicBezTo>
                    <a:pt x="415" y="300"/>
                    <a:pt x="583" y="131"/>
                    <a:pt x="751" y="131"/>
                  </a:cubicBezTo>
                  <a:cubicBezTo>
                    <a:pt x="758" y="131"/>
                    <a:pt x="765" y="132"/>
                    <a:pt x="772" y="132"/>
                  </a:cubicBezTo>
                  <a:cubicBezTo>
                    <a:pt x="948" y="161"/>
                    <a:pt x="887" y="429"/>
                    <a:pt x="792" y="579"/>
                  </a:cubicBezTo>
                  <a:cubicBezTo>
                    <a:pt x="711" y="730"/>
                    <a:pt x="613" y="873"/>
                    <a:pt x="503" y="1004"/>
                  </a:cubicBezTo>
                  <a:cubicBezTo>
                    <a:pt x="312" y="1229"/>
                    <a:pt x="162" y="1339"/>
                    <a:pt x="173" y="1357"/>
                  </a:cubicBezTo>
                  <a:cubicBezTo>
                    <a:pt x="174" y="1358"/>
                    <a:pt x="175" y="1358"/>
                    <a:pt x="177" y="1358"/>
                  </a:cubicBezTo>
                  <a:cubicBezTo>
                    <a:pt x="205" y="1358"/>
                    <a:pt x="369" y="1271"/>
                    <a:pt x="572" y="1067"/>
                  </a:cubicBezTo>
                  <a:cubicBezTo>
                    <a:pt x="699" y="938"/>
                    <a:pt x="808" y="795"/>
                    <a:pt x="899" y="638"/>
                  </a:cubicBezTo>
                  <a:cubicBezTo>
                    <a:pt x="948" y="553"/>
                    <a:pt x="1002" y="446"/>
                    <a:pt x="1014" y="322"/>
                  </a:cubicBezTo>
                  <a:cubicBezTo>
                    <a:pt x="1038" y="204"/>
                    <a:pt x="956" y="20"/>
                    <a:pt x="793" y="0"/>
                  </a:cubicBezTo>
                  <a:cubicBezTo>
                    <a:pt x="787" y="0"/>
                    <a:pt x="781" y="0"/>
                    <a:pt x="7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229500" y="5182650"/>
              <a:ext cx="96375" cy="80200"/>
            </a:xfrm>
            <a:custGeom>
              <a:rect b="b" l="l" r="r" t="t"/>
              <a:pathLst>
                <a:path extrusionOk="0" h="3208" w="3855">
                  <a:moveTo>
                    <a:pt x="3314" y="1"/>
                  </a:moveTo>
                  <a:cubicBezTo>
                    <a:pt x="3230" y="1"/>
                    <a:pt x="3137" y="4"/>
                    <a:pt x="3037" y="12"/>
                  </a:cubicBezTo>
                  <a:cubicBezTo>
                    <a:pt x="2532" y="50"/>
                    <a:pt x="1821" y="251"/>
                    <a:pt x="1210" y="751"/>
                  </a:cubicBezTo>
                  <a:cubicBezTo>
                    <a:pt x="600" y="1252"/>
                    <a:pt x="260" y="1910"/>
                    <a:pt x="123" y="2396"/>
                  </a:cubicBezTo>
                  <a:cubicBezTo>
                    <a:pt x="52" y="2641"/>
                    <a:pt x="22" y="2845"/>
                    <a:pt x="12" y="2987"/>
                  </a:cubicBezTo>
                  <a:cubicBezTo>
                    <a:pt x="1" y="3128"/>
                    <a:pt x="6" y="3207"/>
                    <a:pt x="15" y="3207"/>
                  </a:cubicBezTo>
                  <a:cubicBezTo>
                    <a:pt x="15" y="3207"/>
                    <a:pt x="15" y="3207"/>
                    <a:pt x="15" y="3207"/>
                  </a:cubicBezTo>
                  <a:cubicBezTo>
                    <a:pt x="40" y="3207"/>
                    <a:pt x="52" y="2892"/>
                    <a:pt x="213" y="2423"/>
                  </a:cubicBezTo>
                  <a:cubicBezTo>
                    <a:pt x="368" y="1957"/>
                    <a:pt x="708" y="1332"/>
                    <a:pt x="1293" y="854"/>
                  </a:cubicBezTo>
                  <a:cubicBezTo>
                    <a:pt x="1880" y="375"/>
                    <a:pt x="2558" y="166"/>
                    <a:pt x="3046" y="105"/>
                  </a:cubicBezTo>
                  <a:cubicBezTo>
                    <a:pt x="3265" y="77"/>
                    <a:pt x="3447" y="70"/>
                    <a:pt x="3583" y="70"/>
                  </a:cubicBezTo>
                  <a:cubicBezTo>
                    <a:pt x="3683" y="70"/>
                    <a:pt x="3758" y="74"/>
                    <a:pt x="3804" y="74"/>
                  </a:cubicBezTo>
                  <a:cubicBezTo>
                    <a:pt x="3836" y="74"/>
                    <a:pt x="3853" y="72"/>
                    <a:pt x="3854" y="66"/>
                  </a:cubicBezTo>
                  <a:cubicBezTo>
                    <a:pt x="3855" y="59"/>
                    <a:pt x="3778" y="39"/>
                    <a:pt x="3638" y="20"/>
                  </a:cubicBezTo>
                  <a:cubicBezTo>
                    <a:pt x="3553" y="9"/>
                    <a:pt x="3443" y="1"/>
                    <a:pt x="33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295025" y="5070925"/>
              <a:ext cx="4925" cy="112325"/>
            </a:xfrm>
            <a:custGeom>
              <a:rect b="b" l="l" r="r" t="t"/>
              <a:pathLst>
                <a:path extrusionOk="0" h="4493" w="197">
                  <a:moveTo>
                    <a:pt x="42" y="0"/>
                  </a:moveTo>
                  <a:cubicBezTo>
                    <a:pt x="42" y="0"/>
                    <a:pt x="42" y="0"/>
                    <a:pt x="42" y="0"/>
                  </a:cubicBezTo>
                  <a:cubicBezTo>
                    <a:pt x="5" y="1"/>
                    <a:pt x="1" y="1007"/>
                    <a:pt x="32" y="2247"/>
                  </a:cubicBezTo>
                  <a:cubicBezTo>
                    <a:pt x="64" y="3487"/>
                    <a:pt x="119" y="4492"/>
                    <a:pt x="155" y="4492"/>
                  </a:cubicBezTo>
                  <a:cubicBezTo>
                    <a:pt x="155" y="4492"/>
                    <a:pt x="155" y="4492"/>
                    <a:pt x="155" y="4492"/>
                  </a:cubicBezTo>
                  <a:cubicBezTo>
                    <a:pt x="192" y="4491"/>
                    <a:pt x="196" y="3485"/>
                    <a:pt x="165" y="2244"/>
                  </a:cubicBezTo>
                  <a:cubicBezTo>
                    <a:pt x="134" y="1004"/>
                    <a:pt x="79" y="0"/>
                    <a:pt x="4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114800" y="5237875"/>
              <a:ext cx="80075" cy="4875"/>
            </a:xfrm>
            <a:custGeom>
              <a:rect b="b" l="l" r="r" t="t"/>
              <a:pathLst>
                <a:path extrusionOk="0" h="195" w="3203">
                  <a:moveTo>
                    <a:pt x="3100" y="1"/>
                  </a:moveTo>
                  <a:cubicBezTo>
                    <a:pt x="2876" y="1"/>
                    <a:pt x="2290" y="44"/>
                    <a:pt x="1600" y="59"/>
                  </a:cubicBezTo>
                  <a:cubicBezTo>
                    <a:pt x="1360" y="64"/>
                    <a:pt x="1131" y="66"/>
                    <a:pt x="927" y="66"/>
                  </a:cubicBezTo>
                  <a:cubicBezTo>
                    <a:pt x="695" y="66"/>
                    <a:pt x="493" y="64"/>
                    <a:pt x="338" y="64"/>
                  </a:cubicBezTo>
                  <a:cubicBezTo>
                    <a:pt x="129" y="64"/>
                    <a:pt x="4" y="67"/>
                    <a:pt x="3" y="84"/>
                  </a:cubicBezTo>
                  <a:cubicBezTo>
                    <a:pt x="0" y="115"/>
                    <a:pt x="583" y="195"/>
                    <a:pt x="1351" y="195"/>
                  </a:cubicBezTo>
                  <a:cubicBezTo>
                    <a:pt x="1433" y="195"/>
                    <a:pt x="1518" y="194"/>
                    <a:pt x="1604" y="192"/>
                  </a:cubicBezTo>
                  <a:cubicBezTo>
                    <a:pt x="2492" y="172"/>
                    <a:pt x="3202" y="47"/>
                    <a:pt x="3198" y="12"/>
                  </a:cubicBezTo>
                  <a:cubicBezTo>
                    <a:pt x="3197" y="4"/>
                    <a:pt x="3162" y="1"/>
                    <a:pt x="310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240000" y="5237325"/>
              <a:ext cx="8975" cy="15750"/>
            </a:xfrm>
            <a:custGeom>
              <a:rect b="b" l="l" r="r" t="t"/>
              <a:pathLst>
                <a:path extrusionOk="0" h="630" w="359">
                  <a:moveTo>
                    <a:pt x="321" y="0"/>
                  </a:moveTo>
                  <a:cubicBezTo>
                    <a:pt x="279" y="0"/>
                    <a:pt x="158" y="98"/>
                    <a:pt x="83" y="268"/>
                  </a:cubicBezTo>
                  <a:cubicBezTo>
                    <a:pt x="0" y="457"/>
                    <a:pt x="23" y="630"/>
                    <a:pt x="58" y="630"/>
                  </a:cubicBezTo>
                  <a:cubicBezTo>
                    <a:pt x="59" y="630"/>
                    <a:pt x="59" y="630"/>
                    <a:pt x="59" y="630"/>
                  </a:cubicBezTo>
                  <a:cubicBezTo>
                    <a:pt x="97" y="630"/>
                    <a:pt x="132" y="484"/>
                    <a:pt x="204" y="321"/>
                  </a:cubicBezTo>
                  <a:cubicBezTo>
                    <a:pt x="276" y="156"/>
                    <a:pt x="359" y="31"/>
                    <a:pt x="332" y="4"/>
                  </a:cubicBezTo>
                  <a:cubicBezTo>
                    <a:pt x="329" y="1"/>
                    <a:pt x="326" y="0"/>
                    <a:pt x="32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4257400" y="5211925"/>
              <a:ext cx="11450" cy="10775"/>
            </a:xfrm>
            <a:custGeom>
              <a:rect b="b" l="l" r="r" t="t"/>
              <a:pathLst>
                <a:path extrusionOk="0" h="431" w="458">
                  <a:moveTo>
                    <a:pt x="416" y="0"/>
                  </a:moveTo>
                  <a:cubicBezTo>
                    <a:pt x="376" y="0"/>
                    <a:pt x="278" y="68"/>
                    <a:pt x="181" y="170"/>
                  </a:cubicBezTo>
                  <a:cubicBezTo>
                    <a:pt x="69" y="286"/>
                    <a:pt x="0" y="401"/>
                    <a:pt x="26" y="426"/>
                  </a:cubicBezTo>
                  <a:cubicBezTo>
                    <a:pt x="30" y="429"/>
                    <a:pt x="35" y="431"/>
                    <a:pt x="41" y="431"/>
                  </a:cubicBezTo>
                  <a:cubicBezTo>
                    <a:pt x="83" y="431"/>
                    <a:pt x="179" y="363"/>
                    <a:pt x="277" y="261"/>
                  </a:cubicBezTo>
                  <a:cubicBezTo>
                    <a:pt x="388" y="145"/>
                    <a:pt x="457" y="30"/>
                    <a:pt x="430" y="5"/>
                  </a:cubicBezTo>
                  <a:cubicBezTo>
                    <a:pt x="427" y="2"/>
                    <a:pt x="422" y="0"/>
                    <a:pt x="41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4280775" y="5198700"/>
              <a:ext cx="16325" cy="7050"/>
            </a:xfrm>
            <a:custGeom>
              <a:rect b="b" l="l" r="r" t="t"/>
              <a:pathLst>
                <a:path extrusionOk="0" h="282" w="653">
                  <a:moveTo>
                    <a:pt x="468" y="1"/>
                  </a:moveTo>
                  <a:cubicBezTo>
                    <a:pt x="415" y="1"/>
                    <a:pt x="353" y="9"/>
                    <a:pt x="289" y="32"/>
                  </a:cubicBezTo>
                  <a:cubicBezTo>
                    <a:pt x="90" y="102"/>
                    <a:pt x="0" y="259"/>
                    <a:pt x="29" y="278"/>
                  </a:cubicBezTo>
                  <a:cubicBezTo>
                    <a:pt x="32" y="281"/>
                    <a:pt x="37" y="282"/>
                    <a:pt x="42" y="282"/>
                  </a:cubicBezTo>
                  <a:cubicBezTo>
                    <a:pt x="84" y="282"/>
                    <a:pt x="190" y="204"/>
                    <a:pt x="333" y="156"/>
                  </a:cubicBezTo>
                  <a:cubicBezTo>
                    <a:pt x="493" y="98"/>
                    <a:pt x="638" y="98"/>
                    <a:pt x="645" y="60"/>
                  </a:cubicBezTo>
                  <a:cubicBezTo>
                    <a:pt x="653" y="37"/>
                    <a:pt x="578" y="1"/>
                    <a:pt x="4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4308875" y="5193925"/>
              <a:ext cx="8875" cy="4525"/>
            </a:xfrm>
            <a:custGeom>
              <a:rect b="b" l="l" r="r" t="t"/>
              <a:pathLst>
                <a:path extrusionOk="0" h="181" w="355">
                  <a:moveTo>
                    <a:pt x="280" y="0"/>
                  </a:moveTo>
                  <a:cubicBezTo>
                    <a:pt x="246" y="0"/>
                    <a:pt x="200" y="10"/>
                    <a:pt x="153" y="29"/>
                  </a:cubicBezTo>
                  <a:cubicBezTo>
                    <a:pt x="63" y="65"/>
                    <a:pt x="0" y="122"/>
                    <a:pt x="14" y="156"/>
                  </a:cubicBezTo>
                  <a:cubicBezTo>
                    <a:pt x="21" y="172"/>
                    <a:pt x="43" y="180"/>
                    <a:pt x="75" y="180"/>
                  </a:cubicBezTo>
                  <a:cubicBezTo>
                    <a:pt x="110" y="180"/>
                    <a:pt x="155" y="171"/>
                    <a:pt x="202" y="151"/>
                  </a:cubicBezTo>
                  <a:cubicBezTo>
                    <a:pt x="293" y="116"/>
                    <a:pt x="355" y="58"/>
                    <a:pt x="342" y="25"/>
                  </a:cubicBezTo>
                  <a:cubicBezTo>
                    <a:pt x="335" y="8"/>
                    <a:pt x="312" y="0"/>
                    <a:pt x="2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866650" y="2303225"/>
              <a:ext cx="1365900" cy="2862100"/>
            </a:xfrm>
            <a:custGeom>
              <a:rect b="b" l="l" r="r" t="t"/>
              <a:pathLst>
                <a:path extrusionOk="0" h="114484" w="54636">
                  <a:moveTo>
                    <a:pt x="1" y="0"/>
                  </a:moveTo>
                  <a:lnTo>
                    <a:pt x="5103" y="113401"/>
                  </a:lnTo>
                  <a:lnTo>
                    <a:pt x="22128" y="113758"/>
                  </a:lnTo>
                  <a:lnTo>
                    <a:pt x="19300" y="18821"/>
                  </a:lnTo>
                  <a:lnTo>
                    <a:pt x="38450" y="114483"/>
                  </a:lnTo>
                  <a:lnTo>
                    <a:pt x="54636" y="114483"/>
                  </a:lnTo>
                  <a:lnTo>
                    <a:pt x="3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4806800" y="5108750"/>
              <a:ext cx="425750" cy="65550"/>
            </a:xfrm>
            <a:custGeom>
              <a:rect b="b" l="l" r="r" t="t"/>
              <a:pathLst>
                <a:path extrusionOk="0" h="2622" w="17030">
                  <a:moveTo>
                    <a:pt x="16778" y="0"/>
                  </a:moveTo>
                  <a:lnTo>
                    <a:pt x="1" y="722"/>
                  </a:lnTo>
                  <a:lnTo>
                    <a:pt x="391" y="2398"/>
                  </a:lnTo>
                  <a:lnTo>
                    <a:pt x="17030" y="2621"/>
                  </a:lnTo>
                  <a:lnTo>
                    <a:pt x="1677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4342250" y="5122450"/>
              <a:ext cx="9550" cy="25325"/>
            </a:xfrm>
            <a:custGeom>
              <a:rect b="b" l="l" r="r" t="t"/>
              <a:pathLst>
                <a:path extrusionOk="0" h="1013" w="382">
                  <a:moveTo>
                    <a:pt x="169" y="0"/>
                  </a:moveTo>
                  <a:cubicBezTo>
                    <a:pt x="167" y="0"/>
                    <a:pt x="166" y="0"/>
                    <a:pt x="165" y="0"/>
                  </a:cubicBezTo>
                  <a:cubicBezTo>
                    <a:pt x="69" y="5"/>
                    <a:pt x="1" y="235"/>
                    <a:pt x="16" y="515"/>
                  </a:cubicBezTo>
                  <a:cubicBezTo>
                    <a:pt x="30" y="791"/>
                    <a:pt x="119" y="1012"/>
                    <a:pt x="215" y="1012"/>
                  </a:cubicBezTo>
                  <a:cubicBezTo>
                    <a:pt x="216" y="1012"/>
                    <a:pt x="217" y="1012"/>
                    <a:pt x="218" y="1012"/>
                  </a:cubicBezTo>
                  <a:cubicBezTo>
                    <a:pt x="314" y="1007"/>
                    <a:pt x="381" y="776"/>
                    <a:pt x="367" y="496"/>
                  </a:cubicBezTo>
                  <a:cubicBezTo>
                    <a:pt x="353" y="221"/>
                    <a:pt x="265" y="0"/>
                    <a:pt x="16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4338225" y="5019800"/>
              <a:ext cx="9875" cy="51400"/>
            </a:xfrm>
            <a:custGeom>
              <a:rect b="b" l="l" r="r" t="t"/>
              <a:pathLst>
                <a:path extrusionOk="0" h="2056" w="395">
                  <a:moveTo>
                    <a:pt x="161" y="0"/>
                  </a:moveTo>
                  <a:cubicBezTo>
                    <a:pt x="160" y="0"/>
                    <a:pt x="160" y="0"/>
                    <a:pt x="160" y="0"/>
                  </a:cubicBezTo>
                  <a:cubicBezTo>
                    <a:pt x="64" y="4"/>
                    <a:pt x="1" y="466"/>
                    <a:pt x="21" y="1034"/>
                  </a:cubicBezTo>
                  <a:cubicBezTo>
                    <a:pt x="43" y="1600"/>
                    <a:pt x="137" y="2055"/>
                    <a:pt x="234" y="2055"/>
                  </a:cubicBezTo>
                  <a:cubicBezTo>
                    <a:pt x="234" y="2055"/>
                    <a:pt x="235" y="2055"/>
                    <a:pt x="235" y="2055"/>
                  </a:cubicBezTo>
                  <a:cubicBezTo>
                    <a:pt x="333" y="2051"/>
                    <a:pt x="394" y="1588"/>
                    <a:pt x="374" y="1021"/>
                  </a:cubicBezTo>
                  <a:cubicBezTo>
                    <a:pt x="352" y="456"/>
                    <a:pt x="258" y="0"/>
                    <a:pt x="16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4335075" y="4917075"/>
              <a:ext cx="9575" cy="51375"/>
            </a:xfrm>
            <a:custGeom>
              <a:rect b="b" l="l" r="r" t="t"/>
              <a:pathLst>
                <a:path extrusionOk="0" h="2055" w="383">
                  <a:moveTo>
                    <a:pt x="163" y="0"/>
                  </a:moveTo>
                  <a:cubicBezTo>
                    <a:pt x="163" y="0"/>
                    <a:pt x="163" y="0"/>
                    <a:pt x="162" y="0"/>
                  </a:cubicBezTo>
                  <a:cubicBezTo>
                    <a:pt x="66" y="4"/>
                    <a:pt x="0" y="465"/>
                    <a:pt x="16" y="1032"/>
                  </a:cubicBezTo>
                  <a:cubicBezTo>
                    <a:pt x="32" y="1598"/>
                    <a:pt x="123" y="2055"/>
                    <a:pt x="220" y="2055"/>
                  </a:cubicBezTo>
                  <a:cubicBezTo>
                    <a:pt x="220" y="2055"/>
                    <a:pt x="221" y="2055"/>
                    <a:pt x="221" y="2055"/>
                  </a:cubicBezTo>
                  <a:cubicBezTo>
                    <a:pt x="317" y="2053"/>
                    <a:pt x="383" y="1590"/>
                    <a:pt x="368" y="1023"/>
                  </a:cubicBezTo>
                  <a:cubicBezTo>
                    <a:pt x="352" y="457"/>
                    <a:pt x="260" y="0"/>
                    <a:pt x="16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4332475" y="4814325"/>
              <a:ext cx="9500" cy="51400"/>
            </a:xfrm>
            <a:custGeom>
              <a:rect b="b" l="l" r="r" t="t"/>
              <a:pathLst>
                <a:path extrusionOk="0" h="2056" w="380">
                  <a:moveTo>
                    <a:pt x="167" y="0"/>
                  </a:moveTo>
                  <a:cubicBezTo>
                    <a:pt x="167" y="0"/>
                    <a:pt x="166" y="0"/>
                    <a:pt x="166" y="0"/>
                  </a:cubicBezTo>
                  <a:cubicBezTo>
                    <a:pt x="69" y="2"/>
                    <a:pt x="1" y="464"/>
                    <a:pt x="15" y="1031"/>
                  </a:cubicBezTo>
                  <a:cubicBezTo>
                    <a:pt x="28" y="1598"/>
                    <a:pt x="117" y="2056"/>
                    <a:pt x="214" y="2056"/>
                  </a:cubicBezTo>
                  <a:cubicBezTo>
                    <a:pt x="214" y="2056"/>
                    <a:pt x="214" y="2056"/>
                    <a:pt x="215" y="2056"/>
                  </a:cubicBezTo>
                  <a:cubicBezTo>
                    <a:pt x="312" y="2053"/>
                    <a:pt x="380" y="1591"/>
                    <a:pt x="366" y="1024"/>
                  </a:cubicBezTo>
                  <a:cubicBezTo>
                    <a:pt x="353" y="457"/>
                    <a:pt x="263" y="0"/>
                    <a:pt x="16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4330025" y="4711475"/>
              <a:ext cx="9500" cy="51450"/>
            </a:xfrm>
            <a:custGeom>
              <a:rect b="b" l="l" r="r" t="t"/>
              <a:pathLst>
                <a:path extrusionOk="0" h="2058" w="380">
                  <a:moveTo>
                    <a:pt x="165" y="1"/>
                  </a:moveTo>
                  <a:cubicBezTo>
                    <a:pt x="165" y="1"/>
                    <a:pt x="165" y="1"/>
                    <a:pt x="165" y="1"/>
                  </a:cubicBezTo>
                  <a:cubicBezTo>
                    <a:pt x="67" y="4"/>
                    <a:pt x="0" y="465"/>
                    <a:pt x="13" y="1034"/>
                  </a:cubicBezTo>
                  <a:cubicBezTo>
                    <a:pt x="27" y="1600"/>
                    <a:pt x="118" y="2057"/>
                    <a:pt x="214" y="2057"/>
                  </a:cubicBezTo>
                  <a:cubicBezTo>
                    <a:pt x="214" y="2057"/>
                    <a:pt x="214" y="2057"/>
                    <a:pt x="214" y="2057"/>
                  </a:cubicBezTo>
                  <a:cubicBezTo>
                    <a:pt x="312" y="2055"/>
                    <a:pt x="380" y="1593"/>
                    <a:pt x="366" y="1025"/>
                  </a:cubicBezTo>
                  <a:cubicBezTo>
                    <a:pt x="352" y="458"/>
                    <a:pt x="262" y="1"/>
                    <a:pt x="16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4327150" y="4608650"/>
              <a:ext cx="9700" cy="51425"/>
            </a:xfrm>
            <a:custGeom>
              <a:rect b="b" l="l" r="r" t="t"/>
              <a:pathLst>
                <a:path extrusionOk="0" h="2057" w="388">
                  <a:moveTo>
                    <a:pt x="165" y="0"/>
                  </a:moveTo>
                  <a:cubicBezTo>
                    <a:pt x="165" y="0"/>
                    <a:pt x="164" y="0"/>
                    <a:pt x="164" y="0"/>
                  </a:cubicBezTo>
                  <a:cubicBezTo>
                    <a:pt x="67" y="3"/>
                    <a:pt x="1" y="466"/>
                    <a:pt x="18" y="1033"/>
                  </a:cubicBezTo>
                  <a:cubicBezTo>
                    <a:pt x="35" y="1600"/>
                    <a:pt x="127" y="2057"/>
                    <a:pt x="223" y="2057"/>
                  </a:cubicBezTo>
                  <a:cubicBezTo>
                    <a:pt x="224" y="2057"/>
                    <a:pt x="224" y="2057"/>
                    <a:pt x="224" y="2057"/>
                  </a:cubicBezTo>
                  <a:cubicBezTo>
                    <a:pt x="322" y="2054"/>
                    <a:pt x="388" y="1591"/>
                    <a:pt x="370" y="1024"/>
                  </a:cubicBezTo>
                  <a:cubicBezTo>
                    <a:pt x="353" y="457"/>
                    <a:pt x="261" y="0"/>
                    <a:pt x="16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323375" y="4505900"/>
              <a:ext cx="10000" cy="51400"/>
            </a:xfrm>
            <a:custGeom>
              <a:rect b="b" l="l" r="r" t="t"/>
              <a:pathLst>
                <a:path extrusionOk="0" h="2056" w="400">
                  <a:moveTo>
                    <a:pt x="156" y="1"/>
                  </a:moveTo>
                  <a:cubicBezTo>
                    <a:pt x="156" y="1"/>
                    <a:pt x="155" y="1"/>
                    <a:pt x="155" y="1"/>
                  </a:cubicBezTo>
                  <a:cubicBezTo>
                    <a:pt x="58" y="5"/>
                    <a:pt x="0" y="469"/>
                    <a:pt x="23" y="1035"/>
                  </a:cubicBezTo>
                  <a:cubicBezTo>
                    <a:pt x="47" y="1601"/>
                    <a:pt x="143" y="2056"/>
                    <a:pt x="240" y="2056"/>
                  </a:cubicBezTo>
                  <a:cubicBezTo>
                    <a:pt x="241" y="2056"/>
                    <a:pt x="241" y="2056"/>
                    <a:pt x="241" y="2056"/>
                  </a:cubicBezTo>
                  <a:cubicBezTo>
                    <a:pt x="339" y="2051"/>
                    <a:pt x="399" y="1588"/>
                    <a:pt x="375" y="1020"/>
                  </a:cubicBezTo>
                  <a:cubicBezTo>
                    <a:pt x="352" y="455"/>
                    <a:pt x="253" y="1"/>
                    <a:pt x="15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319125" y="4403200"/>
              <a:ext cx="9925" cy="51400"/>
            </a:xfrm>
            <a:custGeom>
              <a:rect b="b" l="l" r="r" t="t"/>
              <a:pathLst>
                <a:path extrusionOk="0" h="2056" w="397">
                  <a:moveTo>
                    <a:pt x="160" y="1"/>
                  </a:moveTo>
                  <a:cubicBezTo>
                    <a:pt x="159" y="1"/>
                    <a:pt x="159" y="1"/>
                    <a:pt x="159" y="1"/>
                  </a:cubicBezTo>
                  <a:cubicBezTo>
                    <a:pt x="61" y="4"/>
                    <a:pt x="1" y="467"/>
                    <a:pt x="23" y="1034"/>
                  </a:cubicBezTo>
                  <a:cubicBezTo>
                    <a:pt x="45" y="1600"/>
                    <a:pt x="142" y="2056"/>
                    <a:pt x="239" y="2056"/>
                  </a:cubicBezTo>
                  <a:cubicBezTo>
                    <a:pt x="239" y="2056"/>
                    <a:pt x="239" y="2056"/>
                    <a:pt x="240" y="2056"/>
                  </a:cubicBezTo>
                  <a:cubicBezTo>
                    <a:pt x="336" y="2051"/>
                    <a:pt x="396" y="1588"/>
                    <a:pt x="375" y="1021"/>
                  </a:cubicBezTo>
                  <a:cubicBezTo>
                    <a:pt x="352" y="456"/>
                    <a:pt x="256" y="1"/>
                    <a:pt x="16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315350" y="4300475"/>
              <a:ext cx="9825" cy="51400"/>
            </a:xfrm>
            <a:custGeom>
              <a:rect b="b" l="l" r="r" t="t"/>
              <a:pathLst>
                <a:path extrusionOk="0" h="2056" w="393">
                  <a:moveTo>
                    <a:pt x="161" y="1"/>
                  </a:moveTo>
                  <a:cubicBezTo>
                    <a:pt x="161" y="1"/>
                    <a:pt x="161" y="1"/>
                    <a:pt x="160" y="1"/>
                  </a:cubicBezTo>
                  <a:cubicBezTo>
                    <a:pt x="63" y="4"/>
                    <a:pt x="0" y="467"/>
                    <a:pt x="21" y="1034"/>
                  </a:cubicBezTo>
                  <a:cubicBezTo>
                    <a:pt x="40" y="1599"/>
                    <a:pt x="135" y="2055"/>
                    <a:pt x="232" y="2055"/>
                  </a:cubicBezTo>
                  <a:cubicBezTo>
                    <a:pt x="232" y="2055"/>
                    <a:pt x="232" y="2055"/>
                    <a:pt x="233" y="2055"/>
                  </a:cubicBezTo>
                  <a:cubicBezTo>
                    <a:pt x="330" y="2052"/>
                    <a:pt x="393" y="1588"/>
                    <a:pt x="372" y="1022"/>
                  </a:cubicBezTo>
                  <a:cubicBezTo>
                    <a:pt x="353" y="457"/>
                    <a:pt x="258" y="1"/>
                    <a:pt x="16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312050" y="4197700"/>
              <a:ext cx="9675" cy="51450"/>
            </a:xfrm>
            <a:custGeom>
              <a:rect b="b" l="l" r="r" t="t"/>
              <a:pathLst>
                <a:path extrusionOk="0" h="2058" w="387">
                  <a:moveTo>
                    <a:pt x="164" y="1"/>
                  </a:moveTo>
                  <a:cubicBezTo>
                    <a:pt x="163" y="1"/>
                    <a:pt x="163" y="1"/>
                    <a:pt x="163" y="1"/>
                  </a:cubicBezTo>
                  <a:cubicBezTo>
                    <a:pt x="65" y="4"/>
                    <a:pt x="1" y="466"/>
                    <a:pt x="18" y="1034"/>
                  </a:cubicBezTo>
                  <a:cubicBezTo>
                    <a:pt x="35" y="1601"/>
                    <a:pt x="128" y="2057"/>
                    <a:pt x="224" y="2057"/>
                  </a:cubicBezTo>
                  <a:cubicBezTo>
                    <a:pt x="224" y="2057"/>
                    <a:pt x="224" y="2057"/>
                    <a:pt x="224" y="2057"/>
                  </a:cubicBezTo>
                  <a:cubicBezTo>
                    <a:pt x="322" y="2054"/>
                    <a:pt x="386" y="1591"/>
                    <a:pt x="369" y="1023"/>
                  </a:cubicBezTo>
                  <a:cubicBezTo>
                    <a:pt x="352" y="458"/>
                    <a:pt x="260" y="1"/>
                    <a:pt x="16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4309225" y="4095000"/>
              <a:ext cx="9575" cy="51425"/>
            </a:xfrm>
            <a:custGeom>
              <a:rect b="b" l="l" r="r" t="t"/>
              <a:pathLst>
                <a:path extrusionOk="0" h="2057" w="383">
                  <a:moveTo>
                    <a:pt x="166" y="0"/>
                  </a:moveTo>
                  <a:cubicBezTo>
                    <a:pt x="166" y="0"/>
                    <a:pt x="166" y="0"/>
                    <a:pt x="165" y="0"/>
                  </a:cubicBezTo>
                  <a:cubicBezTo>
                    <a:pt x="68" y="4"/>
                    <a:pt x="0" y="465"/>
                    <a:pt x="15" y="1033"/>
                  </a:cubicBezTo>
                  <a:cubicBezTo>
                    <a:pt x="30" y="1599"/>
                    <a:pt x="121" y="2056"/>
                    <a:pt x="218" y="2056"/>
                  </a:cubicBezTo>
                  <a:cubicBezTo>
                    <a:pt x="218" y="2056"/>
                    <a:pt x="218" y="2056"/>
                    <a:pt x="218" y="2056"/>
                  </a:cubicBezTo>
                  <a:cubicBezTo>
                    <a:pt x="316" y="2054"/>
                    <a:pt x="383" y="1591"/>
                    <a:pt x="368" y="1024"/>
                  </a:cubicBezTo>
                  <a:cubicBezTo>
                    <a:pt x="352" y="458"/>
                    <a:pt x="262" y="0"/>
                    <a:pt x="16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4306925" y="3992250"/>
              <a:ext cx="9400" cy="51400"/>
            </a:xfrm>
            <a:custGeom>
              <a:rect b="b" l="l" r="r" t="t"/>
              <a:pathLst>
                <a:path extrusionOk="0" h="2056" w="376">
                  <a:moveTo>
                    <a:pt x="167" y="0"/>
                  </a:moveTo>
                  <a:cubicBezTo>
                    <a:pt x="167" y="0"/>
                    <a:pt x="167" y="0"/>
                    <a:pt x="167" y="0"/>
                  </a:cubicBezTo>
                  <a:cubicBezTo>
                    <a:pt x="69" y="2"/>
                    <a:pt x="0" y="464"/>
                    <a:pt x="12" y="1031"/>
                  </a:cubicBezTo>
                  <a:cubicBezTo>
                    <a:pt x="24" y="1598"/>
                    <a:pt x="111" y="2056"/>
                    <a:pt x="208" y="2056"/>
                  </a:cubicBezTo>
                  <a:cubicBezTo>
                    <a:pt x="209" y="2056"/>
                    <a:pt x="209" y="2056"/>
                    <a:pt x="209" y="2056"/>
                  </a:cubicBezTo>
                  <a:cubicBezTo>
                    <a:pt x="306" y="2054"/>
                    <a:pt x="375" y="1591"/>
                    <a:pt x="364" y="1024"/>
                  </a:cubicBezTo>
                  <a:cubicBezTo>
                    <a:pt x="353" y="458"/>
                    <a:pt x="264" y="0"/>
                    <a:pt x="16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4305150" y="3889500"/>
              <a:ext cx="9250" cy="51375"/>
            </a:xfrm>
            <a:custGeom>
              <a:rect b="b" l="l" r="r" t="t"/>
              <a:pathLst>
                <a:path extrusionOk="0" h="2055" w="370">
                  <a:moveTo>
                    <a:pt x="170" y="0"/>
                  </a:moveTo>
                  <a:cubicBezTo>
                    <a:pt x="170" y="0"/>
                    <a:pt x="170" y="0"/>
                    <a:pt x="170" y="0"/>
                  </a:cubicBezTo>
                  <a:cubicBezTo>
                    <a:pt x="72" y="0"/>
                    <a:pt x="1" y="463"/>
                    <a:pt x="10" y="1030"/>
                  </a:cubicBezTo>
                  <a:cubicBezTo>
                    <a:pt x="17" y="1596"/>
                    <a:pt x="103" y="2055"/>
                    <a:pt x="200" y="2055"/>
                  </a:cubicBezTo>
                  <a:cubicBezTo>
                    <a:pt x="200" y="2055"/>
                    <a:pt x="201" y="2055"/>
                    <a:pt x="201" y="2055"/>
                  </a:cubicBezTo>
                  <a:cubicBezTo>
                    <a:pt x="298" y="2054"/>
                    <a:pt x="369" y="1592"/>
                    <a:pt x="361" y="1025"/>
                  </a:cubicBezTo>
                  <a:cubicBezTo>
                    <a:pt x="352" y="459"/>
                    <a:pt x="267" y="0"/>
                    <a:pt x="17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4303900" y="3786675"/>
              <a:ext cx="9125" cy="51425"/>
            </a:xfrm>
            <a:custGeom>
              <a:rect b="b" l="l" r="r" t="t"/>
              <a:pathLst>
                <a:path extrusionOk="0" h="2057" w="365">
                  <a:moveTo>
                    <a:pt x="172" y="1"/>
                  </a:moveTo>
                  <a:cubicBezTo>
                    <a:pt x="172" y="1"/>
                    <a:pt x="172" y="1"/>
                    <a:pt x="172" y="1"/>
                  </a:cubicBezTo>
                  <a:cubicBezTo>
                    <a:pt x="75" y="2"/>
                    <a:pt x="0" y="462"/>
                    <a:pt x="7" y="1031"/>
                  </a:cubicBezTo>
                  <a:cubicBezTo>
                    <a:pt x="12" y="1597"/>
                    <a:pt x="95" y="2056"/>
                    <a:pt x="192" y="2056"/>
                  </a:cubicBezTo>
                  <a:cubicBezTo>
                    <a:pt x="192" y="2056"/>
                    <a:pt x="192" y="2056"/>
                    <a:pt x="193" y="2056"/>
                  </a:cubicBezTo>
                  <a:cubicBezTo>
                    <a:pt x="290" y="2055"/>
                    <a:pt x="364" y="1594"/>
                    <a:pt x="358" y="1026"/>
                  </a:cubicBezTo>
                  <a:cubicBezTo>
                    <a:pt x="352" y="460"/>
                    <a:pt x="269" y="1"/>
                    <a:pt x="17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4303200" y="3683900"/>
              <a:ext cx="8950" cy="51400"/>
            </a:xfrm>
            <a:custGeom>
              <a:rect b="b" l="l" r="r" t="t"/>
              <a:pathLst>
                <a:path extrusionOk="0" h="2056" w="358">
                  <a:moveTo>
                    <a:pt x="174" y="0"/>
                  </a:moveTo>
                  <a:cubicBezTo>
                    <a:pt x="77" y="0"/>
                    <a:pt x="0" y="462"/>
                    <a:pt x="3" y="1029"/>
                  </a:cubicBezTo>
                  <a:cubicBezTo>
                    <a:pt x="7" y="1597"/>
                    <a:pt x="88" y="2056"/>
                    <a:pt x="185" y="2056"/>
                  </a:cubicBezTo>
                  <a:cubicBezTo>
                    <a:pt x="281" y="2055"/>
                    <a:pt x="358" y="1594"/>
                    <a:pt x="356" y="1027"/>
                  </a:cubicBezTo>
                  <a:cubicBezTo>
                    <a:pt x="352" y="460"/>
                    <a:pt x="271" y="0"/>
                    <a:pt x="17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4303050" y="3581125"/>
              <a:ext cx="8825" cy="51400"/>
            </a:xfrm>
            <a:custGeom>
              <a:rect b="b" l="l" r="r" t="t"/>
              <a:pathLst>
                <a:path extrusionOk="0" h="2056" w="353">
                  <a:moveTo>
                    <a:pt x="177" y="0"/>
                  </a:moveTo>
                  <a:cubicBezTo>
                    <a:pt x="81" y="0"/>
                    <a:pt x="1" y="460"/>
                    <a:pt x="1" y="1028"/>
                  </a:cubicBezTo>
                  <a:cubicBezTo>
                    <a:pt x="1" y="1595"/>
                    <a:pt x="78" y="2056"/>
                    <a:pt x="176" y="2056"/>
                  </a:cubicBezTo>
                  <a:cubicBezTo>
                    <a:pt x="273" y="2056"/>
                    <a:pt x="353" y="1595"/>
                    <a:pt x="353" y="1028"/>
                  </a:cubicBezTo>
                  <a:cubicBezTo>
                    <a:pt x="353" y="460"/>
                    <a:pt x="274" y="0"/>
                    <a:pt x="17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4303325" y="3478300"/>
              <a:ext cx="9000" cy="51425"/>
            </a:xfrm>
            <a:custGeom>
              <a:rect b="b" l="l" r="r" t="t"/>
              <a:pathLst>
                <a:path extrusionOk="0" h="2057" w="360">
                  <a:moveTo>
                    <a:pt x="185" y="1"/>
                  </a:moveTo>
                  <a:cubicBezTo>
                    <a:pt x="89" y="1"/>
                    <a:pt x="7" y="460"/>
                    <a:pt x="4" y="1027"/>
                  </a:cubicBezTo>
                  <a:cubicBezTo>
                    <a:pt x="0" y="1596"/>
                    <a:pt x="76" y="2056"/>
                    <a:pt x="173" y="2056"/>
                  </a:cubicBezTo>
                  <a:cubicBezTo>
                    <a:pt x="173" y="2056"/>
                    <a:pt x="174" y="2056"/>
                    <a:pt x="174" y="2056"/>
                  </a:cubicBezTo>
                  <a:cubicBezTo>
                    <a:pt x="271" y="2056"/>
                    <a:pt x="352" y="1596"/>
                    <a:pt x="355" y="1030"/>
                  </a:cubicBezTo>
                  <a:cubicBezTo>
                    <a:pt x="359" y="462"/>
                    <a:pt x="283" y="1"/>
                    <a:pt x="18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4304125" y="3375525"/>
              <a:ext cx="9175" cy="51400"/>
            </a:xfrm>
            <a:custGeom>
              <a:rect b="b" l="l" r="r" t="t"/>
              <a:pathLst>
                <a:path extrusionOk="0" h="2056" w="367">
                  <a:moveTo>
                    <a:pt x="195" y="0"/>
                  </a:moveTo>
                  <a:cubicBezTo>
                    <a:pt x="98" y="0"/>
                    <a:pt x="14" y="459"/>
                    <a:pt x="7" y="1026"/>
                  </a:cubicBezTo>
                  <a:cubicBezTo>
                    <a:pt x="1" y="1594"/>
                    <a:pt x="74" y="2055"/>
                    <a:pt x="172" y="2056"/>
                  </a:cubicBezTo>
                  <a:cubicBezTo>
                    <a:pt x="172" y="2056"/>
                    <a:pt x="172" y="2056"/>
                    <a:pt x="172" y="2056"/>
                  </a:cubicBezTo>
                  <a:cubicBezTo>
                    <a:pt x="269" y="2056"/>
                    <a:pt x="353" y="1597"/>
                    <a:pt x="360" y="1030"/>
                  </a:cubicBezTo>
                  <a:cubicBezTo>
                    <a:pt x="366" y="463"/>
                    <a:pt x="293" y="1"/>
                    <a:pt x="195" y="0"/>
                  </a:cubicBezTo>
                  <a:cubicBezTo>
                    <a:pt x="195" y="0"/>
                    <a:pt x="195" y="0"/>
                    <a:pt x="19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4305550" y="3272775"/>
              <a:ext cx="9275" cy="51375"/>
            </a:xfrm>
            <a:custGeom>
              <a:rect b="b" l="l" r="r" t="t"/>
              <a:pathLst>
                <a:path extrusionOk="0" h="2055" w="371">
                  <a:moveTo>
                    <a:pt x="203" y="0"/>
                  </a:moveTo>
                  <a:cubicBezTo>
                    <a:pt x="106" y="0"/>
                    <a:pt x="20" y="458"/>
                    <a:pt x="10" y="1025"/>
                  </a:cubicBezTo>
                  <a:cubicBezTo>
                    <a:pt x="0" y="1592"/>
                    <a:pt x="71" y="2053"/>
                    <a:pt x="168" y="2055"/>
                  </a:cubicBezTo>
                  <a:cubicBezTo>
                    <a:pt x="168" y="2055"/>
                    <a:pt x="168" y="2055"/>
                    <a:pt x="168" y="2055"/>
                  </a:cubicBezTo>
                  <a:cubicBezTo>
                    <a:pt x="265" y="2055"/>
                    <a:pt x="352" y="1596"/>
                    <a:pt x="361" y="1030"/>
                  </a:cubicBezTo>
                  <a:cubicBezTo>
                    <a:pt x="371" y="464"/>
                    <a:pt x="301" y="2"/>
                    <a:pt x="203" y="0"/>
                  </a:cubicBezTo>
                  <a:cubicBezTo>
                    <a:pt x="203" y="0"/>
                    <a:pt x="203" y="0"/>
                    <a:pt x="2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4307450" y="3169950"/>
              <a:ext cx="9425" cy="51450"/>
            </a:xfrm>
            <a:custGeom>
              <a:rect b="b" l="l" r="r" t="t"/>
              <a:pathLst>
                <a:path extrusionOk="0" h="2058" w="377">
                  <a:moveTo>
                    <a:pt x="211" y="1"/>
                  </a:moveTo>
                  <a:cubicBezTo>
                    <a:pt x="114" y="1"/>
                    <a:pt x="26" y="458"/>
                    <a:pt x="13" y="1025"/>
                  </a:cubicBezTo>
                  <a:cubicBezTo>
                    <a:pt x="1" y="1593"/>
                    <a:pt x="70" y="2055"/>
                    <a:pt x="167" y="2057"/>
                  </a:cubicBezTo>
                  <a:cubicBezTo>
                    <a:pt x="167" y="2057"/>
                    <a:pt x="168" y="2057"/>
                    <a:pt x="168" y="2057"/>
                  </a:cubicBezTo>
                  <a:cubicBezTo>
                    <a:pt x="264" y="2057"/>
                    <a:pt x="353" y="1599"/>
                    <a:pt x="365" y="1033"/>
                  </a:cubicBezTo>
                  <a:cubicBezTo>
                    <a:pt x="377" y="465"/>
                    <a:pt x="308" y="3"/>
                    <a:pt x="212" y="1"/>
                  </a:cubicBezTo>
                  <a:cubicBezTo>
                    <a:pt x="211" y="1"/>
                    <a:pt x="211" y="1"/>
                    <a:pt x="21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4310075" y="3067100"/>
              <a:ext cx="9800" cy="51425"/>
            </a:xfrm>
            <a:custGeom>
              <a:rect b="b" l="l" r="r" t="t"/>
              <a:pathLst>
                <a:path extrusionOk="0" h="2057" w="392">
                  <a:moveTo>
                    <a:pt x="231" y="0"/>
                  </a:moveTo>
                  <a:cubicBezTo>
                    <a:pt x="135" y="0"/>
                    <a:pt x="41" y="456"/>
                    <a:pt x="21" y="1023"/>
                  </a:cubicBezTo>
                  <a:cubicBezTo>
                    <a:pt x="1" y="1591"/>
                    <a:pt x="63" y="2055"/>
                    <a:pt x="161" y="2057"/>
                  </a:cubicBezTo>
                  <a:cubicBezTo>
                    <a:pt x="161" y="2057"/>
                    <a:pt x="161" y="2057"/>
                    <a:pt x="162" y="2057"/>
                  </a:cubicBezTo>
                  <a:cubicBezTo>
                    <a:pt x="259" y="2057"/>
                    <a:pt x="353" y="1601"/>
                    <a:pt x="372" y="1036"/>
                  </a:cubicBezTo>
                  <a:cubicBezTo>
                    <a:pt x="392" y="468"/>
                    <a:pt x="329" y="5"/>
                    <a:pt x="232" y="0"/>
                  </a:cubicBezTo>
                  <a:cubicBezTo>
                    <a:pt x="232" y="0"/>
                    <a:pt x="231" y="0"/>
                    <a:pt x="23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4314525" y="2964400"/>
              <a:ext cx="10525" cy="51350"/>
            </a:xfrm>
            <a:custGeom>
              <a:rect b="b" l="l" r="r" t="t"/>
              <a:pathLst>
                <a:path extrusionOk="0" h="2054" w="421">
                  <a:moveTo>
                    <a:pt x="270" y="0"/>
                  </a:moveTo>
                  <a:cubicBezTo>
                    <a:pt x="173" y="0"/>
                    <a:pt x="69" y="453"/>
                    <a:pt x="34" y="1016"/>
                  </a:cubicBezTo>
                  <a:cubicBezTo>
                    <a:pt x="1" y="1585"/>
                    <a:pt x="52" y="2048"/>
                    <a:pt x="149" y="2054"/>
                  </a:cubicBezTo>
                  <a:cubicBezTo>
                    <a:pt x="150" y="2054"/>
                    <a:pt x="150" y="2054"/>
                    <a:pt x="150" y="2054"/>
                  </a:cubicBezTo>
                  <a:cubicBezTo>
                    <a:pt x="247" y="2054"/>
                    <a:pt x="352" y="1600"/>
                    <a:pt x="386" y="1038"/>
                  </a:cubicBezTo>
                  <a:cubicBezTo>
                    <a:pt x="420" y="471"/>
                    <a:pt x="370" y="7"/>
                    <a:pt x="272" y="0"/>
                  </a:cubicBezTo>
                  <a:cubicBezTo>
                    <a:pt x="272" y="0"/>
                    <a:pt x="271" y="0"/>
                    <a:pt x="27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4322050" y="2861975"/>
              <a:ext cx="11550" cy="51175"/>
            </a:xfrm>
            <a:custGeom>
              <a:rect b="b" l="l" r="r" t="t"/>
              <a:pathLst>
                <a:path extrusionOk="0" h="2047" w="462">
                  <a:moveTo>
                    <a:pt x="329" y="1"/>
                  </a:moveTo>
                  <a:cubicBezTo>
                    <a:pt x="232" y="1"/>
                    <a:pt x="111" y="447"/>
                    <a:pt x="56" y="1007"/>
                  </a:cubicBezTo>
                  <a:cubicBezTo>
                    <a:pt x="0" y="1573"/>
                    <a:pt x="34" y="2038"/>
                    <a:pt x="130" y="2047"/>
                  </a:cubicBezTo>
                  <a:cubicBezTo>
                    <a:pt x="131" y="2047"/>
                    <a:pt x="132" y="2047"/>
                    <a:pt x="133" y="2047"/>
                  </a:cubicBezTo>
                  <a:cubicBezTo>
                    <a:pt x="230" y="2047"/>
                    <a:pt x="351" y="1600"/>
                    <a:pt x="407" y="1041"/>
                  </a:cubicBezTo>
                  <a:cubicBezTo>
                    <a:pt x="462" y="478"/>
                    <a:pt x="428" y="12"/>
                    <a:pt x="332" y="1"/>
                  </a:cubicBezTo>
                  <a:cubicBezTo>
                    <a:pt x="331" y="1"/>
                    <a:pt x="330" y="1"/>
                    <a:pt x="32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4333000" y="2785900"/>
              <a:ext cx="10725" cy="25175"/>
            </a:xfrm>
            <a:custGeom>
              <a:rect b="b" l="l" r="r" t="t"/>
              <a:pathLst>
                <a:path extrusionOk="0" h="1007" w="429">
                  <a:moveTo>
                    <a:pt x="276" y="1"/>
                  </a:moveTo>
                  <a:cubicBezTo>
                    <a:pt x="182" y="1"/>
                    <a:pt x="78" y="209"/>
                    <a:pt x="40" y="479"/>
                  </a:cubicBezTo>
                  <a:cubicBezTo>
                    <a:pt x="0" y="757"/>
                    <a:pt x="47" y="993"/>
                    <a:pt x="143" y="1006"/>
                  </a:cubicBezTo>
                  <a:cubicBezTo>
                    <a:pt x="146" y="1006"/>
                    <a:pt x="148" y="1006"/>
                    <a:pt x="151" y="1006"/>
                  </a:cubicBezTo>
                  <a:cubicBezTo>
                    <a:pt x="246" y="1006"/>
                    <a:pt x="350" y="798"/>
                    <a:pt x="388" y="529"/>
                  </a:cubicBezTo>
                  <a:cubicBezTo>
                    <a:pt x="428" y="252"/>
                    <a:pt x="382" y="17"/>
                    <a:pt x="285" y="2"/>
                  </a:cubicBezTo>
                  <a:cubicBezTo>
                    <a:pt x="282" y="1"/>
                    <a:pt x="279" y="1"/>
                    <a:pt x="27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3983100" y="5084350"/>
              <a:ext cx="450125" cy="75000"/>
            </a:xfrm>
            <a:custGeom>
              <a:rect b="b" l="l" r="r" t="t"/>
              <a:pathLst>
                <a:path extrusionOk="0" h="3000" w="18005">
                  <a:moveTo>
                    <a:pt x="17863" y="0"/>
                  </a:moveTo>
                  <a:lnTo>
                    <a:pt x="0" y="94"/>
                  </a:lnTo>
                  <a:lnTo>
                    <a:pt x="0" y="2707"/>
                  </a:lnTo>
                  <a:lnTo>
                    <a:pt x="18005" y="3000"/>
                  </a:lnTo>
                  <a:lnTo>
                    <a:pt x="1786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5144275" y="5085625"/>
              <a:ext cx="10950" cy="25075"/>
            </a:xfrm>
            <a:custGeom>
              <a:rect b="b" l="l" r="r" t="t"/>
              <a:pathLst>
                <a:path extrusionOk="0" h="1003" w="438">
                  <a:moveTo>
                    <a:pt x="148" y="1"/>
                  </a:moveTo>
                  <a:cubicBezTo>
                    <a:pt x="144" y="1"/>
                    <a:pt x="141" y="1"/>
                    <a:pt x="138" y="1"/>
                  </a:cubicBezTo>
                  <a:cubicBezTo>
                    <a:pt x="42" y="18"/>
                    <a:pt x="1" y="253"/>
                    <a:pt x="46" y="530"/>
                  </a:cubicBezTo>
                  <a:cubicBezTo>
                    <a:pt x="89" y="797"/>
                    <a:pt x="197" y="1003"/>
                    <a:pt x="290" y="1003"/>
                  </a:cubicBezTo>
                  <a:cubicBezTo>
                    <a:pt x="294" y="1003"/>
                    <a:pt x="297" y="1003"/>
                    <a:pt x="300" y="1002"/>
                  </a:cubicBezTo>
                  <a:cubicBezTo>
                    <a:pt x="396" y="987"/>
                    <a:pt x="437" y="750"/>
                    <a:pt x="393" y="474"/>
                  </a:cubicBezTo>
                  <a:cubicBezTo>
                    <a:pt x="349" y="206"/>
                    <a:pt x="242" y="1"/>
                    <a:pt x="14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5129075" y="4987100"/>
              <a:ext cx="13150" cy="49300"/>
            </a:xfrm>
            <a:custGeom>
              <a:rect b="b" l="l" r="r" t="t"/>
              <a:pathLst>
                <a:path extrusionOk="0" h="1972" w="526">
                  <a:moveTo>
                    <a:pt x="107" y="0"/>
                  </a:moveTo>
                  <a:cubicBezTo>
                    <a:pt x="105" y="0"/>
                    <a:pt x="103" y="0"/>
                    <a:pt x="102" y="1"/>
                  </a:cubicBezTo>
                  <a:cubicBezTo>
                    <a:pt x="6" y="17"/>
                    <a:pt x="0" y="470"/>
                    <a:pt x="90" y="1014"/>
                  </a:cubicBezTo>
                  <a:cubicBezTo>
                    <a:pt x="177" y="1549"/>
                    <a:pt x="324" y="1971"/>
                    <a:pt x="420" y="1971"/>
                  </a:cubicBezTo>
                  <a:cubicBezTo>
                    <a:pt x="422" y="1971"/>
                    <a:pt x="423" y="1971"/>
                    <a:pt x="425" y="1971"/>
                  </a:cubicBezTo>
                  <a:cubicBezTo>
                    <a:pt x="520" y="1956"/>
                    <a:pt x="525" y="1502"/>
                    <a:pt x="437" y="957"/>
                  </a:cubicBezTo>
                  <a:cubicBezTo>
                    <a:pt x="349" y="423"/>
                    <a:pt x="203" y="0"/>
                    <a:pt x="10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5112825" y="4888575"/>
              <a:ext cx="13225" cy="49275"/>
            </a:xfrm>
            <a:custGeom>
              <a:rect b="b" l="l" r="r" t="t"/>
              <a:pathLst>
                <a:path extrusionOk="0" h="1971" w="529">
                  <a:moveTo>
                    <a:pt x="107" y="1"/>
                  </a:moveTo>
                  <a:cubicBezTo>
                    <a:pt x="105" y="1"/>
                    <a:pt x="103" y="1"/>
                    <a:pt x="101" y="1"/>
                  </a:cubicBezTo>
                  <a:cubicBezTo>
                    <a:pt x="5" y="17"/>
                    <a:pt x="1" y="470"/>
                    <a:pt x="90" y="1015"/>
                  </a:cubicBezTo>
                  <a:cubicBezTo>
                    <a:pt x="179" y="1549"/>
                    <a:pt x="326" y="1971"/>
                    <a:pt x="422" y="1971"/>
                  </a:cubicBezTo>
                  <a:cubicBezTo>
                    <a:pt x="424" y="1971"/>
                    <a:pt x="426" y="1971"/>
                    <a:pt x="428" y="1970"/>
                  </a:cubicBezTo>
                  <a:cubicBezTo>
                    <a:pt x="523" y="1955"/>
                    <a:pt x="528" y="1501"/>
                    <a:pt x="438" y="958"/>
                  </a:cubicBezTo>
                  <a:cubicBezTo>
                    <a:pt x="349" y="424"/>
                    <a:pt x="203" y="1"/>
                    <a:pt x="10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5096425" y="4790100"/>
              <a:ext cx="13250" cy="49275"/>
            </a:xfrm>
            <a:custGeom>
              <a:rect b="b" l="l" r="r" t="t"/>
              <a:pathLst>
                <a:path extrusionOk="0" h="1971" w="530">
                  <a:moveTo>
                    <a:pt x="105" y="0"/>
                  </a:moveTo>
                  <a:cubicBezTo>
                    <a:pt x="104" y="0"/>
                    <a:pt x="102" y="0"/>
                    <a:pt x="100" y="1"/>
                  </a:cubicBezTo>
                  <a:cubicBezTo>
                    <a:pt x="5" y="17"/>
                    <a:pt x="1" y="470"/>
                    <a:pt x="91" y="1013"/>
                  </a:cubicBezTo>
                  <a:cubicBezTo>
                    <a:pt x="181" y="1549"/>
                    <a:pt x="328" y="1970"/>
                    <a:pt x="425" y="1970"/>
                  </a:cubicBezTo>
                  <a:cubicBezTo>
                    <a:pt x="426" y="1970"/>
                    <a:pt x="428" y="1970"/>
                    <a:pt x="430" y="1970"/>
                  </a:cubicBezTo>
                  <a:cubicBezTo>
                    <a:pt x="525" y="1955"/>
                    <a:pt x="529" y="1501"/>
                    <a:pt x="438" y="956"/>
                  </a:cubicBezTo>
                  <a:cubicBezTo>
                    <a:pt x="349" y="422"/>
                    <a:pt x="202" y="0"/>
                    <a:pt x="10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5079875" y="4691625"/>
              <a:ext cx="13275" cy="49250"/>
            </a:xfrm>
            <a:custGeom>
              <a:rect b="b" l="l" r="r" t="t"/>
              <a:pathLst>
                <a:path extrusionOk="0" h="1970" w="531">
                  <a:moveTo>
                    <a:pt x="105" y="1"/>
                  </a:moveTo>
                  <a:cubicBezTo>
                    <a:pt x="103" y="1"/>
                    <a:pt x="101" y="1"/>
                    <a:pt x="100" y="1"/>
                  </a:cubicBezTo>
                  <a:cubicBezTo>
                    <a:pt x="4" y="18"/>
                    <a:pt x="0" y="470"/>
                    <a:pt x="92" y="1014"/>
                  </a:cubicBezTo>
                  <a:cubicBezTo>
                    <a:pt x="182" y="1548"/>
                    <a:pt x="331" y="1970"/>
                    <a:pt x="427" y="1970"/>
                  </a:cubicBezTo>
                  <a:cubicBezTo>
                    <a:pt x="429" y="1970"/>
                    <a:pt x="431" y="1970"/>
                    <a:pt x="432" y="1969"/>
                  </a:cubicBezTo>
                  <a:cubicBezTo>
                    <a:pt x="528" y="1954"/>
                    <a:pt x="531" y="1500"/>
                    <a:pt x="439" y="957"/>
                  </a:cubicBezTo>
                  <a:cubicBezTo>
                    <a:pt x="350" y="422"/>
                    <a:pt x="201" y="1"/>
                    <a:pt x="10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5063175" y="4593200"/>
              <a:ext cx="13325" cy="49225"/>
            </a:xfrm>
            <a:custGeom>
              <a:rect b="b" l="l" r="r" t="t"/>
              <a:pathLst>
                <a:path extrusionOk="0" h="1969" w="533">
                  <a:moveTo>
                    <a:pt x="104" y="1"/>
                  </a:moveTo>
                  <a:cubicBezTo>
                    <a:pt x="102" y="1"/>
                    <a:pt x="100" y="1"/>
                    <a:pt x="99" y="1"/>
                  </a:cubicBezTo>
                  <a:cubicBezTo>
                    <a:pt x="3" y="17"/>
                    <a:pt x="0" y="470"/>
                    <a:pt x="93" y="1014"/>
                  </a:cubicBezTo>
                  <a:cubicBezTo>
                    <a:pt x="184" y="1547"/>
                    <a:pt x="333" y="1969"/>
                    <a:pt x="428" y="1969"/>
                  </a:cubicBezTo>
                  <a:cubicBezTo>
                    <a:pt x="430" y="1969"/>
                    <a:pt x="432" y="1968"/>
                    <a:pt x="434" y="1968"/>
                  </a:cubicBezTo>
                  <a:cubicBezTo>
                    <a:pt x="530" y="1953"/>
                    <a:pt x="533" y="1499"/>
                    <a:pt x="440" y="955"/>
                  </a:cubicBezTo>
                  <a:cubicBezTo>
                    <a:pt x="349" y="422"/>
                    <a:pt x="200" y="1"/>
                    <a:pt x="10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5046300" y="4494775"/>
              <a:ext cx="13375" cy="49250"/>
            </a:xfrm>
            <a:custGeom>
              <a:rect b="b" l="l" r="r" t="t"/>
              <a:pathLst>
                <a:path extrusionOk="0" h="1970" w="535">
                  <a:moveTo>
                    <a:pt x="104" y="0"/>
                  </a:moveTo>
                  <a:cubicBezTo>
                    <a:pt x="103" y="0"/>
                    <a:pt x="101" y="0"/>
                    <a:pt x="99" y="1"/>
                  </a:cubicBezTo>
                  <a:cubicBezTo>
                    <a:pt x="3" y="18"/>
                    <a:pt x="1" y="471"/>
                    <a:pt x="95" y="1015"/>
                  </a:cubicBezTo>
                  <a:cubicBezTo>
                    <a:pt x="186" y="1548"/>
                    <a:pt x="336" y="1969"/>
                    <a:pt x="432" y="1969"/>
                  </a:cubicBezTo>
                  <a:cubicBezTo>
                    <a:pt x="434" y="1969"/>
                    <a:pt x="436" y="1969"/>
                    <a:pt x="437" y="1969"/>
                  </a:cubicBezTo>
                  <a:cubicBezTo>
                    <a:pt x="533" y="1953"/>
                    <a:pt x="535" y="1499"/>
                    <a:pt x="442" y="955"/>
                  </a:cubicBezTo>
                  <a:cubicBezTo>
                    <a:pt x="349" y="422"/>
                    <a:pt x="200" y="0"/>
                    <a:pt x="10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5029300" y="4396400"/>
              <a:ext cx="13400" cy="49225"/>
            </a:xfrm>
            <a:custGeom>
              <a:rect b="b" l="l" r="r" t="t"/>
              <a:pathLst>
                <a:path extrusionOk="0" h="1969" w="536">
                  <a:moveTo>
                    <a:pt x="103" y="0"/>
                  </a:moveTo>
                  <a:cubicBezTo>
                    <a:pt x="101" y="0"/>
                    <a:pt x="99" y="0"/>
                    <a:pt x="97" y="1"/>
                  </a:cubicBezTo>
                  <a:cubicBezTo>
                    <a:pt x="2" y="18"/>
                    <a:pt x="1" y="471"/>
                    <a:pt x="95" y="1014"/>
                  </a:cubicBezTo>
                  <a:cubicBezTo>
                    <a:pt x="187" y="1547"/>
                    <a:pt x="338" y="1968"/>
                    <a:pt x="433" y="1968"/>
                  </a:cubicBezTo>
                  <a:cubicBezTo>
                    <a:pt x="435" y="1968"/>
                    <a:pt x="437" y="1968"/>
                    <a:pt x="439" y="1968"/>
                  </a:cubicBezTo>
                  <a:cubicBezTo>
                    <a:pt x="535" y="1951"/>
                    <a:pt x="536" y="1497"/>
                    <a:pt x="442" y="955"/>
                  </a:cubicBezTo>
                  <a:cubicBezTo>
                    <a:pt x="350" y="421"/>
                    <a:pt x="199" y="0"/>
                    <a:pt x="1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5012125" y="4298050"/>
              <a:ext cx="13450" cy="49175"/>
            </a:xfrm>
            <a:custGeom>
              <a:rect b="b" l="l" r="r" t="t"/>
              <a:pathLst>
                <a:path extrusionOk="0" h="1967" w="538">
                  <a:moveTo>
                    <a:pt x="103" y="0"/>
                  </a:moveTo>
                  <a:cubicBezTo>
                    <a:pt x="101" y="0"/>
                    <a:pt x="99" y="0"/>
                    <a:pt x="97" y="1"/>
                  </a:cubicBezTo>
                  <a:cubicBezTo>
                    <a:pt x="2" y="18"/>
                    <a:pt x="1" y="471"/>
                    <a:pt x="96" y="1013"/>
                  </a:cubicBezTo>
                  <a:cubicBezTo>
                    <a:pt x="189" y="1547"/>
                    <a:pt x="340" y="1967"/>
                    <a:pt x="436" y="1967"/>
                  </a:cubicBezTo>
                  <a:cubicBezTo>
                    <a:pt x="438" y="1967"/>
                    <a:pt x="440" y="1967"/>
                    <a:pt x="442" y="1967"/>
                  </a:cubicBezTo>
                  <a:cubicBezTo>
                    <a:pt x="538" y="1950"/>
                    <a:pt x="538" y="1496"/>
                    <a:pt x="443" y="954"/>
                  </a:cubicBezTo>
                  <a:cubicBezTo>
                    <a:pt x="349" y="421"/>
                    <a:pt x="199" y="0"/>
                    <a:pt x="1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4994800" y="4199725"/>
              <a:ext cx="13525" cy="49175"/>
            </a:xfrm>
            <a:custGeom>
              <a:rect b="b" l="l" r="r" t="t"/>
              <a:pathLst>
                <a:path extrusionOk="0" h="1967" w="541">
                  <a:moveTo>
                    <a:pt x="103" y="0"/>
                  </a:moveTo>
                  <a:cubicBezTo>
                    <a:pt x="101" y="0"/>
                    <a:pt x="99" y="0"/>
                    <a:pt x="97" y="1"/>
                  </a:cubicBezTo>
                  <a:cubicBezTo>
                    <a:pt x="1" y="17"/>
                    <a:pt x="1" y="471"/>
                    <a:pt x="97" y="1013"/>
                  </a:cubicBezTo>
                  <a:cubicBezTo>
                    <a:pt x="191" y="1547"/>
                    <a:pt x="342" y="1967"/>
                    <a:pt x="439" y="1967"/>
                  </a:cubicBezTo>
                  <a:cubicBezTo>
                    <a:pt x="440" y="1967"/>
                    <a:pt x="442" y="1967"/>
                    <a:pt x="444" y="1967"/>
                  </a:cubicBezTo>
                  <a:cubicBezTo>
                    <a:pt x="540" y="1950"/>
                    <a:pt x="540" y="1495"/>
                    <a:pt x="444" y="953"/>
                  </a:cubicBezTo>
                  <a:cubicBezTo>
                    <a:pt x="350" y="421"/>
                    <a:pt x="198" y="0"/>
                    <a:pt x="1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4977325" y="4101400"/>
              <a:ext cx="13550" cy="49225"/>
            </a:xfrm>
            <a:custGeom>
              <a:rect b="b" l="l" r="r" t="t"/>
              <a:pathLst>
                <a:path extrusionOk="0" h="1969" w="542">
                  <a:moveTo>
                    <a:pt x="101" y="0"/>
                  </a:moveTo>
                  <a:cubicBezTo>
                    <a:pt x="99" y="0"/>
                    <a:pt x="97" y="0"/>
                    <a:pt x="96" y="1"/>
                  </a:cubicBezTo>
                  <a:cubicBezTo>
                    <a:pt x="1" y="18"/>
                    <a:pt x="2" y="472"/>
                    <a:pt x="98" y="1015"/>
                  </a:cubicBezTo>
                  <a:cubicBezTo>
                    <a:pt x="193" y="1548"/>
                    <a:pt x="345" y="1968"/>
                    <a:pt x="442" y="1968"/>
                  </a:cubicBezTo>
                  <a:cubicBezTo>
                    <a:pt x="443" y="1968"/>
                    <a:pt x="445" y="1968"/>
                    <a:pt x="447" y="1968"/>
                  </a:cubicBezTo>
                  <a:cubicBezTo>
                    <a:pt x="542" y="1950"/>
                    <a:pt x="542" y="1495"/>
                    <a:pt x="445" y="953"/>
                  </a:cubicBezTo>
                  <a:cubicBezTo>
                    <a:pt x="349" y="420"/>
                    <a:pt x="198" y="0"/>
                    <a:pt x="1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4959675" y="4003125"/>
              <a:ext cx="13650" cy="49200"/>
            </a:xfrm>
            <a:custGeom>
              <a:rect b="b" l="l" r="r" t="t"/>
              <a:pathLst>
                <a:path extrusionOk="0" h="1968" w="546">
                  <a:moveTo>
                    <a:pt x="102" y="0"/>
                  </a:moveTo>
                  <a:cubicBezTo>
                    <a:pt x="100" y="0"/>
                    <a:pt x="98" y="0"/>
                    <a:pt x="96" y="1"/>
                  </a:cubicBezTo>
                  <a:cubicBezTo>
                    <a:pt x="1" y="18"/>
                    <a:pt x="2" y="472"/>
                    <a:pt x="100" y="1015"/>
                  </a:cubicBezTo>
                  <a:cubicBezTo>
                    <a:pt x="196" y="1546"/>
                    <a:pt x="348" y="1967"/>
                    <a:pt x="445" y="1967"/>
                  </a:cubicBezTo>
                  <a:cubicBezTo>
                    <a:pt x="447" y="1967"/>
                    <a:pt x="449" y="1967"/>
                    <a:pt x="450" y="1967"/>
                  </a:cubicBezTo>
                  <a:cubicBezTo>
                    <a:pt x="546" y="1949"/>
                    <a:pt x="543" y="1496"/>
                    <a:pt x="446" y="953"/>
                  </a:cubicBezTo>
                  <a:cubicBezTo>
                    <a:pt x="351" y="420"/>
                    <a:pt x="198" y="0"/>
                    <a:pt x="10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4941875" y="3904875"/>
              <a:ext cx="13725" cy="49150"/>
            </a:xfrm>
            <a:custGeom>
              <a:rect b="b" l="l" r="r" t="t"/>
              <a:pathLst>
                <a:path extrusionOk="0" h="1966" w="549">
                  <a:moveTo>
                    <a:pt x="102" y="1"/>
                  </a:moveTo>
                  <a:cubicBezTo>
                    <a:pt x="101" y="1"/>
                    <a:pt x="99" y="1"/>
                    <a:pt x="97" y="1"/>
                  </a:cubicBezTo>
                  <a:cubicBezTo>
                    <a:pt x="1" y="18"/>
                    <a:pt x="4" y="471"/>
                    <a:pt x="102" y="1014"/>
                  </a:cubicBezTo>
                  <a:cubicBezTo>
                    <a:pt x="198" y="1546"/>
                    <a:pt x="351" y="1965"/>
                    <a:pt x="448" y="1965"/>
                  </a:cubicBezTo>
                  <a:cubicBezTo>
                    <a:pt x="450" y="1965"/>
                    <a:pt x="452" y="1965"/>
                    <a:pt x="453" y="1965"/>
                  </a:cubicBezTo>
                  <a:cubicBezTo>
                    <a:pt x="549" y="1949"/>
                    <a:pt x="546" y="1495"/>
                    <a:pt x="448" y="952"/>
                  </a:cubicBezTo>
                  <a:cubicBezTo>
                    <a:pt x="352" y="420"/>
                    <a:pt x="198"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4923925" y="3806650"/>
              <a:ext cx="13825" cy="49150"/>
            </a:xfrm>
            <a:custGeom>
              <a:rect b="b" l="l" r="r" t="t"/>
              <a:pathLst>
                <a:path extrusionOk="0" h="1966" w="553">
                  <a:moveTo>
                    <a:pt x="102" y="1"/>
                  </a:moveTo>
                  <a:cubicBezTo>
                    <a:pt x="100" y="1"/>
                    <a:pt x="98" y="1"/>
                    <a:pt x="96" y="1"/>
                  </a:cubicBezTo>
                  <a:cubicBezTo>
                    <a:pt x="1" y="19"/>
                    <a:pt x="4" y="472"/>
                    <a:pt x="104" y="1014"/>
                  </a:cubicBezTo>
                  <a:cubicBezTo>
                    <a:pt x="201" y="1547"/>
                    <a:pt x="355" y="1966"/>
                    <a:pt x="451" y="1966"/>
                  </a:cubicBezTo>
                  <a:cubicBezTo>
                    <a:pt x="452" y="1966"/>
                    <a:pt x="454" y="1966"/>
                    <a:pt x="456" y="1965"/>
                  </a:cubicBezTo>
                  <a:cubicBezTo>
                    <a:pt x="552" y="1948"/>
                    <a:pt x="549" y="1494"/>
                    <a:pt x="449" y="951"/>
                  </a:cubicBezTo>
                  <a:cubicBezTo>
                    <a:pt x="352" y="420"/>
                    <a:pt x="198"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4905825" y="3708475"/>
              <a:ext cx="13875" cy="49125"/>
            </a:xfrm>
            <a:custGeom>
              <a:rect b="b" l="l" r="r" t="t"/>
              <a:pathLst>
                <a:path extrusionOk="0" h="1965" w="555">
                  <a:moveTo>
                    <a:pt x="102" y="0"/>
                  </a:moveTo>
                  <a:cubicBezTo>
                    <a:pt x="100" y="0"/>
                    <a:pt x="98" y="0"/>
                    <a:pt x="96" y="1"/>
                  </a:cubicBezTo>
                  <a:cubicBezTo>
                    <a:pt x="1" y="18"/>
                    <a:pt x="4" y="472"/>
                    <a:pt x="105" y="1014"/>
                  </a:cubicBezTo>
                  <a:cubicBezTo>
                    <a:pt x="203" y="1545"/>
                    <a:pt x="356" y="1964"/>
                    <a:pt x="453" y="1964"/>
                  </a:cubicBezTo>
                  <a:cubicBezTo>
                    <a:pt x="455" y="1964"/>
                    <a:pt x="457" y="1964"/>
                    <a:pt x="459" y="1964"/>
                  </a:cubicBezTo>
                  <a:cubicBezTo>
                    <a:pt x="554" y="1946"/>
                    <a:pt x="551" y="1492"/>
                    <a:pt x="450" y="950"/>
                  </a:cubicBezTo>
                  <a:cubicBezTo>
                    <a:pt x="352" y="420"/>
                    <a:pt x="199" y="0"/>
                    <a:pt x="10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4887575" y="3610300"/>
              <a:ext cx="13950" cy="49100"/>
            </a:xfrm>
            <a:custGeom>
              <a:rect b="b" l="l" r="r" t="t"/>
              <a:pathLst>
                <a:path extrusionOk="0" h="1964" w="558">
                  <a:moveTo>
                    <a:pt x="102" y="1"/>
                  </a:moveTo>
                  <a:cubicBezTo>
                    <a:pt x="100" y="1"/>
                    <a:pt x="98" y="1"/>
                    <a:pt x="96" y="1"/>
                  </a:cubicBezTo>
                  <a:cubicBezTo>
                    <a:pt x="0" y="19"/>
                    <a:pt x="6" y="471"/>
                    <a:pt x="106" y="1014"/>
                  </a:cubicBezTo>
                  <a:cubicBezTo>
                    <a:pt x="206" y="1546"/>
                    <a:pt x="360" y="1963"/>
                    <a:pt x="457" y="1963"/>
                  </a:cubicBezTo>
                  <a:cubicBezTo>
                    <a:pt x="459" y="1963"/>
                    <a:pt x="461" y="1963"/>
                    <a:pt x="463" y="1963"/>
                  </a:cubicBezTo>
                  <a:cubicBezTo>
                    <a:pt x="558" y="1946"/>
                    <a:pt x="554" y="1492"/>
                    <a:pt x="452" y="950"/>
                  </a:cubicBezTo>
                  <a:cubicBezTo>
                    <a:pt x="354" y="419"/>
                    <a:pt x="198"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4869175" y="3512150"/>
              <a:ext cx="14025" cy="49125"/>
            </a:xfrm>
            <a:custGeom>
              <a:rect b="b" l="l" r="r" t="t"/>
              <a:pathLst>
                <a:path extrusionOk="0" h="1965" w="561">
                  <a:moveTo>
                    <a:pt x="101" y="0"/>
                  </a:moveTo>
                  <a:cubicBezTo>
                    <a:pt x="99" y="0"/>
                    <a:pt x="97" y="1"/>
                    <a:pt x="95" y="1"/>
                  </a:cubicBezTo>
                  <a:cubicBezTo>
                    <a:pt x="0" y="19"/>
                    <a:pt x="4" y="473"/>
                    <a:pt x="107" y="1015"/>
                  </a:cubicBezTo>
                  <a:cubicBezTo>
                    <a:pt x="207" y="1545"/>
                    <a:pt x="362" y="1964"/>
                    <a:pt x="458" y="1964"/>
                  </a:cubicBezTo>
                  <a:cubicBezTo>
                    <a:pt x="460" y="1964"/>
                    <a:pt x="462" y="1964"/>
                    <a:pt x="464" y="1964"/>
                  </a:cubicBezTo>
                  <a:cubicBezTo>
                    <a:pt x="560" y="1946"/>
                    <a:pt x="555" y="1492"/>
                    <a:pt x="453" y="950"/>
                  </a:cubicBezTo>
                  <a:cubicBezTo>
                    <a:pt x="353" y="419"/>
                    <a:pt x="198" y="0"/>
                    <a:pt x="1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4850600" y="3414075"/>
              <a:ext cx="14075" cy="49050"/>
            </a:xfrm>
            <a:custGeom>
              <a:rect b="b" l="l" r="r" t="t"/>
              <a:pathLst>
                <a:path extrusionOk="0" h="1962" w="563">
                  <a:moveTo>
                    <a:pt x="102" y="0"/>
                  </a:moveTo>
                  <a:cubicBezTo>
                    <a:pt x="100" y="0"/>
                    <a:pt x="98" y="0"/>
                    <a:pt x="96" y="1"/>
                  </a:cubicBezTo>
                  <a:cubicBezTo>
                    <a:pt x="1" y="18"/>
                    <a:pt x="7" y="471"/>
                    <a:pt x="110" y="1013"/>
                  </a:cubicBezTo>
                  <a:cubicBezTo>
                    <a:pt x="209" y="1543"/>
                    <a:pt x="367" y="1962"/>
                    <a:pt x="463" y="1962"/>
                  </a:cubicBezTo>
                  <a:cubicBezTo>
                    <a:pt x="465" y="1962"/>
                    <a:pt x="467" y="1962"/>
                    <a:pt x="469" y="1961"/>
                  </a:cubicBezTo>
                  <a:cubicBezTo>
                    <a:pt x="563" y="1944"/>
                    <a:pt x="557" y="1490"/>
                    <a:pt x="455" y="948"/>
                  </a:cubicBezTo>
                  <a:cubicBezTo>
                    <a:pt x="355" y="418"/>
                    <a:pt x="198" y="0"/>
                    <a:pt x="10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4831875" y="3315975"/>
              <a:ext cx="14200" cy="49075"/>
            </a:xfrm>
            <a:custGeom>
              <a:rect b="b" l="l" r="r" t="t"/>
              <a:pathLst>
                <a:path extrusionOk="0" h="1963" w="568">
                  <a:moveTo>
                    <a:pt x="102" y="1"/>
                  </a:moveTo>
                  <a:cubicBezTo>
                    <a:pt x="100" y="1"/>
                    <a:pt x="98" y="1"/>
                    <a:pt x="96" y="1"/>
                  </a:cubicBezTo>
                  <a:cubicBezTo>
                    <a:pt x="1" y="20"/>
                    <a:pt x="7" y="472"/>
                    <a:pt x="111" y="1014"/>
                  </a:cubicBezTo>
                  <a:cubicBezTo>
                    <a:pt x="213" y="1546"/>
                    <a:pt x="369" y="1962"/>
                    <a:pt x="465" y="1962"/>
                  </a:cubicBezTo>
                  <a:cubicBezTo>
                    <a:pt x="467" y="1962"/>
                    <a:pt x="469" y="1962"/>
                    <a:pt x="471" y="1962"/>
                  </a:cubicBezTo>
                  <a:cubicBezTo>
                    <a:pt x="567" y="1944"/>
                    <a:pt x="561" y="1490"/>
                    <a:pt x="457" y="948"/>
                  </a:cubicBezTo>
                  <a:cubicBezTo>
                    <a:pt x="355" y="418"/>
                    <a:pt x="199"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4813025" y="3217925"/>
              <a:ext cx="14225" cy="49075"/>
            </a:xfrm>
            <a:custGeom>
              <a:rect b="b" l="l" r="r" t="t"/>
              <a:pathLst>
                <a:path extrusionOk="0" h="1963" w="569">
                  <a:moveTo>
                    <a:pt x="101" y="1"/>
                  </a:moveTo>
                  <a:cubicBezTo>
                    <a:pt x="99" y="1"/>
                    <a:pt x="97" y="1"/>
                    <a:pt x="95" y="1"/>
                  </a:cubicBezTo>
                  <a:cubicBezTo>
                    <a:pt x="0" y="20"/>
                    <a:pt x="7" y="472"/>
                    <a:pt x="112" y="1014"/>
                  </a:cubicBezTo>
                  <a:cubicBezTo>
                    <a:pt x="214" y="1546"/>
                    <a:pt x="371" y="1962"/>
                    <a:pt x="468" y="1962"/>
                  </a:cubicBezTo>
                  <a:cubicBezTo>
                    <a:pt x="470" y="1962"/>
                    <a:pt x="472" y="1962"/>
                    <a:pt x="474" y="1962"/>
                  </a:cubicBezTo>
                  <a:cubicBezTo>
                    <a:pt x="569" y="1943"/>
                    <a:pt x="561" y="1489"/>
                    <a:pt x="457" y="948"/>
                  </a:cubicBezTo>
                  <a:cubicBezTo>
                    <a:pt x="355" y="418"/>
                    <a:pt x="197" y="1"/>
                    <a:pt x="1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4794000" y="3119900"/>
              <a:ext cx="14325" cy="49050"/>
            </a:xfrm>
            <a:custGeom>
              <a:rect b="b" l="l" r="r" t="t"/>
              <a:pathLst>
                <a:path extrusionOk="0" h="1962" w="573">
                  <a:moveTo>
                    <a:pt x="102" y="1"/>
                  </a:moveTo>
                  <a:cubicBezTo>
                    <a:pt x="100" y="1"/>
                    <a:pt x="98" y="1"/>
                    <a:pt x="96" y="1"/>
                  </a:cubicBezTo>
                  <a:cubicBezTo>
                    <a:pt x="0" y="19"/>
                    <a:pt x="8" y="472"/>
                    <a:pt x="113" y="1014"/>
                  </a:cubicBezTo>
                  <a:cubicBezTo>
                    <a:pt x="217" y="1545"/>
                    <a:pt x="374" y="1961"/>
                    <a:pt x="471" y="1961"/>
                  </a:cubicBezTo>
                  <a:cubicBezTo>
                    <a:pt x="473" y="1961"/>
                    <a:pt x="475" y="1961"/>
                    <a:pt x="477" y="1961"/>
                  </a:cubicBezTo>
                  <a:cubicBezTo>
                    <a:pt x="572" y="1942"/>
                    <a:pt x="564" y="1487"/>
                    <a:pt x="459" y="947"/>
                  </a:cubicBezTo>
                  <a:cubicBezTo>
                    <a:pt x="356" y="418"/>
                    <a:pt x="197"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4774825" y="3021925"/>
              <a:ext cx="14400" cy="49025"/>
            </a:xfrm>
            <a:custGeom>
              <a:rect b="b" l="l" r="r" t="t"/>
              <a:pathLst>
                <a:path extrusionOk="0" h="1961" w="576">
                  <a:moveTo>
                    <a:pt x="102" y="1"/>
                  </a:moveTo>
                  <a:cubicBezTo>
                    <a:pt x="99" y="1"/>
                    <a:pt x="97" y="1"/>
                    <a:pt x="95" y="1"/>
                  </a:cubicBezTo>
                  <a:cubicBezTo>
                    <a:pt x="0" y="20"/>
                    <a:pt x="9" y="473"/>
                    <a:pt x="115" y="1014"/>
                  </a:cubicBezTo>
                  <a:cubicBezTo>
                    <a:pt x="218" y="1543"/>
                    <a:pt x="378" y="1960"/>
                    <a:pt x="474" y="1960"/>
                  </a:cubicBezTo>
                  <a:cubicBezTo>
                    <a:pt x="476" y="1960"/>
                    <a:pt x="478" y="1960"/>
                    <a:pt x="480" y="1960"/>
                  </a:cubicBezTo>
                  <a:cubicBezTo>
                    <a:pt x="575" y="1941"/>
                    <a:pt x="566" y="1487"/>
                    <a:pt x="461" y="947"/>
                  </a:cubicBezTo>
                  <a:cubicBezTo>
                    <a:pt x="357" y="418"/>
                    <a:pt x="198"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4755500" y="2923950"/>
              <a:ext cx="14450" cy="49050"/>
            </a:xfrm>
            <a:custGeom>
              <a:rect b="b" l="l" r="r" t="t"/>
              <a:pathLst>
                <a:path extrusionOk="0" h="1962" w="578">
                  <a:moveTo>
                    <a:pt x="102" y="1"/>
                  </a:moveTo>
                  <a:cubicBezTo>
                    <a:pt x="99" y="1"/>
                    <a:pt x="97" y="1"/>
                    <a:pt x="95" y="1"/>
                  </a:cubicBezTo>
                  <a:cubicBezTo>
                    <a:pt x="0" y="21"/>
                    <a:pt x="9" y="474"/>
                    <a:pt x="116" y="1015"/>
                  </a:cubicBezTo>
                  <a:cubicBezTo>
                    <a:pt x="221" y="1545"/>
                    <a:pt x="380" y="1961"/>
                    <a:pt x="476" y="1961"/>
                  </a:cubicBezTo>
                  <a:cubicBezTo>
                    <a:pt x="478" y="1961"/>
                    <a:pt x="480" y="1961"/>
                    <a:pt x="482" y="1961"/>
                  </a:cubicBezTo>
                  <a:cubicBezTo>
                    <a:pt x="577" y="1942"/>
                    <a:pt x="569" y="1488"/>
                    <a:pt x="462" y="947"/>
                  </a:cubicBezTo>
                  <a:cubicBezTo>
                    <a:pt x="357" y="418"/>
                    <a:pt x="197"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4736025" y="2826025"/>
              <a:ext cx="14525" cy="49025"/>
            </a:xfrm>
            <a:custGeom>
              <a:rect b="b" l="l" r="r" t="t"/>
              <a:pathLst>
                <a:path extrusionOk="0" h="1961" w="581">
                  <a:moveTo>
                    <a:pt x="102" y="1"/>
                  </a:moveTo>
                  <a:cubicBezTo>
                    <a:pt x="99" y="1"/>
                    <a:pt x="97" y="1"/>
                    <a:pt x="95" y="2"/>
                  </a:cubicBezTo>
                  <a:cubicBezTo>
                    <a:pt x="0" y="21"/>
                    <a:pt x="10" y="474"/>
                    <a:pt x="118" y="1014"/>
                  </a:cubicBezTo>
                  <a:cubicBezTo>
                    <a:pt x="224" y="1544"/>
                    <a:pt x="383" y="1960"/>
                    <a:pt x="479" y="1960"/>
                  </a:cubicBezTo>
                  <a:cubicBezTo>
                    <a:pt x="481" y="1960"/>
                    <a:pt x="483" y="1960"/>
                    <a:pt x="485" y="1960"/>
                  </a:cubicBezTo>
                  <a:cubicBezTo>
                    <a:pt x="580" y="1940"/>
                    <a:pt x="571" y="1487"/>
                    <a:pt x="463" y="946"/>
                  </a:cubicBezTo>
                  <a:cubicBezTo>
                    <a:pt x="357" y="418"/>
                    <a:pt x="198"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4716375" y="2728150"/>
              <a:ext cx="14600" cy="48975"/>
            </a:xfrm>
            <a:custGeom>
              <a:rect b="b" l="l" r="r" t="t"/>
              <a:pathLst>
                <a:path extrusionOk="0" h="1959" w="584">
                  <a:moveTo>
                    <a:pt x="102" y="0"/>
                  </a:moveTo>
                  <a:cubicBezTo>
                    <a:pt x="100" y="0"/>
                    <a:pt x="98" y="0"/>
                    <a:pt x="95" y="1"/>
                  </a:cubicBezTo>
                  <a:cubicBezTo>
                    <a:pt x="0" y="20"/>
                    <a:pt x="11" y="473"/>
                    <a:pt x="119" y="1014"/>
                  </a:cubicBezTo>
                  <a:cubicBezTo>
                    <a:pt x="226" y="1543"/>
                    <a:pt x="386" y="1959"/>
                    <a:pt x="483" y="1959"/>
                  </a:cubicBezTo>
                  <a:cubicBezTo>
                    <a:pt x="485" y="1959"/>
                    <a:pt x="487" y="1959"/>
                    <a:pt x="489" y="1958"/>
                  </a:cubicBezTo>
                  <a:cubicBezTo>
                    <a:pt x="584" y="1939"/>
                    <a:pt x="573" y="1485"/>
                    <a:pt x="464" y="944"/>
                  </a:cubicBezTo>
                  <a:cubicBezTo>
                    <a:pt x="358" y="416"/>
                    <a:pt x="198" y="0"/>
                    <a:pt x="10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4696600" y="2630275"/>
              <a:ext cx="14700" cy="48975"/>
            </a:xfrm>
            <a:custGeom>
              <a:rect b="b" l="l" r="r" t="t"/>
              <a:pathLst>
                <a:path extrusionOk="0" h="1959" w="588">
                  <a:moveTo>
                    <a:pt x="102" y="1"/>
                  </a:moveTo>
                  <a:cubicBezTo>
                    <a:pt x="100" y="1"/>
                    <a:pt x="97" y="1"/>
                    <a:pt x="95" y="1"/>
                  </a:cubicBezTo>
                  <a:cubicBezTo>
                    <a:pt x="0" y="21"/>
                    <a:pt x="11" y="474"/>
                    <a:pt x="121" y="1014"/>
                  </a:cubicBezTo>
                  <a:cubicBezTo>
                    <a:pt x="228" y="1542"/>
                    <a:pt x="388" y="1958"/>
                    <a:pt x="484" y="1958"/>
                  </a:cubicBezTo>
                  <a:cubicBezTo>
                    <a:pt x="487" y="1958"/>
                    <a:pt x="489" y="1958"/>
                    <a:pt x="491" y="1957"/>
                  </a:cubicBezTo>
                  <a:cubicBezTo>
                    <a:pt x="587" y="1939"/>
                    <a:pt x="575" y="1485"/>
                    <a:pt x="466" y="945"/>
                  </a:cubicBezTo>
                  <a:cubicBezTo>
                    <a:pt x="358" y="416"/>
                    <a:pt x="198" y="1"/>
                    <a:pt x="1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4680775" y="2556475"/>
              <a:ext cx="11450" cy="24925"/>
            </a:xfrm>
            <a:custGeom>
              <a:rect b="b" l="l" r="r" t="t"/>
              <a:pathLst>
                <a:path extrusionOk="0" h="997" w="458">
                  <a:moveTo>
                    <a:pt x="140" y="0"/>
                  </a:moveTo>
                  <a:cubicBezTo>
                    <a:pt x="136" y="0"/>
                    <a:pt x="132" y="1"/>
                    <a:pt x="127" y="2"/>
                  </a:cubicBezTo>
                  <a:cubicBezTo>
                    <a:pt x="32" y="21"/>
                    <a:pt x="1" y="260"/>
                    <a:pt x="56" y="533"/>
                  </a:cubicBezTo>
                  <a:cubicBezTo>
                    <a:pt x="110" y="796"/>
                    <a:pt x="225" y="996"/>
                    <a:pt x="318" y="996"/>
                  </a:cubicBezTo>
                  <a:cubicBezTo>
                    <a:pt x="322" y="996"/>
                    <a:pt x="326" y="996"/>
                    <a:pt x="331" y="995"/>
                  </a:cubicBezTo>
                  <a:cubicBezTo>
                    <a:pt x="426" y="976"/>
                    <a:pt x="457" y="738"/>
                    <a:pt x="401" y="463"/>
                  </a:cubicBezTo>
                  <a:cubicBezTo>
                    <a:pt x="348" y="202"/>
                    <a:pt x="233" y="0"/>
                    <a:pt x="14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2863625" y="666150"/>
              <a:ext cx="1415400" cy="1426400"/>
            </a:xfrm>
            <a:custGeom>
              <a:rect b="b" l="l" r="r" t="t"/>
              <a:pathLst>
                <a:path extrusionOk="0" h="57056" w="56616">
                  <a:moveTo>
                    <a:pt x="27164" y="1"/>
                  </a:moveTo>
                  <a:cubicBezTo>
                    <a:pt x="22768" y="1"/>
                    <a:pt x="17681" y="1420"/>
                    <a:pt x="12391" y="5781"/>
                  </a:cubicBezTo>
                  <a:cubicBezTo>
                    <a:pt x="12391" y="5781"/>
                    <a:pt x="0" y="14967"/>
                    <a:pt x="3846" y="28854"/>
                  </a:cubicBezTo>
                  <a:cubicBezTo>
                    <a:pt x="7691" y="42741"/>
                    <a:pt x="16451" y="44237"/>
                    <a:pt x="20724" y="45946"/>
                  </a:cubicBezTo>
                  <a:cubicBezTo>
                    <a:pt x="24996" y="47655"/>
                    <a:pt x="35251" y="50646"/>
                    <a:pt x="40165" y="57055"/>
                  </a:cubicBezTo>
                  <a:lnTo>
                    <a:pt x="56616" y="44451"/>
                  </a:lnTo>
                  <a:cubicBezTo>
                    <a:pt x="56616" y="44451"/>
                    <a:pt x="51489" y="35906"/>
                    <a:pt x="50207" y="23941"/>
                  </a:cubicBezTo>
                  <a:cubicBezTo>
                    <a:pt x="48925" y="11977"/>
                    <a:pt x="43798" y="6422"/>
                    <a:pt x="39738" y="3858"/>
                  </a:cubicBezTo>
                  <a:cubicBezTo>
                    <a:pt x="37442" y="2408"/>
                    <a:pt x="32890" y="1"/>
                    <a:pt x="271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3253600" y="1036225"/>
              <a:ext cx="872300" cy="951900"/>
            </a:xfrm>
            <a:custGeom>
              <a:rect b="b" l="l" r="r" t="t"/>
              <a:pathLst>
                <a:path extrusionOk="0" h="38076" w="34892">
                  <a:moveTo>
                    <a:pt x="19313" y="305"/>
                  </a:moveTo>
                  <a:cubicBezTo>
                    <a:pt x="19516" y="305"/>
                    <a:pt x="19720" y="318"/>
                    <a:pt x="19923" y="345"/>
                  </a:cubicBezTo>
                  <a:cubicBezTo>
                    <a:pt x="20869" y="483"/>
                    <a:pt x="21781" y="965"/>
                    <a:pt x="22347" y="1768"/>
                  </a:cubicBezTo>
                  <a:cubicBezTo>
                    <a:pt x="22926" y="2556"/>
                    <a:pt x="23197" y="3562"/>
                    <a:pt x="23189" y="4565"/>
                  </a:cubicBezTo>
                  <a:cubicBezTo>
                    <a:pt x="23194" y="5573"/>
                    <a:pt x="22900" y="6572"/>
                    <a:pt x="22426" y="7489"/>
                  </a:cubicBezTo>
                  <a:cubicBezTo>
                    <a:pt x="21959" y="8411"/>
                    <a:pt x="21320" y="9250"/>
                    <a:pt x="20626" y="10047"/>
                  </a:cubicBezTo>
                  <a:cubicBezTo>
                    <a:pt x="19524" y="11288"/>
                    <a:pt x="18315" y="12462"/>
                    <a:pt x="17021" y="13561"/>
                  </a:cubicBezTo>
                  <a:lnTo>
                    <a:pt x="17021" y="13561"/>
                  </a:lnTo>
                  <a:cubicBezTo>
                    <a:pt x="16807" y="13260"/>
                    <a:pt x="16596" y="12952"/>
                    <a:pt x="16390" y="12639"/>
                  </a:cubicBezTo>
                  <a:cubicBezTo>
                    <a:pt x="15477" y="11239"/>
                    <a:pt x="14662" y="9671"/>
                    <a:pt x="14320" y="7928"/>
                  </a:cubicBezTo>
                  <a:cubicBezTo>
                    <a:pt x="13992" y="6202"/>
                    <a:pt x="14136" y="4261"/>
                    <a:pt x="15105" y="2665"/>
                  </a:cubicBezTo>
                  <a:cubicBezTo>
                    <a:pt x="15937" y="1233"/>
                    <a:pt x="17602" y="305"/>
                    <a:pt x="19313" y="305"/>
                  </a:cubicBezTo>
                  <a:close/>
                  <a:moveTo>
                    <a:pt x="4153" y="11150"/>
                  </a:moveTo>
                  <a:cubicBezTo>
                    <a:pt x="4733" y="11150"/>
                    <a:pt x="5312" y="11249"/>
                    <a:pt x="5855" y="11428"/>
                  </a:cubicBezTo>
                  <a:cubicBezTo>
                    <a:pt x="6710" y="11713"/>
                    <a:pt x="7477" y="12210"/>
                    <a:pt x="8158" y="12773"/>
                  </a:cubicBezTo>
                  <a:cubicBezTo>
                    <a:pt x="9522" y="13917"/>
                    <a:pt x="10568" y="15332"/>
                    <a:pt x="11662" y="16615"/>
                  </a:cubicBezTo>
                  <a:cubicBezTo>
                    <a:pt x="11812" y="16796"/>
                    <a:pt x="11962" y="16977"/>
                    <a:pt x="12112" y="17156"/>
                  </a:cubicBezTo>
                  <a:lnTo>
                    <a:pt x="12112" y="17156"/>
                  </a:lnTo>
                  <a:cubicBezTo>
                    <a:pt x="11602" y="17472"/>
                    <a:pt x="11085" y="17771"/>
                    <a:pt x="10560" y="18049"/>
                  </a:cubicBezTo>
                  <a:cubicBezTo>
                    <a:pt x="9104" y="18813"/>
                    <a:pt x="7498" y="19332"/>
                    <a:pt x="5907" y="19332"/>
                  </a:cubicBezTo>
                  <a:cubicBezTo>
                    <a:pt x="5466" y="19332"/>
                    <a:pt x="5026" y="19292"/>
                    <a:pt x="4590" y="19207"/>
                  </a:cubicBezTo>
                  <a:cubicBezTo>
                    <a:pt x="3599" y="19022"/>
                    <a:pt x="2652" y="18611"/>
                    <a:pt x="1909" y="17964"/>
                  </a:cubicBezTo>
                  <a:cubicBezTo>
                    <a:pt x="1159" y="17329"/>
                    <a:pt x="674" y="16429"/>
                    <a:pt x="493" y="15486"/>
                  </a:cubicBezTo>
                  <a:cubicBezTo>
                    <a:pt x="309" y="14546"/>
                    <a:pt x="434" y="13541"/>
                    <a:pt x="927" y="12750"/>
                  </a:cubicBezTo>
                  <a:cubicBezTo>
                    <a:pt x="1413" y="11953"/>
                    <a:pt x="2262" y="11438"/>
                    <a:pt x="3157" y="11252"/>
                  </a:cubicBezTo>
                  <a:cubicBezTo>
                    <a:pt x="3485" y="11183"/>
                    <a:pt x="3819" y="11150"/>
                    <a:pt x="4153" y="11150"/>
                  </a:cubicBezTo>
                  <a:close/>
                  <a:moveTo>
                    <a:pt x="19320" y="0"/>
                  </a:moveTo>
                  <a:cubicBezTo>
                    <a:pt x="17495" y="0"/>
                    <a:pt x="15737" y="992"/>
                    <a:pt x="14854" y="2511"/>
                  </a:cubicBezTo>
                  <a:cubicBezTo>
                    <a:pt x="13839" y="4194"/>
                    <a:pt x="13703" y="6202"/>
                    <a:pt x="14045" y="7979"/>
                  </a:cubicBezTo>
                  <a:cubicBezTo>
                    <a:pt x="14403" y="9777"/>
                    <a:pt x="15241" y="11369"/>
                    <a:pt x="16170" y="12782"/>
                  </a:cubicBezTo>
                  <a:cubicBezTo>
                    <a:pt x="16383" y="13105"/>
                    <a:pt x="16601" y="13420"/>
                    <a:pt x="16822" y="13729"/>
                  </a:cubicBezTo>
                  <a:lnTo>
                    <a:pt x="16822" y="13729"/>
                  </a:lnTo>
                  <a:cubicBezTo>
                    <a:pt x="16526" y="13977"/>
                    <a:pt x="16226" y="14221"/>
                    <a:pt x="15921" y="14461"/>
                  </a:cubicBezTo>
                  <a:cubicBezTo>
                    <a:pt x="14754" y="15368"/>
                    <a:pt x="13563" y="16240"/>
                    <a:pt x="12335" y="17016"/>
                  </a:cubicBezTo>
                  <a:lnTo>
                    <a:pt x="12335" y="17016"/>
                  </a:lnTo>
                  <a:lnTo>
                    <a:pt x="11865" y="16446"/>
                  </a:lnTo>
                  <a:cubicBezTo>
                    <a:pt x="10778" y="15163"/>
                    <a:pt x="9735" y="13739"/>
                    <a:pt x="8337" y="12558"/>
                  </a:cubicBezTo>
                  <a:cubicBezTo>
                    <a:pt x="7638" y="11976"/>
                    <a:pt x="6848" y="11460"/>
                    <a:pt x="5944" y="11156"/>
                  </a:cubicBezTo>
                  <a:cubicBezTo>
                    <a:pt x="5370" y="10966"/>
                    <a:pt x="4759" y="10859"/>
                    <a:pt x="4142" y="10859"/>
                  </a:cubicBezTo>
                  <a:cubicBezTo>
                    <a:pt x="3793" y="10859"/>
                    <a:pt x="3443" y="10893"/>
                    <a:pt x="3095" y="10966"/>
                  </a:cubicBezTo>
                  <a:cubicBezTo>
                    <a:pt x="2140" y="11160"/>
                    <a:pt x="1207" y="11717"/>
                    <a:pt x="673" y="12592"/>
                  </a:cubicBezTo>
                  <a:cubicBezTo>
                    <a:pt x="132" y="13460"/>
                    <a:pt x="0" y="14541"/>
                    <a:pt x="193" y="15543"/>
                  </a:cubicBezTo>
                  <a:cubicBezTo>
                    <a:pt x="385" y="16548"/>
                    <a:pt x="905" y="17515"/>
                    <a:pt x="1707" y="18197"/>
                  </a:cubicBezTo>
                  <a:cubicBezTo>
                    <a:pt x="2498" y="18887"/>
                    <a:pt x="3496" y="19318"/>
                    <a:pt x="4532" y="19513"/>
                  </a:cubicBezTo>
                  <a:cubicBezTo>
                    <a:pt x="4996" y="19601"/>
                    <a:pt x="5469" y="19643"/>
                    <a:pt x="5944" y="19643"/>
                  </a:cubicBezTo>
                  <a:cubicBezTo>
                    <a:pt x="6531" y="19643"/>
                    <a:pt x="7121" y="19578"/>
                    <a:pt x="7698" y="19451"/>
                  </a:cubicBezTo>
                  <a:cubicBezTo>
                    <a:pt x="8744" y="19225"/>
                    <a:pt x="9749" y="18823"/>
                    <a:pt x="10705" y="18330"/>
                  </a:cubicBezTo>
                  <a:cubicBezTo>
                    <a:pt x="11252" y="18040"/>
                    <a:pt x="11789" y="17730"/>
                    <a:pt x="12316" y="17402"/>
                  </a:cubicBezTo>
                  <a:lnTo>
                    <a:pt x="12316" y="17402"/>
                  </a:lnTo>
                  <a:cubicBezTo>
                    <a:pt x="14229" y="19700"/>
                    <a:pt x="16020" y="21852"/>
                    <a:pt x="17671" y="23835"/>
                  </a:cubicBezTo>
                  <a:lnTo>
                    <a:pt x="26388" y="34274"/>
                  </a:lnTo>
                  <a:lnTo>
                    <a:pt x="28770" y="37102"/>
                  </a:lnTo>
                  <a:lnTo>
                    <a:pt x="29396" y="37833"/>
                  </a:lnTo>
                  <a:cubicBezTo>
                    <a:pt x="29539" y="37996"/>
                    <a:pt x="29618" y="38075"/>
                    <a:pt x="29618" y="38075"/>
                  </a:cubicBezTo>
                  <a:cubicBezTo>
                    <a:pt x="29618" y="38075"/>
                    <a:pt x="29555" y="37982"/>
                    <a:pt x="29421" y="37813"/>
                  </a:cubicBezTo>
                  <a:cubicBezTo>
                    <a:pt x="29278" y="37634"/>
                    <a:pt x="29077" y="37383"/>
                    <a:pt x="28820" y="37061"/>
                  </a:cubicBezTo>
                  <a:lnTo>
                    <a:pt x="26483" y="34195"/>
                  </a:lnTo>
                  <a:cubicBezTo>
                    <a:pt x="24435" y="31705"/>
                    <a:pt x="21485" y="28119"/>
                    <a:pt x="17844" y="23691"/>
                  </a:cubicBezTo>
                  <a:lnTo>
                    <a:pt x="12538" y="17263"/>
                  </a:lnTo>
                  <a:lnTo>
                    <a:pt x="12538" y="17263"/>
                  </a:lnTo>
                  <a:cubicBezTo>
                    <a:pt x="13768" y="16484"/>
                    <a:pt x="14951" y="15617"/>
                    <a:pt x="16119" y="14710"/>
                  </a:cubicBezTo>
                  <a:cubicBezTo>
                    <a:pt x="16419" y="14472"/>
                    <a:pt x="16716" y="14231"/>
                    <a:pt x="17009" y="13987"/>
                  </a:cubicBezTo>
                  <a:lnTo>
                    <a:pt x="17009" y="13987"/>
                  </a:lnTo>
                  <a:cubicBezTo>
                    <a:pt x="17701" y="14937"/>
                    <a:pt x="18418" y="15828"/>
                    <a:pt x="19108" y="16698"/>
                  </a:cubicBezTo>
                  <a:cubicBezTo>
                    <a:pt x="20086" y="17925"/>
                    <a:pt x="21062" y="19072"/>
                    <a:pt x="22003" y="20158"/>
                  </a:cubicBezTo>
                  <a:cubicBezTo>
                    <a:pt x="25783" y="24489"/>
                    <a:pt x="29072" y="27780"/>
                    <a:pt x="31334" y="30059"/>
                  </a:cubicBezTo>
                  <a:lnTo>
                    <a:pt x="33959" y="32663"/>
                  </a:lnTo>
                  <a:lnTo>
                    <a:pt x="34649" y="33333"/>
                  </a:lnTo>
                  <a:cubicBezTo>
                    <a:pt x="34806" y="33483"/>
                    <a:pt x="34892" y="33554"/>
                    <a:pt x="34892" y="33554"/>
                  </a:cubicBezTo>
                  <a:cubicBezTo>
                    <a:pt x="34892" y="33554"/>
                    <a:pt x="34822" y="33468"/>
                    <a:pt x="34673" y="33310"/>
                  </a:cubicBezTo>
                  <a:lnTo>
                    <a:pt x="34005" y="32617"/>
                  </a:lnTo>
                  <a:lnTo>
                    <a:pt x="31422" y="29974"/>
                  </a:lnTo>
                  <a:cubicBezTo>
                    <a:pt x="29189" y="27667"/>
                    <a:pt x="25925" y="24355"/>
                    <a:pt x="22172" y="20013"/>
                  </a:cubicBezTo>
                  <a:cubicBezTo>
                    <a:pt x="21241" y="18923"/>
                    <a:pt x="20271" y="17774"/>
                    <a:pt x="19300" y="16547"/>
                  </a:cubicBezTo>
                  <a:cubicBezTo>
                    <a:pt x="18610" y="15671"/>
                    <a:pt x="17894" y="14772"/>
                    <a:pt x="17206" y="13820"/>
                  </a:cubicBezTo>
                  <a:lnTo>
                    <a:pt x="17206" y="13820"/>
                  </a:lnTo>
                  <a:cubicBezTo>
                    <a:pt x="18518" y="12707"/>
                    <a:pt x="19744" y="11518"/>
                    <a:pt x="20863" y="10255"/>
                  </a:cubicBezTo>
                  <a:cubicBezTo>
                    <a:pt x="21568" y="9445"/>
                    <a:pt x="22222" y="8586"/>
                    <a:pt x="22706" y="7631"/>
                  </a:cubicBezTo>
                  <a:cubicBezTo>
                    <a:pt x="23195" y="6684"/>
                    <a:pt x="23507" y="5629"/>
                    <a:pt x="23501" y="4564"/>
                  </a:cubicBezTo>
                  <a:cubicBezTo>
                    <a:pt x="23508" y="3507"/>
                    <a:pt x="23222" y="2436"/>
                    <a:pt x="22595" y="1584"/>
                  </a:cubicBezTo>
                  <a:cubicBezTo>
                    <a:pt x="21982" y="716"/>
                    <a:pt x="20978" y="185"/>
                    <a:pt x="19965" y="42"/>
                  </a:cubicBezTo>
                  <a:cubicBezTo>
                    <a:pt x="19750" y="14"/>
                    <a:pt x="19534" y="0"/>
                    <a:pt x="1932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3863125" y="1766550"/>
              <a:ext cx="612225" cy="620425"/>
            </a:xfrm>
            <a:custGeom>
              <a:rect b="b" l="l" r="r" t="t"/>
              <a:pathLst>
                <a:path extrusionOk="0" h="24817" w="24489">
                  <a:moveTo>
                    <a:pt x="16389" y="1"/>
                  </a:moveTo>
                  <a:lnTo>
                    <a:pt x="0" y="12805"/>
                  </a:lnTo>
                  <a:lnTo>
                    <a:pt x="7617" y="22455"/>
                  </a:lnTo>
                  <a:lnTo>
                    <a:pt x="17869" y="24817"/>
                  </a:lnTo>
                  <a:lnTo>
                    <a:pt x="24024" y="19733"/>
                  </a:lnTo>
                  <a:lnTo>
                    <a:pt x="24489" y="10342"/>
                  </a:lnTo>
                  <a:lnTo>
                    <a:pt x="1638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4307425" y="2258400"/>
              <a:ext cx="156300" cy="131075"/>
            </a:xfrm>
            <a:custGeom>
              <a:rect b="b" l="l" r="r" t="t"/>
              <a:pathLst>
                <a:path extrusionOk="0" h="5243" w="6252">
                  <a:moveTo>
                    <a:pt x="5437" y="1"/>
                  </a:moveTo>
                  <a:cubicBezTo>
                    <a:pt x="4166" y="1"/>
                    <a:pt x="2868" y="415"/>
                    <a:pt x="1909" y="1228"/>
                  </a:cubicBezTo>
                  <a:cubicBezTo>
                    <a:pt x="745" y="2216"/>
                    <a:pt x="32" y="3716"/>
                    <a:pt x="1" y="5242"/>
                  </a:cubicBezTo>
                  <a:lnTo>
                    <a:pt x="6252" y="59"/>
                  </a:lnTo>
                  <a:cubicBezTo>
                    <a:pt x="5984" y="20"/>
                    <a:pt x="5711" y="1"/>
                    <a:pt x="543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4057100" y="2011875"/>
              <a:ext cx="391075" cy="308525"/>
            </a:xfrm>
            <a:custGeom>
              <a:rect b="b" l="l" r="r" t="t"/>
              <a:pathLst>
                <a:path extrusionOk="0" h="12341" w="15643">
                  <a:moveTo>
                    <a:pt x="15585" y="0"/>
                  </a:moveTo>
                  <a:cubicBezTo>
                    <a:pt x="15477" y="0"/>
                    <a:pt x="15214" y="24"/>
                    <a:pt x="14819" y="79"/>
                  </a:cubicBezTo>
                  <a:cubicBezTo>
                    <a:pt x="14295" y="152"/>
                    <a:pt x="13539" y="300"/>
                    <a:pt x="12627" y="559"/>
                  </a:cubicBezTo>
                  <a:cubicBezTo>
                    <a:pt x="10805" y="1069"/>
                    <a:pt x="8343" y="2125"/>
                    <a:pt x="6058" y="3931"/>
                  </a:cubicBezTo>
                  <a:cubicBezTo>
                    <a:pt x="3770" y="5735"/>
                    <a:pt x="2173" y="7885"/>
                    <a:pt x="1254" y="9539"/>
                  </a:cubicBezTo>
                  <a:cubicBezTo>
                    <a:pt x="789" y="10367"/>
                    <a:pt x="473" y="11067"/>
                    <a:pt x="278" y="11560"/>
                  </a:cubicBezTo>
                  <a:cubicBezTo>
                    <a:pt x="84" y="12053"/>
                    <a:pt x="0" y="12334"/>
                    <a:pt x="18" y="12341"/>
                  </a:cubicBezTo>
                  <a:cubicBezTo>
                    <a:pt x="18" y="12341"/>
                    <a:pt x="18" y="12341"/>
                    <a:pt x="19" y="12341"/>
                  </a:cubicBezTo>
                  <a:cubicBezTo>
                    <a:pt x="46" y="12341"/>
                    <a:pt x="169" y="12076"/>
                    <a:pt x="392" y="11610"/>
                  </a:cubicBezTo>
                  <a:cubicBezTo>
                    <a:pt x="619" y="11136"/>
                    <a:pt x="964" y="10457"/>
                    <a:pt x="1449" y="9653"/>
                  </a:cubicBezTo>
                  <a:cubicBezTo>
                    <a:pt x="2407" y="8046"/>
                    <a:pt x="4006" y="5955"/>
                    <a:pt x="6256" y="4181"/>
                  </a:cubicBezTo>
                  <a:cubicBezTo>
                    <a:pt x="8503" y="2405"/>
                    <a:pt x="10906" y="1335"/>
                    <a:pt x="12692" y="775"/>
                  </a:cubicBezTo>
                  <a:cubicBezTo>
                    <a:pt x="13587" y="491"/>
                    <a:pt x="14327" y="313"/>
                    <a:pt x="14842" y="201"/>
                  </a:cubicBezTo>
                  <a:cubicBezTo>
                    <a:pt x="15356" y="90"/>
                    <a:pt x="15642" y="32"/>
                    <a:pt x="15639" y="8"/>
                  </a:cubicBezTo>
                  <a:cubicBezTo>
                    <a:pt x="15639" y="3"/>
                    <a:pt x="15620" y="0"/>
                    <a:pt x="1558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4009575" y="1947825"/>
              <a:ext cx="391075" cy="308575"/>
            </a:xfrm>
            <a:custGeom>
              <a:rect b="b" l="l" r="r" t="t"/>
              <a:pathLst>
                <a:path extrusionOk="0" h="12343" w="15643">
                  <a:moveTo>
                    <a:pt x="15584" y="1"/>
                  </a:moveTo>
                  <a:cubicBezTo>
                    <a:pt x="15477" y="1"/>
                    <a:pt x="15214" y="24"/>
                    <a:pt x="14819" y="80"/>
                  </a:cubicBezTo>
                  <a:cubicBezTo>
                    <a:pt x="14295" y="153"/>
                    <a:pt x="13539" y="300"/>
                    <a:pt x="12627" y="561"/>
                  </a:cubicBezTo>
                  <a:cubicBezTo>
                    <a:pt x="10805" y="1071"/>
                    <a:pt x="8343" y="2126"/>
                    <a:pt x="6058" y="3932"/>
                  </a:cubicBezTo>
                  <a:cubicBezTo>
                    <a:pt x="3770" y="5737"/>
                    <a:pt x="2173" y="7886"/>
                    <a:pt x="1254" y="9540"/>
                  </a:cubicBezTo>
                  <a:cubicBezTo>
                    <a:pt x="789" y="10368"/>
                    <a:pt x="473" y="11068"/>
                    <a:pt x="278" y="11561"/>
                  </a:cubicBezTo>
                  <a:cubicBezTo>
                    <a:pt x="83" y="12055"/>
                    <a:pt x="0" y="12336"/>
                    <a:pt x="17" y="12342"/>
                  </a:cubicBezTo>
                  <a:cubicBezTo>
                    <a:pt x="18" y="12342"/>
                    <a:pt x="18" y="12342"/>
                    <a:pt x="19" y="12342"/>
                  </a:cubicBezTo>
                  <a:cubicBezTo>
                    <a:pt x="45" y="12342"/>
                    <a:pt x="168" y="12079"/>
                    <a:pt x="391" y="11612"/>
                  </a:cubicBezTo>
                  <a:cubicBezTo>
                    <a:pt x="618" y="11136"/>
                    <a:pt x="964" y="10458"/>
                    <a:pt x="1448" y="9653"/>
                  </a:cubicBezTo>
                  <a:cubicBezTo>
                    <a:pt x="2407" y="8047"/>
                    <a:pt x="4006" y="5957"/>
                    <a:pt x="6256" y="4182"/>
                  </a:cubicBezTo>
                  <a:cubicBezTo>
                    <a:pt x="8503" y="2407"/>
                    <a:pt x="10906" y="1337"/>
                    <a:pt x="12692" y="776"/>
                  </a:cubicBezTo>
                  <a:cubicBezTo>
                    <a:pt x="13587" y="491"/>
                    <a:pt x="14328" y="313"/>
                    <a:pt x="14841" y="202"/>
                  </a:cubicBezTo>
                  <a:cubicBezTo>
                    <a:pt x="15355" y="90"/>
                    <a:pt x="15642" y="33"/>
                    <a:pt x="15638" y="8"/>
                  </a:cubicBezTo>
                  <a:cubicBezTo>
                    <a:pt x="15637" y="4"/>
                    <a:pt x="15619" y="1"/>
                    <a:pt x="155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3960625" y="1889750"/>
              <a:ext cx="391100" cy="308550"/>
            </a:xfrm>
            <a:custGeom>
              <a:rect b="b" l="l" r="r" t="t"/>
              <a:pathLst>
                <a:path extrusionOk="0" h="12342" w="15644">
                  <a:moveTo>
                    <a:pt x="15585" y="0"/>
                  </a:moveTo>
                  <a:cubicBezTo>
                    <a:pt x="15477" y="0"/>
                    <a:pt x="15215" y="24"/>
                    <a:pt x="14821" y="79"/>
                  </a:cubicBezTo>
                  <a:cubicBezTo>
                    <a:pt x="14295" y="152"/>
                    <a:pt x="13541" y="299"/>
                    <a:pt x="12628" y="559"/>
                  </a:cubicBezTo>
                  <a:cubicBezTo>
                    <a:pt x="10805" y="1070"/>
                    <a:pt x="8345" y="2125"/>
                    <a:pt x="6060" y="3931"/>
                  </a:cubicBezTo>
                  <a:cubicBezTo>
                    <a:pt x="3772" y="5735"/>
                    <a:pt x="2174" y="7885"/>
                    <a:pt x="1256" y="9539"/>
                  </a:cubicBezTo>
                  <a:cubicBezTo>
                    <a:pt x="791" y="10367"/>
                    <a:pt x="473" y="11067"/>
                    <a:pt x="280" y="11560"/>
                  </a:cubicBezTo>
                  <a:cubicBezTo>
                    <a:pt x="85" y="12053"/>
                    <a:pt x="1" y="12334"/>
                    <a:pt x="19" y="12342"/>
                  </a:cubicBezTo>
                  <a:cubicBezTo>
                    <a:pt x="20" y="12342"/>
                    <a:pt x="20" y="12342"/>
                    <a:pt x="20" y="12342"/>
                  </a:cubicBezTo>
                  <a:cubicBezTo>
                    <a:pt x="46" y="12342"/>
                    <a:pt x="170" y="12078"/>
                    <a:pt x="393" y="11610"/>
                  </a:cubicBezTo>
                  <a:cubicBezTo>
                    <a:pt x="619" y="11135"/>
                    <a:pt x="966" y="10457"/>
                    <a:pt x="1450" y="9653"/>
                  </a:cubicBezTo>
                  <a:cubicBezTo>
                    <a:pt x="2409" y="8047"/>
                    <a:pt x="4007" y="5955"/>
                    <a:pt x="6256" y="4182"/>
                  </a:cubicBezTo>
                  <a:cubicBezTo>
                    <a:pt x="8503" y="2406"/>
                    <a:pt x="10908" y="1335"/>
                    <a:pt x="12694" y="775"/>
                  </a:cubicBezTo>
                  <a:cubicBezTo>
                    <a:pt x="13587" y="491"/>
                    <a:pt x="14330" y="312"/>
                    <a:pt x="14843" y="201"/>
                  </a:cubicBezTo>
                  <a:cubicBezTo>
                    <a:pt x="15357" y="90"/>
                    <a:pt x="15643" y="31"/>
                    <a:pt x="15640" y="8"/>
                  </a:cubicBezTo>
                  <a:cubicBezTo>
                    <a:pt x="15639" y="3"/>
                    <a:pt x="15620" y="0"/>
                    <a:pt x="155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2991950" y="957375"/>
              <a:ext cx="517550" cy="790975"/>
            </a:xfrm>
            <a:custGeom>
              <a:rect b="b" l="l" r="r" t="t"/>
              <a:pathLst>
                <a:path extrusionOk="0" h="31639" w="20702">
                  <a:moveTo>
                    <a:pt x="6262" y="0"/>
                  </a:moveTo>
                  <a:cubicBezTo>
                    <a:pt x="5881" y="0"/>
                    <a:pt x="5335" y="261"/>
                    <a:pt x="4677" y="807"/>
                  </a:cubicBezTo>
                  <a:cubicBezTo>
                    <a:pt x="3782" y="1547"/>
                    <a:pt x="2735" y="2858"/>
                    <a:pt x="1835" y="4720"/>
                  </a:cubicBezTo>
                  <a:cubicBezTo>
                    <a:pt x="932" y="6577"/>
                    <a:pt x="245" y="9007"/>
                    <a:pt x="125" y="11795"/>
                  </a:cubicBezTo>
                  <a:cubicBezTo>
                    <a:pt x="1" y="14574"/>
                    <a:pt x="502" y="17717"/>
                    <a:pt x="1871" y="20729"/>
                  </a:cubicBezTo>
                  <a:cubicBezTo>
                    <a:pt x="3271" y="23725"/>
                    <a:pt x="5336" y="26147"/>
                    <a:pt x="7530" y="27856"/>
                  </a:cubicBezTo>
                  <a:cubicBezTo>
                    <a:pt x="9727" y="29576"/>
                    <a:pt x="12020" y="30631"/>
                    <a:pt x="14019" y="31151"/>
                  </a:cubicBezTo>
                  <a:cubicBezTo>
                    <a:pt x="15334" y="31496"/>
                    <a:pt x="16510" y="31638"/>
                    <a:pt x="17486" y="31638"/>
                  </a:cubicBezTo>
                  <a:cubicBezTo>
                    <a:pt x="17994" y="31638"/>
                    <a:pt x="18449" y="31600"/>
                    <a:pt x="18841" y="31531"/>
                  </a:cubicBezTo>
                  <a:cubicBezTo>
                    <a:pt x="19988" y="31333"/>
                    <a:pt x="20597" y="30950"/>
                    <a:pt x="20632" y="30522"/>
                  </a:cubicBezTo>
                  <a:cubicBezTo>
                    <a:pt x="20701" y="29597"/>
                    <a:pt x="18539" y="28800"/>
                    <a:pt x="15777" y="27004"/>
                  </a:cubicBezTo>
                  <a:cubicBezTo>
                    <a:pt x="14390" y="26118"/>
                    <a:pt x="12861" y="24945"/>
                    <a:pt x="11414" y="23457"/>
                  </a:cubicBezTo>
                  <a:cubicBezTo>
                    <a:pt x="9963" y="21972"/>
                    <a:pt x="8634" y="20142"/>
                    <a:pt x="7654" y="18061"/>
                  </a:cubicBezTo>
                  <a:cubicBezTo>
                    <a:pt x="6708" y="15966"/>
                    <a:pt x="6181" y="13765"/>
                    <a:pt x="5993" y="11699"/>
                  </a:cubicBezTo>
                  <a:cubicBezTo>
                    <a:pt x="5801" y="9630"/>
                    <a:pt x="5903" y="7706"/>
                    <a:pt x="6130" y="6077"/>
                  </a:cubicBezTo>
                  <a:cubicBezTo>
                    <a:pt x="6558" y="2809"/>
                    <a:pt x="7357" y="649"/>
                    <a:pt x="6608" y="101"/>
                  </a:cubicBezTo>
                  <a:cubicBezTo>
                    <a:pt x="6516" y="34"/>
                    <a:pt x="6399" y="0"/>
                    <a:pt x="6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3608475" y="1732325"/>
              <a:ext cx="168975" cy="154425"/>
            </a:xfrm>
            <a:custGeom>
              <a:rect b="b" l="l" r="r" t="t"/>
              <a:pathLst>
                <a:path extrusionOk="0" h="6177" w="6759">
                  <a:moveTo>
                    <a:pt x="3109" y="1"/>
                  </a:moveTo>
                  <a:cubicBezTo>
                    <a:pt x="2537" y="1"/>
                    <a:pt x="1973" y="170"/>
                    <a:pt x="1493" y="524"/>
                  </a:cubicBezTo>
                  <a:cubicBezTo>
                    <a:pt x="202" y="1474"/>
                    <a:pt x="0" y="3390"/>
                    <a:pt x="1043" y="4807"/>
                  </a:cubicBezTo>
                  <a:cubicBezTo>
                    <a:pt x="1697" y="5696"/>
                    <a:pt x="2685" y="6177"/>
                    <a:pt x="3650" y="6177"/>
                  </a:cubicBezTo>
                  <a:cubicBezTo>
                    <a:pt x="4222" y="6177"/>
                    <a:pt x="4786" y="6008"/>
                    <a:pt x="5267" y="5654"/>
                  </a:cubicBezTo>
                  <a:cubicBezTo>
                    <a:pt x="6556" y="4705"/>
                    <a:pt x="6758" y="2787"/>
                    <a:pt x="5715" y="1370"/>
                  </a:cubicBezTo>
                  <a:cubicBezTo>
                    <a:pt x="5061" y="481"/>
                    <a:pt x="4073" y="1"/>
                    <a:pt x="31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2387300" y="1278675"/>
              <a:ext cx="363475" cy="7975"/>
            </a:xfrm>
            <a:custGeom>
              <a:rect b="b" l="l" r="r" t="t"/>
              <a:pathLst>
                <a:path extrusionOk="0" h="319" w="14539">
                  <a:moveTo>
                    <a:pt x="7269" y="0"/>
                  </a:moveTo>
                  <a:cubicBezTo>
                    <a:pt x="3254" y="0"/>
                    <a:pt x="0" y="71"/>
                    <a:pt x="0" y="159"/>
                  </a:cubicBezTo>
                  <a:cubicBezTo>
                    <a:pt x="0" y="248"/>
                    <a:pt x="3255" y="319"/>
                    <a:pt x="7269" y="319"/>
                  </a:cubicBezTo>
                  <a:cubicBezTo>
                    <a:pt x="11283" y="319"/>
                    <a:pt x="14539" y="248"/>
                    <a:pt x="14539" y="159"/>
                  </a:cubicBezTo>
                  <a:cubicBezTo>
                    <a:pt x="14539" y="71"/>
                    <a:pt x="11286" y="0"/>
                    <a:pt x="72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2568675" y="1056025"/>
              <a:ext cx="182425" cy="46075"/>
            </a:xfrm>
            <a:custGeom>
              <a:rect b="b" l="l" r="r" t="t"/>
              <a:pathLst>
                <a:path extrusionOk="0" h="1843" w="7297">
                  <a:moveTo>
                    <a:pt x="80" y="0"/>
                  </a:moveTo>
                  <a:cubicBezTo>
                    <a:pt x="44" y="0"/>
                    <a:pt x="24" y="4"/>
                    <a:pt x="22" y="13"/>
                  </a:cubicBezTo>
                  <a:cubicBezTo>
                    <a:pt x="0" y="99"/>
                    <a:pt x="1607" y="574"/>
                    <a:pt x="3610" y="1076"/>
                  </a:cubicBezTo>
                  <a:cubicBezTo>
                    <a:pt x="5406" y="1525"/>
                    <a:pt x="6912" y="1842"/>
                    <a:pt x="7219" y="1842"/>
                  </a:cubicBezTo>
                  <a:cubicBezTo>
                    <a:pt x="7254" y="1842"/>
                    <a:pt x="7274" y="1838"/>
                    <a:pt x="7276" y="1829"/>
                  </a:cubicBezTo>
                  <a:cubicBezTo>
                    <a:pt x="7297" y="1743"/>
                    <a:pt x="5692" y="1268"/>
                    <a:pt x="3688" y="767"/>
                  </a:cubicBezTo>
                  <a:cubicBezTo>
                    <a:pt x="1892" y="318"/>
                    <a:pt x="389" y="0"/>
                    <a:pt x="8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2631650" y="735625"/>
              <a:ext cx="289300" cy="196575"/>
            </a:xfrm>
            <a:custGeom>
              <a:rect b="b" l="l" r="r" t="t"/>
              <a:pathLst>
                <a:path extrusionOk="0" h="7863" w="11572">
                  <a:moveTo>
                    <a:pt x="57" y="0"/>
                  </a:moveTo>
                  <a:cubicBezTo>
                    <a:pt x="53" y="0"/>
                    <a:pt x="51" y="1"/>
                    <a:pt x="50" y="3"/>
                  </a:cubicBezTo>
                  <a:cubicBezTo>
                    <a:pt x="1" y="75"/>
                    <a:pt x="2529" y="1894"/>
                    <a:pt x="5696" y="4063"/>
                  </a:cubicBezTo>
                  <a:cubicBezTo>
                    <a:pt x="8798" y="6188"/>
                    <a:pt x="11364" y="7862"/>
                    <a:pt x="11515" y="7862"/>
                  </a:cubicBezTo>
                  <a:cubicBezTo>
                    <a:pt x="11519" y="7862"/>
                    <a:pt x="11521" y="7861"/>
                    <a:pt x="11522" y="7860"/>
                  </a:cubicBezTo>
                  <a:cubicBezTo>
                    <a:pt x="11571" y="7788"/>
                    <a:pt x="9045" y="5971"/>
                    <a:pt x="5876" y="3801"/>
                  </a:cubicBezTo>
                  <a:cubicBezTo>
                    <a:pt x="2773" y="1675"/>
                    <a:pt x="208"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2993600" y="586975"/>
              <a:ext cx="122175" cy="119225"/>
            </a:xfrm>
            <a:custGeom>
              <a:rect b="b" l="l" r="r" t="t"/>
              <a:pathLst>
                <a:path extrusionOk="0" h="4769" w="4887">
                  <a:moveTo>
                    <a:pt x="70" y="1"/>
                  </a:moveTo>
                  <a:cubicBezTo>
                    <a:pt x="67" y="1"/>
                    <a:pt x="64" y="1"/>
                    <a:pt x="62" y="3"/>
                  </a:cubicBezTo>
                  <a:cubicBezTo>
                    <a:pt x="1" y="66"/>
                    <a:pt x="1017" y="1182"/>
                    <a:pt x="2332" y="2498"/>
                  </a:cubicBezTo>
                  <a:cubicBezTo>
                    <a:pt x="3608" y="3774"/>
                    <a:pt x="4698" y="4769"/>
                    <a:pt x="4817" y="4769"/>
                  </a:cubicBezTo>
                  <a:cubicBezTo>
                    <a:pt x="4821" y="4769"/>
                    <a:pt x="4824" y="4768"/>
                    <a:pt x="4825" y="4766"/>
                  </a:cubicBezTo>
                  <a:cubicBezTo>
                    <a:pt x="4887" y="4704"/>
                    <a:pt x="3872" y="3588"/>
                    <a:pt x="2557" y="2272"/>
                  </a:cubicBezTo>
                  <a:cubicBezTo>
                    <a:pt x="1280" y="995"/>
                    <a:pt x="190" y="1"/>
                    <a:pt x="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3252350" y="241450"/>
              <a:ext cx="151375" cy="371025"/>
            </a:xfrm>
            <a:custGeom>
              <a:rect b="b" l="l" r="r" t="t"/>
              <a:pathLst>
                <a:path extrusionOk="0" h="14841" w="6055">
                  <a:moveTo>
                    <a:pt x="84" y="1"/>
                  </a:moveTo>
                  <a:cubicBezTo>
                    <a:pt x="83" y="1"/>
                    <a:pt x="83" y="1"/>
                    <a:pt x="82" y="1"/>
                  </a:cubicBezTo>
                  <a:cubicBezTo>
                    <a:pt x="0" y="33"/>
                    <a:pt x="1253" y="3383"/>
                    <a:pt x="2880" y="7480"/>
                  </a:cubicBezTo>
                  <a:cubicBezTo>
                    <a:pt x="4498" y="11557"/>
                    <a:pt x="5878" y="14840"/>
                    <a:pt x="5972" y="14840"/>
                  </a:cubicBezTo>
                  <a:cubicBezTo>
                    <a:pt x="5973" y="14840"/>
                    <a:pt x="5973" y="14840"/>
                    <a:pt x="5974" y="14840"/>
                  </a:cubicBezTo>
                  <a:cubicBezTo>
                    <a:pt x="6055" y="14808"/>
                    <a:pt x="4803" y="11461"/>
                    <a:pt x="3176" y="7362"/>
                  </a:cubicBezTo>
                  <a:cubicBezTo>
                    <a:pt x="1557" y="3284"/>
                    <a:pt x="177" y="1"/>
                    <a:pt x="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3650975" y="374000"/>
              <a:ext cx="16925" cy="188000"/>
            </a:xfrm>
            <a:custGeom>
              <a:rect b="b" l="l" r="r" t="t"/>
              <a:pathLst>
                <a:path extrusionOk="0" h="7520" w="677">
                  <a:moveTo>
                    <a:pt x="88" y="0"/>
                  </a:moveTo>
                  <a:cubicBezTo>
                    <a:pt x="88" y="0"/>
                    <a:pt x="88" y="0"/>
                    <a:pt x="88" y="0"/>
                  </a:cubicBezTo>
                  <a:cubicBezTo>
                    <a:pt x="0" y="6"/>
                    <a:pt x="41" y="1694"/>
                    <a:pt x="179" y="3770"/>
                  </a:cubicBezTo>
                  <a:cubicBezTo>
                    <a:pt x="318" y="5843"/>
                    <a:pt x="501" y="7519"/>
                    <a:pt x="589" y="7519"/>
                  </a:cubicBezTo>
                  <a:cubicBezTo>
                    <a:pt x="589" y="7519"/>
                    <a:pt x="589" y="7519"/>
                    <a:pt x="589" y="7519"/>
                  </a:cubicBezTo>
                  <a:cubicBezTo>
                    <a:pt x="677" y="7514"/>
                    <a:pt x="636" y="5827"/>
                    <a:pt x="497" y="3750"/>
                  </a:cubicBezTo>
                  <a:cubicBezTo>
                    <a:pt x="359" y="1676"/>
                    <a:pt x="176" y="0"/>
                    <a:pt x="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3827800" y="292075"/>
              <a:ext cx="114325" cy="358050"/>
            </a:xfrm>
            <a:custGeom>
              <a:rect b="b" l="l" r="r" t="t"/>
              <a:pathLst>
                <a:path extrusionOk="0" h="14322" w="4573">
                  <a:moveTo>
                    <a:pt x="4487" y="0"/>
                  </a:moveTo>
                  <a:cubicBezTo>
                    <a:pt x="4395" y="0"/>
                    <a:pt x="3346" y="3174"/>
                    <a:pt x="2134" y="7114"/>
                  </a:cubicBezTo>
                  <a:cubicBezTo>
                    <a:pt x="918" y="11070"/>
                    <a:pt x="1" y="14296"/>
                    <a:pt x="85" y="14322"/>
                  </a:cubicBezTo>
                  <a:cubicBezTo>
                    <a:pt x="85" y="14322"/>
                    <a:pt x="86" y="14322"/>
                    <a:pt x="86" y="14322"/>
                  </a:cubicBezTo>
                  <a:cubicBezTo>
                    <a:pt x="178" y="14322"/>
                    <a:pt x="1228" y="11146"/>
                    <a:pt x="2439" y="7208"/>
                  </a:cubicBezTo>
                  <a:cubicBezTo>
                    <a:pt x="3655" y="3253"/>
                    <a:pt x="4572" y="26"/>
                    <a:pt x="4488" y="0"/>
                  </a:cubicBezTo>
                  <a:cubicBezTo>
                    <a:pt x="4488" y="0"/>
                    <a:pt x="4487" y="0"/>
                    <a:pt x="448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3935875" y="1574825"/>
              <a:ext cx="1164600" cy="739950"/>
            </a:xfrm>
            <a:custGeom>
              <a:rect b="b" l="l" r="r" t="t"/>
              <a:pathLst>
                <a:path extrusionOk="0" h="29598" w="46584">
                  <a:moveTo>
                    <a:pt x="41126" y="1"/>
                  </a:moveTo>
                  <a:lnTo>
                    <a:pt x="31342" y="6155"/>
                  </a:lnTo>
                  <a:lnTo>
                    <a:pt x="32928" y="10312"/>
                  </a:lnTo>
                  <a:lnTo>
                    <a:pt x="11036" y="19320"/>
                  </a:lnTo>
                  <a:lnTo>
                    <a:pt x="5043" y="19595"/>
                  </a:lnTo>
                  <a:lnTo>
                    <a:pt x="622" y="18772"/>
                  </a:lnTo>
                  <a:lnTo>
                    <a:pt x="622" y="18772"/>
                  </a:lnTo>
                  <a:cubicBezTo>
                    <a:pt x="622" y="18772"/>
                    <a:pt x="233" y="19285"/>
                    <a:pt x="978" y="20078"/>
                  </a:cubicBezTo>
                  <a:cubicBezTo>
                    <a:pt x="1391" y="20518"/>
                    <a:pt x="2445" y="20908"/>
                    <a:pt x="3304" y="21170"/>
                  </a:cubicBezTo>
                  <a:lnTo>
                    <a:pt x="1" y="24161"/>
                  </a:lnTo>
                  <a:lnTo>
                    <a:pt x="4291" y="29598"/>
                  </a:lnTo>
                  <a:lnTo>
                    <a:pt x="18969" y="26049"/>
                  </a:lnTo>
                  <a:cubicBezTo>
                    <a:pt x="27094" y="24668"/>
                    <a:pt x="46446" y="20789"/>
                    <a:pt x="46519" y="15139"/>
                  </a:cubicBezTo>
                  <a:cubicBezTo>
                    <a:pt x="46584" y="10043"/>
                    <a:pt x="41126" y="1"/>
                    <a:pt x="411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2945400" y="1301575"/>
              <a:ext cx="153800" cy="418875"/>
            </a:xfrm>
            <a:custGeom>
              <a:rect b="b" l="l" r="r" t="t"/>
              <a:pathLst>
                <a:path extrusionOk="0" h="16755" w="6152">
                  <a:moveTo>
                    <a:pt x="3212" y="0"/>
                  </a:moveTo>
                  <a:cubicBezTo>
                    <a:pt x="2768" y="0"/>
                    <a:pt x="2392" y="406"/>
                    <a:pt x="2215" y="930"/>
                  </a:cubicBezTo>
                  <a:lnTo>
                    <a:pt x="461" y="5863"/>
                  </a:lnTo>
                  <a:cubicBezTo>
                    <a:pt x="288" y="6400"/>
                    <a:pt x="1" y="7408"/>
                    <a:pt x="322" y="8980"/>
                  </a:cubicBezTo>
                  <a:cubicBezTo>
                    <a:pt x="694" y="10803"/>
                    <a:pt x="1884" y="15608"/>
                    <a:pt x="3172" y="16755"/>
                  </a:cubicBezTo>
                  <a:lnTo>
                    <a:pt x="5660" y="14402"/>
                  </a:lnTo>
                  <a:lnTo>
                    <a:pt x="5275" y="13961"/>
                  </a:lnTo>
                  <a:cubicBezTo>
                    <a:pt x="5277" y="13888"/>
                    <a:pt x="5156" y="13674"/>
                    <a:pt x="5196" y="13608"/>
                  </a:cubicBezTo>
                  <a:cubicBezTo>
                    <a:pt x="6009" y="12306"/>
                    <a:pt x="5164" y="9994"/>
                    <a:pt x="4918" y="9261"/>
                  </a:cubicBezTo>
                  <a:lnTo>
                    <a:pt x="6058" y="5436"/>
                  </a:lnTo>
                  <a:cubicBezTo>
                    <a:pt x="6151" y="5145"/>
                    <a:pt x="6136" y="4594"/>
                    <a:pt x="5766" y="4435"/>
                  </a:cubicBezTo>
                  <a:cubicBezTo>
                    <a:pt x="5685" y="4401"/>
                    <a:pt x="5607" y="4383"/>
                    <a:pt x="5532" y="4383"/>
                  </a:cubicBezTo>
                  <a:cubicBezTo>
                    <a:pt x="5251" y="4383"/>
                    <a:pt x="4999" y="4629"/>
                    <a:pt x="4778" y="5211"/>
                  </a:cubicBezTo>
                  <a:lnTo>
                    <a:pt x="3431" y="8448"/>
                  </a:lnTo>
                  <a:lnTo>
                    <a:pt x="5086" y="3269"/>
                  </a:lnTo>
                  <a:cubicBezTo>
                    <a:pt x="5179" y="2978"/>
                    <a:pt x="5169" y="2457"/>
                    <a:pt x="4939" y="2257"/>
                  </a:cubicBezTo>
                  <a:cubicBezTo>
                    <a:pt x="4831" y="2163"/>
                    <a:pt x="4710" y="2121"/>
                    <a:pt x="4587" y="2121"/>
                  </a:cubicBezTo>
                  <a:cubicBezTo>
                    <a:pt x="4233" y="2121"/>
                    <a:pt x="3857" y="2470"/>
                    <a:pt x="3689" y="2965"/>
                  </a:cubicBezTo>
                  <a:lnTo>
                    <a:pt x="1875" y="7376"/>
                  </a:lnTo>
                  <a:lnTo>
                    <a:pt x="1873" y="7370"/>
                  </a:lnTo>
                  <a:lnTo>
                    <a:pt x="3789" y="1131"/>
                  </a:lnTo>
                  <a:cubicBezTo>
                    <a:pt x="3882" y="840"/>
                    <a:pt x="3875" y="412"/>
                    <a:pt x="3591" y="99"/>
                  </a:cubicBezTo>
                  <a:cubicBezTo>
                    <a:pt x="3461" y="31"/>
                    <a:pt x="3334" y="0"/>
                    <a:pt x="3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9" name="Shape 609"/>
        <p:cNvGrpSpPr/>
        <p:nvPr/>
      </p:nvGrpSpPr>
      <p:grpSpPr>
        <a:xfrm>
          <a:off x="0" y="0"/>
          <a:ext cx="0" cy="0"/>
          <a:chOff x="0" y="0"/>
          <a:chExt cx="0" cy="0"/>
        </a:xfrm>
      </p:grpSpPr>
      <p:sp>
        <p:nvSpPr>
          <p:cNvPr id="610" name="Google Shape;610;p10"/>
          <p:cNvSpPr txBox="1"/>
          <p:nvPr>
            <p:ph type="title"/>
          </p:nvPr>
        </p:nvSpPr>
        <p:spPr>
          <a:xfrm>
            <a:off x="4630625" y="639500"/>
            <a:ext cx="4072200" cy="83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sz="3300"/>
              <a:t>Problem Statement</a:t>
            </a:r>
            <a:endParaRPr sz="3300"/>
          </a:p>
        </p:txBody>
      </p:sp>
      <p:sp>
        <p:nvSpPr>
          <p:cNvPr id="611" name="Google Shape;611;p10"/>
          <p:cNvSpPr txBox="1"/>
          <p:nvPr>
            <p:ph idx="4294967295" type="body"/>
          </p:nvPr>
        </p:nvSpPr>
        <p:spPr>
          <a:xfrm>
            <a:off x="4896800" y="1906150"/>
            <a:ext cx="3258000" cy="188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Machine learning applications for sustainable agriculture supply chain performance </a:t>
            </a:r>
            <a:endParaRPr/>
          </a:p>
          <a:p>
            <a:pPr indent="0" lvl="0" marL="0" rtl="0" algn="l">
              <a:lnSpc>
                <a:spcPct val="100000"/>
              </a:lnSpc>
              <a:spcBef>
                <a:spcPts val="1600"/>
              </a:spcBef>
              <a:spcAft>
                <a:spcPts val="1600"/>
              </a:spcAft>
              <a:buSzPts val="1800"/>
              <a:buNone/>
            </a:pPr>
            <a:r>
              <a:rPr lang="en"/>
              <a:t>Supply chain planning and management (SCP &amp; SCM) using machine learning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grpSp>
        <p:nvGrpSpPr>
          <p:cNvPr id="616" name="Google Shape;616;p11"/>
          <p:cNvGrpSpPr/>
          <p:nvPr/>
        </p:nvGrpSpPr>
        <p:grpSpPr>
          <a:xfrm>
            <a:off x="2078035" y="2781250"/>
            <a:ext cx="4987939" cy="2034118"/>
            <a:chOff x="1166125" y="3336675"/>
            <a:chExt cx="5247700" cy="2140050"/>
          </a:xfrm>
        </p:grpSpPr>
        <p:sp>
          <p:nvSpPr>
            <p:cNvPr id="617" name="Google Shape;617;p11"/>
            <p:cNvSpPr/>
            <p:nvPr/>
          </p:nvSpPr>
          <p:spPr>
            <a:xfrm>
              <a:off x="1166125" y="5469800"/>
              <a:ext cx="5247700" cy="6925"/>
            </a:xfrm>
            <a:custGeom>
              <a:rect b="b" l="l" r="r" t="t"/>
              <a:pathLst>
                <a:path extrusionOk="0" h="277" w="209908">
                  <a:moveTo>
                    <a:pt x="104960" y="1"/>
                  </a:moveTo>
                  <a:cubicBezTo>
                    <a:pt x="46984" y="1"/>
                    <a:pt x="0" y="62"/>
                    <a:pt x="0" y="139"/>
                  </a:cubicBezTo>
                  <a:cubicBezTo>
                    <a:pt x="0" y="215"/>
                    <a:pt x="46984" y="277"/>
                    <a:pt x="104960" y="277"/>
                  </a:cubicBezTo>
                  <a:cubicBezTo>
                    <a:pt x="162915" y="277"/>
                    <a:pt x="209908" y="215"/>
                    <a:pt x="209908" y="139"/>
                  </a:cubicBezTo>
                  <a:cubicBezTo>
                    <a:pt x="209908" y="62"/>
                    <a:pt x="162915" y="1"/>
                    <a:pt x="1049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1"/>
            <p:cNvSpPr/>
            <p:nvPr/>
          </p:nvSpPr>
          <p:spPr>
            <a:xfrm>
              <a:off x="2556975" y="3336675"/>
              <a:ext cx="2513025" cy="2132075"/>
            </a:xfrm>
            <a:custGeom>
              <a:rect b="b" l="l" r="r" t="t"/>
              <a:pathLst>
                <a:path extrusionOk="0" h="85283" w="100521">
                  <a:moveTo>
                    <a:pt x="49405" y="0"/>
                  </a:moveTo>
                  <a:cubicBezTo>
                    <a:pt x="49405" y="0"/>
                    <a:pt x="49230" y="27609"/>
                    <a:pt x="44094" y="50964"/>
                  </a:cubicBezTo>
                  <a:cubicBezTo>
                    <a:pt x="43577" y="53311"/>
                    <a:pt x="41889" y="55197"/>
                    <a:pt x="39672" y="56128"/>
                  </a:cubicBezTo>
                  <a:cubicBezTo>
                    <a:pt x="34707" y="58216"/>
                    <a:pt x="30437" y="62034"/>
                    <a:pt x="27869" y="66760"/>
                  </a:cubicBezTo>
                  <a:cubicBezTo>
                    <a:pt x="26548" y="69192"/>
                    <a:pt x="23988" y="70583"/>
                    <a:pt x="21266" y="70583"/>
                  </a:cubicBezTo>
                  <a:cubicBezTo>
                    <a:pt x="20919" y="70583"/>
                    <a:pt x="20569" y="70561"/>
                    <a:pt x="20219" y="70515"/>
                  </a:cubicBezTo>
                  <a:cubicBezTo>
                    <a:pt x="19415" y="70409"/>
                    <a:pt x="18603" y="70356"/>
                    <a:pt x="17792" y="70356"/>
                  </a:cubicBezTo>
                  <a:cubicBezTo>
                    <a:pt x="14974" y="70356"/>
                    <a:pt x="12158" y="70992"/>
                    <a:pt x="9642" y="72262"/>
                  </a:cubicBezTo>
                  <a:cubicBezTo>
                    <a:pt x="4658" y="74781"/>
                    <a:pt x="976" y="79732"/>
                    <a:pt x="0" y="85231"/>
                  </a:cubicBezTo>
                  <a:lnTo>
                    <a:pt x="100520" y="85282"/>
                  </a:lnTo>
                  <a:cubicBezTo>
                    <a:pt x="99324" y="78907"/>
                    <a:pt x="94891" y="73226"/>
                    <a:pt x="88997" y="70517"/>
                  </a:cubicBezTo>
                  <a:cubicBezTo>
                    <a:pt x="86787" y="69501"/>
                    <a:pt x="84393" y="68913"/>
                    <a:pt x="81969" y="68745"/>
                  </a:cubicBezTo>
                  <a:cubicBezTo>
                    <a:pt x="75062" y="68269"/>
                    <a:pt x="68646" y="65166"/>
                    <a:pt x="63505" y="60528"/>
                  </a:cubicBezTo>
                  <a:cubicBezTo>
                    <a:pt x="63296" y="60340"/>
                    <a:pt x="63084" y="60156"/>
                    <a:pt x="62870" y="59975"/>
                  </a:cubicBezTo>
                  <a:cubicBezTo>
                    <a:pt x="59592" y="57217"/>
                    <a:pt x="56148" y="52889"/>
                    <a:pt x="55439" y="48667"/>
                  </a:cubicBezTo>
                  <a:cubicBezTo>
                    <a:pt x="52805" y="32977"/>
                    <a:pt x="50843" y="11358"/>
                    <a:pt x="509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9" name="Google Shape;619;p11"/>
          <p:cNvSpPr txBox="1"/>
          <p:nvPr>
            <p:ph type="title"/>
          </p:nvPr>
        </p:nvSpPr>
        <p:spPr>
          <a:xfrm>
            <a:off x="1795500" y="2924775"/>
            <a:ext cx="55530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Objectives</a:t>
            </a:r>
            <a:endParaRPr/>
          </a:p>
        </p:txBody>
      </p:sp>
      <p:grpSp>
        <p:nvGrpSpPr>
          <p:cNvPr id="620" name="Google Shape;620;p11"/>
          <p:cNvGrpSpPr/>
          <p:nvPr/>
        </p:nvGrpSpPr>
        <p:grpSpPr>
          <a:xfrm>
            <a:off x="3222738" y="633154"/>
            <a:ext cx="2698510" cy="2059127"/>
            <a:chOff x="766325" y="238125"/>
            <a:chExt cx="6085950" cy="4643950"/>
          </a:xfrm>
        </p:grpSpPr>
        <p:sp>
          <p:nvSpPr>
            <p:cNvPr id="621" name="Google Shape;621;p11"/>
            <p:cNvSpPr/>
            <p:nvPr/>
          </p:nvSpPr>
          <p:spPr>
            <a:xfrm>
              <a:off x="1081125" y="825325"/>
              <a:ext cx="5362925" cy="4056750"/>
            </a:xfrm>
            <a:custGeom>
              <a:rect b="b" l="l" r="r" t="t"/>
              <a:pathLst>
                <a:path extrusionOk="0" h="162270" w="214517">
                  <a:moveTo>
                    <a:pt x="107258" y="1"/>
                  </a:moveTo>
                  <a:cubicBezTo>
                    <a:pt x="48020" y="1"/>
                    <a:pt x="0" y="48022"/>
                    <a:pt x="0" y="107260"/>
                  </a:cubicBezTo>
                  <a:cubicBezTo>
                    <a:pt x="0" y="118922"/>
                    <a:pt x="1865" y="130148"/>
                    <a:pt x="5307" y="140660"/>
                  </a:cubicBezTo>
                  <a:cubicBezTo>
                    <a:pt x="5559" y="140655"/>
                    <a:pt x="5811" y="140652"/>
                    <a:pt x="6064" y="140652"/>
                  </a:cubicBezTo>
                  <a:cubicBezTo>
                    <a:pt x="14960" y="140652"/>
                    <a:pt x="23894" y="143921"/>
                    <a:pt x="30352" y="150063"/>
                  </a:cubicBezTo>
                  <a:cubicBezTo>
                    <a:pt x="34121" y="153649"/>
                    <a:pt x="37956" y="158453"/>
                    <a:pt x="43012" y="158453"/>
                  </a:cubicBezTo>
                  <a:cubicBezTo>
                    <a:pt x="43261" y="158453"/>
                    <a:pt x="43513" y="158442"/>
                    <a:pt x="43768" y="158418"/>
                  </a:cubicBezTo>
                  <a:cubicBezTo>
                    <a:pt x="49249" y="157902"/>
                    <a:pt x="53436" y="151606"/>
                    <a:pt x="58599" y="151606"/>
                  </a:cubicBezTo>
                  <a:cubicBezTo>
                    <a:pt x="59070" y="151606"/>
                    <a:pt x="59550" y="151658"/>
                    <a:pt x="60039" y="151772"/>
                  </a:cubicBezTo>
                  <a:cubicBezTo>
                    <a:pt x="63195" y="152508"/>
                    <a:pt x="65141" y="155575"/>
                    <a:pt x="67662" y="157612"/>
                  </a:cubicBezTo>
                  <a:cubicBezTo>
                    <a:pt x="70247" y="159700"/>
                    <a:pt x="73503" y="160644"/>
                    <a:pt x="76827" y="160644"/>
                  </a:cubicBezTo>
                  <a:cubicBezTo>
                    <a:pt x="80009" y="160644"/>
                    <a:pt x="83252" y="159778"/>
                    <a:pt x="86026" y="158221"/>
                  </a:cubicBezTo>
                  <a:cubicBezTo>
                    <a:pt x="91698" y="155036"/>
                    <a:pt x="95666" y="149481"/>
                    <a:pt x="98572" y="143662"/>
                  </a:cubicBezTo>
                  <a:cubicBezTo>
                    <a:pt x="107164" y="126443"/>
                    <a:pt x="107731" y="106444"/>
                    <a:pt x="107543" y="87201"/>
                  </a:cubicBezTo>
                  <a:lnTo>
                    <a:pt x="109294" y="22591"/>
                  </a:lnTo>
                  <a:lnTo>
                    <a:pt x="111046" y="88827"/>
                  </a:lnTo>
                  <a:cubicBezTo>
                    <a:pt x="110857" y="108070"/>
                    <a:pt x="111424" y="128068"/>
                    <a:pt x="120017" y="145287"/>
                  </a:cubicBezTo>
                  <a:cubicBezTo>
                    <a:pt x="122921" y="151106"/>
                    <a:pt x="126891" y="156663"/>
                    <a:pt x="132562" y="159846"/>
                  </a:cubicBezTo>
                  <a:cubicBezTo>
                    <a:pt x="135336" y="161404"/>
                    <a:pt x="138579" y="162269"/>
                    <a:pt x="141761" y="162269"/>
                  </a:cubicBezTo>
                  <a:cubicBezTo>
                    <a:pt x="145085" y="162269"/>
                    <a:pt x="148341" y="161325"/>
                    <a:pt x="150926" y="159237"/>
                  </a:cubicBezTo>
                  <a:cubicBezTo>
                    <a:pt x="153447" y="157200"/>
                    <a:pt x="155393" y="154133"/>
                    <a:pt x="158550" y="153397"/>
                  </a:cubicBezTo>
                  <a:cubicBezTo>
                    <a:pt x="159039" y="153283"/>
                    <a:pt x="159518" y="153231"/>
                    <a:pt x="159988" y="153231"/>
                  </a:cubicBezTo>
                  <a:cubicBezTo>
                    <a:pt x="165152" y="153231"/>
                    <a:pt x="169339" y="159527"/>
                    <a:pt x="174820" y="160043"/>
                  </a:cubicBezTo>
                  <a:cubicBezTo>
                    <a:pt x="175075" y="160067"/>
                    <a:pt x="175326" y="160078"/>
                    <a:pt x="175575" y="160078"/>
                  </a:cubicBezTo>
                  <a:cubicBezTo>
                    <a:pt x="180631" y="160078"/>
                    <a:pt x="184466" y="155274"/>
                    <a:pt x="188235" y="151689"/>
                  </a:cubicBezTo>
                  <a:cubicBezTo>
                    <a:pt x="193740" y="146453"/>
                    <a:pt x="201044" y="143310"/>
                    <a:pt x="208587" y="142494"/>
                  </a:cubicBezTo>
                  <a:cubicBezTo>
                    <a:pt x="212425" y="131458"/>
                    <a:pt x="214516" y="119603"/>
                    <a:pt x="214516" y="107259"/>
                  </a:cubicBezTo>
                  <a:cubicBezTo>
                    <a:pt x="214516" y="48022"/>
                    <a:pt x="166495" y="1"/>
                    <a:pt x="1072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1"/>
            <p:cNvSpPr/>
            <p:nvPr/>
          </p:nvSpPr>
          <p:spPr>
            <a:xfrm>
              <a:off x="5206325" y="2472000"/>
              <a:ext cx="1645950" cy="379025"/>
            </a:xfrm>
            <a:custGeom>
              <a:rect b="b" l="l" r="r" t="t"/>
              <a:pathLst>
                <a:path extrusionOk="0" h="15161" w="65838">
                  <a:moveTo>
                    <a:pt x="16401" y="1"/>
                  </a:moveTo>
                  <a:cubicBezTo>
                    <a:pt x="8813" y="1"/>
                    <a:pt x="2583" y="6121"/>
                    <a:pt x="0" y="15161"/>
                  </a:cubicBezTo>
                  <a:lnTo>
                    <a:pt x="65838" y="15161"/>
                  </a:lnTo>
                  <a:cubicBezTo>
                    <a:pt x="65838" y="15161"/>
                    <a:pt x="60779" y="5954"/>
                    <a:pt x="46365" y="5954"/>
                  </a:cubicBezTo>
                  <a:cubicBezTo>
                    <a:pt x="45317" y="5954"/>
                    <a:pt x="44218" y="6003"/>
                    <a:pt x="43069" y="6108"/>
                  </a:cubicBezTo>
                  <a:cubicBezTo>
                    <a:pt x="41473" y="6253"/>
                    <a:pt x="40026" y="6319"/>
                    <a:pt x="38707" y="6319"/>
                  </a:cubicBezTo>
                  <a:cubicBezTo>
                    <a:pt x="26650" y="6319"/>
                    <a:pt x="25249" y="815"/>
                    <a:pt x="17832" y="73"/>
                  </a:cubicBezTo>
                  <a:cubicBezTo>
                    <a:pt x="17350" y="24"/>
                    <a:pt x="16873" y="1"/>
                    <a:pt x="164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1"/>
            <p:cNvSpPr/>
            <p:nvPr/>
          </p:nvSpPr>
          <p:spPr>
            <a:xfrm>
              <a:off x="766325" y="2948275"/>
              <a:ext cx="1052250" cy="242325"/>
            </a:xfrm>
            <a:custGeom>
              <a:rect b="b" l="l" r="r" t="t"/>
              <a:pathLst>
                <a:path extrusionOk="0" h="9693" w="42090">
                  <a:moveTo>
                    <a:pt x="10482" y="0"/>
                  </a:moveTo>
                  <a:cubicBezTo>
                    <a:pt x="5632" y="0"/>
                    <a:pt x="1650" y="3915"/>
                    <a:pt x="0" y="9692"/>
                  </a:cubicBezTo>
                  <a:lnTo>
                    <a:pt x="42090" y="9692"/>
                  </a:lnTo>
                  <a:cubicBezTo>
                    <a:pt x="42090" y="9692"/>
                    <a:pt x="38855" y="3807"/>
                    <a:pt x="29641" y="3807"/>
                  </a:cubicBezTo>
                  <a:cubicBezTo>
                    <a:pt x="28970" y="3807"/>
                    <a:pt x="28269" y="3838"/>
                    <a:pt x="27534" y="3905"/>
                  </a:cubicBezTo>
                  <a:cubicBezTo>
                    <a:pt x="26514" y="3998"/>
                    <a:pt x="25589" y="4040"/>
                    <a:pt x="24745" y="4040"/>
                  </a:cubicBezTo>
                  <a:cubicBezTo>
                    <a:pt x="17037" y="4040"/>
                    <a:pt x="16142" y="521"/>
                    <a:pt x="11399" y="46"/>
                  </a:cubicBezTo>
                  <a:cubicBezTo>
                    <a:pt x="11090" y="16"/>
                    <a:pt x="10784" y="0"/>
                    <a:pt x="104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1"/>
            <p:cNvSpPr/>
            <p:nvPr/>
          </p:nvSpPr>
          <p:spPr>
            <a:xfrm>
              <a:off x="1081075" y="3402125"/>
              <a:ext cx="2362450" cy="1439350"/>
            </a:xfrm>
            <a:custGeom>
              <a:rect b="b" l="l" r="r" t="t"/>
              <a:pathLst>
                <a:path extrusionOk="0" h="57574" w="94498">
                  <a:moveTo>
                    <a:pt x="6243" y="0"/>
                  </a:moveTo>
                  <a:cubicBezTo>
                    <a:pt x="4186" y="0"/>
                    <a:pt x="2108" y="282"/>
                    <a:pt x="56" y="874"/>
                  </a:cubicBezTo>
                  <a:cubicBezTo>
                    <a:pt x="23" y="1974"/>
                    <a:pt x="1" y="3079"/>
                    <a:pt x="1" y="4187"/>
                  </a:cubicBezTo>
                  <a:cubicBezTo>
                    <a:pt x="1" y="15373"/>
                    <a:pt x="1721" y="26155"/>
                    <a:pt x="4898" y="36294"/>
                  </a:cubicBezTo>
                  <a:cubicBezTo>
                    <a:pt x="5144" y="36725"/>
                    <a:pt x="5389" y="37156"/>
                    <a:pt x="5654" y="37587"/>
                  </a:cubicBezTo>
                  <a:cubicBezTo>
                    <a:pt x="5665" y="37587"/>
                    <a:pt x="5676" y="37587"/>
                    <a:pt x="5687" y="37587"/>
                  </a:cubicBezTo>
                  <a:cubicBezTo>
                    <a:pt x="5762" y="37587"/>
                    <a:pt x="5837" y="37590"/>
                    <a:pt x="5912" y="37590"/>
                  </a:cubicBezTo>
                  <a:cubicBezTo>
                    <a:pt x="5923" y="37590"/>
                    <a:pt x="5934" y="37589"/>
                    <a:pt x="5945" y="37589"/>
                  </a:cubicBezTo>
                  <a:cubicBezTo>
                    <a:pt x="6009" y="37589"/>
                    <a:pt x="6072" y="37589"/>
                    <a:pt x="6136" y="37589"/>
                  </a:cubicBezTo>
                  <a:cubicBezTo>
                    <a:pt x="6519" y="37589"/>
                    <a:pt x="6901" y="37593"/>
                    <a:pt x="7284" y="37606"/>
                  </a:cubicBezTo>
                  <a:cubicBezTo>
                    <a:pt x="7398" y="37610"/>
                    <a:pt x="7512" y="37618"/>
                    <a:pt x="7626" y="37623"/>
                  </a:cubicBezTo>
                  <a:cubicBezTo>
                    <a:pt x="8079" y="37642"/>
                    <a:pt x="8531" y="37666"/>
                    <a:pt x="8983" y="37702"/>
                  </a:cubicBezTo>
                  <a:cubicBezTo>
                    <a:pt x="9092" y="37711"/>
                    <a:pt x="9202" y="37724"/>
                    <a:pt x="9311" y="37734"/>
                  </a:cubicBezTo>
                  <a:cubicBezTo>
                    <a:pt x="9766" y="37775"/>
                    <a:pt x="10220" y="37819"/>
                    <a:pt x="10674" y="37877"/>
                  </a:cubicBezTo>
                  <a:cubicBezTo>
                    <a:pt x="10783" y="37891"/>
                    <a:pt x="10891" y="37909"/>
                    <a:pt x="11000" y="37924"/>
                  </a:cubicBezTo>
                  <a:cubicBezTo>
                    <a:pt x="11453" y="37986"/>
                    <a:pt x="11904" y="38051"/>
                    <a:pt x="12353" y="38128"/>
                  </a:cubicBezTo>
                  <a:cubicBezTo>
                    <a:pt x="12466" y="38149"/>
                    <a:pt x="12575" y="38172"/>
                    <a:pt x="12687" y="38192"/>
                  </a:cubicBezTo>
                  <a:cubicBezTo>
                    <a:pt x="13132" y="38274"/>
                    <a:pt x="13575" y="38359"/>
                    <a:pt x="14018" y="38458"/>
                  </a:cubicBezTo>
                  <a:cubicBezTo>
                    <a:pt x="14135" y="38483"/>
                    <a:pt x="14251" y="38514"/>
                    <a:pt x="14368" y="38542"/>
                  </a:cubicBezTo>
                  <a:cubicBezTo>
                    <a:pt x="14802" y="38642"/>
                    <a:pt x="15234" y="38746"/>
                    <a:pt x="15664" y="38863"/>
                  </a:cubicBezTo>
                  <a:cubicBezTo>
                    <a:pt x="15791" y="38896"/>
                    <a:pt x="15916" y="38937"/>
                    <a:pt x="16043" y="38973"/>
                  </a:cubicBezTo>
                  <a:cubicBezTo>
                    <a:pt x="16460" y="39090"/>
                    <a:pt x="16877" y="39211"/>
                    <a:pt x="17289" y="39343"/>
                  </a:cubicBezTo>
                  <a:cubicBezTo>
                    <a:pt x="17427" y="39388"/>
                    <a:pt x="17563" y="39438"/>
                    <a:pt x="17701" y="39484"/>
                  </a:cubicBezTo>
                  <a:cubicBezTo>
                    <a:pt x="18098" y="39617"/>
                    <a:pt x="18496" y="39751"/>
                    <a:pt x="18888" y="39898"/>
                  </a:cubicBezTo>
                  <a:cubicBezTo>
                    <a:pt x="19041" y="39955"/>
                    <a:pt x="19190" y="40019"/>
                    <a:pt x="19341" y="40078"/>
                  </a:cubicBezTo>
                  <a:cubicBezTo>
                    <a:pt x="19717" y="40224"/>
                    <a:pt x="20091" y="40369"/>
                    <a:pt x="20461" y="40528"/>
                  </a:cubicBezTo>
                  <a:cubicBezTo>
                    <a:pt x="20629" y="40600"/>
                    <a:pt x="20792" y="40679"/>
                    <a:pt x="20957" y="40754"/>
                  </a:cubicBezTo>
                  <a:cubicBezTo>
                    <a:pt x="21306" y="40910"/>
                    <a:pt x="21656" y="41064"/>
                    <a:pt x="22000" y="41231"/>
                  </a:cubicBezTo>
                  <a:cubicBezTo>
                    <a:pt x="22185" y="41321"/>
                    <a:pt x="22364" y="41419"/>
                    <a:pt x="22547" y="41513"/>
                  </a:cubicBezTo>
                  <a:cubicBezTo>
                    <a:pt x="22867" y="41676"/>
                    <a:pt x="23189" y="41836"/>
                    <a:pt x="23505" y="42009"/>
                  </a:cubicBezTo>
                  <a:cubicBezTo>
                    <a:pt x="23705" y="42120"/>
                    <a:pt x="23898" y="42239"/>
                    <a:pt x="24096" y="42352"/>
                  </a:cubicBezTo>
                  <a:cubicBezTo>
                    <a:pt x="24388" y="42520"/>
                    <a:pt x="24682" y="42684"/>
                    <a:pt x="24970" y="42861"/>
                  </a:cubicBezTo>
                  <a:cubicBezTo>
                    <a:pt x="25189" y="42996"/>
                    <a:pt x="25402" y="43142"/>
                    <a:pt x="25617" y="43282"/>
                  </a:cubicBezTo>
                  <a:cubicBezTo>
                    <a:pt x="25875" y="43449"/>
                    <a:pt x="26137" y="43612"/>
                    <a:pt x="26391" y="43786"/>
                  </a:cubicBezTo>
                  <a:cubicBezTo>
                    <a:pt x="26634" y="43953"/>
                    <a:pt x="26872" y="44134"/>
                    <a:pt x="27112" y="44308"/>
                  </a:cubicBezTo>
                  <a:cubicBezTo>
                    <a:pt x="27328" y="44466"/>
                    <a:pt x="27550" y="44618"/>
                    <a:pt x="27764" y="44783"/>
                  </a:cubicBezTo>
                  <a:cubicBezTo>
                    <a:pt x="28047" y="44998"/>
                    <a:pt x="28319" y="45228"/>
                    <a:pt x="28594" y="45453"/>
                  </a:cubicBezTo>
                  <a:cubicBezTo>
                    <a:pt x="28757" y="45587"/>
                    <a:pt x="28925" y="45715"/>
                    <a:pt x="29087" y="45852"/>
                  </a:cubicBezTo>
                  <a:cubicBezTo>
                    <a:pt x="29519" y="46221"/>
                    <a:pt x="29941" y="46601"/>
                    <a:pt x="30353" y="46993"/>
                  </a:cubicBezTo>
                  <a:cubicBezTo>
                    <a:pt x="34123" y="50578"/>
                    <a:pt x="37957" y="55382"/>
                    <a:pt x="43013" y="55382"/>
                  </a:cubicBezTo>
                  <a:cubicBezTo>
                    <a:pt x="43262" y="55382"/>
                    <a:pt x="43514" y="55371"/>
                    <a:pt x="43769" y="55347"/>
                  </a:cubicBezTo>
                  <a:cubicBezTo>
                    <a:pt x="49250" y="54831"/>
                    <a:pt x="53437" y="48535"/>
                    <a:pt x="58600" y="48535"/>
                  </a:cubicBezTo>
                  <a:cubicBezTo>
                    <a:pt x="59071" y="48535"/>
                    <a:pt x="59550" y="48587"/>
                    <a:pt x="60039" y="48701"/>
                  </a:cubicBezTo>
                  <a:cubicBezTo>
                    <a:pt x="63196" y="49437"/>
                    <a:pt x="65142" y="52504"/>
                    <a:pt x="67664" y="54541"/>
                  </a:cubicBezTo>
                  <a:cubicBezTo>
                    <a:pt x="70248" y="56629"/>
                    <a:pt x="73504" y="57574"/>
                    <a:pt x="76828" y="57574"/>
                  </a:cubicBezTo>
                  <a:cubicBezTo>
                    <a:pt x="80010" y="57574"/>
                    <a:pt x="83253" y="56708"/>
                    <a:pt x="86028" y="55151"/>
                  </a:cubicBezTo>
                  <a:cubicBezTo>
                    <a:pt x="86422" y="54929"/>
                    <a:pt x="86806" y="54694"/>
                    <a:pt x="87184" y="54450"/>
                  </a:cubicBezTo>
                  <a:cubicBezTo>
                    <a:pt x="87299" y="54375"/>
                    <a:pt x="87409" y="54296"/>
                    <a:pt x="87522" y="54222"/>
                  </a:cubicBezTo>
                  <a:cubicBezTo>
                    <a:pt x="87788" y="54044"/>
                    <a:pt x="88051" y="53863"/>
                    <a:pt x="88307" y="53674"/>
                  </a:cubicBezTo>
                  <a:cubicBezTo>
                    <a:pt x="88426" y="53587"/>
                    <a:pt x="88543" y="53497"/>
                    <a:pt x="88660" y="53409"/>
                  </a:cubicBezTo>
                  <a:cubicBezTo>
                    <a:pt x="88915" y="53215"/>
                    <a:pt x="89165" y="53016"/>
                    <a:pt x="89413" y="52814"/>
                  </a:cubicBezTo>
                  <a:cubicBezTo>
                    <a:pt x="89513" y="52731"/>
                    <a:pt x="89613" y="52649"/>
                    <a:pt x="89712" y="52565"/>
                  </a:cubicBezTo>
                  <a:cubicBezTo>
                    <a:pt x="89995" y="52324"/>
                    <a:pt x="90273" y="52076"/>
                    <a:pt x="90548" y="51823"/>
                  </a:cubicBezTo>
                  <a:cubicBezTo>
                    <a:pt x="90601" y="51775"/>
                    <a:pt x="90654" y="51727"/>
                    <a:pt x="90708" y="51677"/>
                  </a:cubicBezTo>
                  <a:cubicBezTo>
                    <a:pt x="91745" y="50701"/>
                    <a:pt x="92708" y="49641"/>
                    <a:pt x="93606" y="48519"/>
                  </a:cubicBezTo>
                  <a:lnTo>
                    <a:pt x="93619" y="48502"/>
                  </a:lnTo>
                  <a:cubicBezTo>
                    <a:pt x="93919" y="48127"/>
                    <a:pt x="94211" y="47743"/>
                    <a:pt x="94497" y="47353"/>
                  </a:cubicBezTo>
                  <a:cubicBezTo>
                    <a:pt x="90939" y="47100"/>
                    <a:pt x="87286" y="47576"/>
                    <a:pt x="83879" y="46537"/>
                  </a:cubicBezTo>
                  <a:cubicBezTo>
                    <a:pt x="76925" y="44414"/>
                    <a:pt x="73074" y="36713"/>
                    <a:pt x="66448" y="33718"/>
                  </a:cubicBezTo>
                  <a:cubicBezTo>
                    <a:pt x="63459" y="32368"/>
                    <a:pt x="60170" y="32082"/>
                    <a:pt x="56814" y="32082"/>
                  </a:cubicBezTo>
                  <a:cubicBezTo>
                    <a:pt x="54356" y="32082"/>
                    <a:pt x="51861" y="32235"/>
                    <a:pt x="49423" y="32235"/>
                  </a:cubicBezTo>
                  <a:cubicBezTo>
                    <a:pt x="45462" y="32235"/>
                    <a:pt x="41647" y="31831"/>
                    <a:pt x="38372" y="29710"/>
                  </a:cubicBezTo>
                  <a:cubicBezTo>
                    <a:pt x="32331" y="25796"/>
                    <a:pt x="30816" y="17765"/>
                    <a:pt x="26945" y="11696"/>
                  </a:cubicBezTo>
                  <a:cubicBezTo>
                    <a:pt x="22356" y="4500"/>
                    <a:pt x="14465" y="0"/>
                    <a:pt x="6243" y="0"/>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1"/>
            <p:cNvSpPr/>
            <p:nvPr/>
          </p:nvSpPr>
          <p:spPr>
            <a:xfrm>
              <a:off x="4158300" y="3328925"/>
              <a:ext cx="2285725" cy="1553150"/>
            </a:xfrm>
            <a:custGeom>
              <a:rect b="b" l="l" r="r" t="t"/>
              <a:pathLst>
                <a:path extrusionOk="0" h="62126" w="91429">
                  <a:moveTo>
                    <a:pt x="85951" y="0"/>
                  </a:moveTo>
                  <a:cubicBezTo>
                    <a:pt x="77654" y="0"/>
                    <a:pt x="70215" y="4917"/>
                    <a:pt x="65733" y="12524"/>
                  </a:cubicBezTo>
                  <a:cubicBezTo>
                    <a:pt x="62077" y="18726"/>
                    <a:pt x="60846" y="26805"/>
                    <a:pt x="54944" y="30929"/>
                  </a:cubicBezTo>
                  <a:cubicBezTo>
                    <a:pt x="47088" y="36419"/>
                    <a:pt x="35617" y="31671"/>
                    <a:pt x="27028" y="35921"/>
                  </a:cubicBezTo>
                  <a:cubicBezTo>
                    <a:pt x="20511" y="39149"/>
                    <a:pt x="16933" y="46979"/>
                    <a:pt x="10058" y="49346"/>
                  </a:cubicBezTo>
                  <a:cubicBezTo>
                    <a:pt x="6857" y="50448"/>
                    <a:pt x="3383" y="50186"/>
                    <a:pt x="1" y="50482"/>
                  </a:cubicBezTo>
                  <a:lnTo>
                    <a:pt x="3" y="50485"/>
                  </a:lnTo>
                  <a:cubicBezTo>
                    <a:pt x="282" y="50902"/>
                    <a:pt x="571" y="51312"/>
                    <a:pt x="865" y="51718"/>
                  </a:cubicBezTo>
                  <a:cubicBezTo>
                    <a:pt x="943" y="51825"/>
                    <a:pt x="1023" y="51932"/>
                    <a:pt x="1101" y="52038"/>
                  </a:cubicBezTo>
                  <a:cubicBezTo>
                    <a:pt x="1342" y="52364"/>
                    <a:pt x="1589" y="52684"/>
                    <a:pt x="1839" y="53000"/>
                  </a:cubicBezTo>
                  <a:cubicBezTo>
                    <a:pt x="1911" y="53089"/>
                    <a:pt x="1980" y="53180"/>
                    <a:pt x="2052" y="53268"/>
                  </a:cubicBezTo>
                  <a:cubicBezTo>
                    <a:pt x="2368" y="53658"/>
                    <a:pt x="2693" y="54041"/>
                    <a:pt x="3027" y="54415"/>
                  </a:cubicBezTo>
                  <a:cubicBezTo>
                    <a:pt x="3086" y="54481"/>
                    <a:pt x="3147" y="54545"/>
                    <a:pt x="3206" y="54610"/>
                  </a:cubicBezTo>
                  <a:cubicBezTo>
                    <a:pt x="3484" y="54917"/>
                    <a:pt x="3770" y="55218"/>
                    <a:pt x="4060" y="55512"/>
                  </a:cubicBezTo>
                  <a:cubicBezTo>
                    <a:pt x="4162" y="55615"/>
                    <a:pt x="4262" y="55715"/>
                    <a:pt x="4363" y="55815"/>
                  </a:cubicBezTo>
                  <a:cubicBezTo>
                    <a:pt x="4663" y="56108"/>
                    <a:pt x="4968" y="56394"/>
                    <a:pt x="5280" y="56674"/>
                  </a:cubicBezTo>
                  <a:cubicBezTo>
                    <a:pt x="5343" y="56730"/>
                    <a:pt x="5403" y="56788"/>
                    <a:pt x="5466" y="56845"/>
                  </a:cubicBezTo>
                  <a:cubicBezTo>
                    <a:pt x="5837" y="57170"/>
                    <a:pt x="6217" y="57483"/>
                    <a:pt x="6606" y="57786"/>
                  </a:cubicBezTo>
                  <a:cubicBezTo>
                    <a:pt x="6707" y="57863"/>
                    <a:pt x="6809" y="57937"/>
                    <a:pt x="6910" y="58013"/>
                  </a:cubicBezTo>
                  <a:cubicBezTo>
                    <a:pt x="7216" y="58244"/>
                    <a:pt x="7526" y="58466"/>
                    <a:pt x="7843" y="58681"/>
                  </a:cubicBezTo>
                  <a:cubicBezTo>
                    <a:pt x="7961" y="58762"/>
                    <a:pt x="8079" y="58843"/>
                    <a:pt x="8198" y="58921"/>
                  </a:cubicBezTo>
                  <a:cubicBezTo>
                    <a:pt x="8615" y="59195"/>
                    <a:pt x="9037" y="59457"/>
                    <a:pt x="9475" y="59702"/>
                  </a:cubicBezTo>
                  <a:cubicBezTo>
                    <a:pt x="12248" y="61260"/>
                    <a:pt x="15491" y="62125"/>
                    <a:pt x="18673" y="62125"/>
                  </a:cubicBezTo>
                  <a:cubicBezTo>
                    <a:pt x="21997" y="62125"/>
                    <a:pt x="25253" y="61181"/>
                    <a:pt x="27837" y="59093"/>
                  </a:cubicBezTo>
                  <a:cubicBezTo>
                    <a:pt x="30359" y="57056"/>
                    <a:pt x="32305" y="53989"/>
                    <a:pt x="35462" y="53253"/>
                  </a:cubicBezTo>
                  <a:cubicBezTo>
                    <a:pt x="35950" y="53139"/>
                    <a:pt x="36429" y="53087"/>
                    <a:pt x="36900" y="53087"/>
                  </a:cubicBezTo>
                  <a:cubicBezTo>
                    <a:pt x="42064" y="53087"/>
                    <a:pt x="46252" y="59383"/>
                    <a:pt x="51733" y="59899"/>
                  </a:cubicBezTo>
                  <a:cubicBezTo>
                    <a:pt x="51988" y="59923"/>
                    <a:pt x="52239" y="59934"/>
                    <a:pt x="52488" y="59934"/>
                  </a:cubicBezTo>
                  <a:cubicBezTo>
                    <a:pt x="57544" y="59934"/>
                    <a:pt x="61379" y="55130"/>
                    <a:pt x="65148" y="51545"/>
                  </a:cubicBezTo>
                  <a:cubicBezTo>
                    <a:pt x="65487" y="51223"/>
                    <a:pt x="65833" y="50907"/>
                    <a:pt x="66187" y="50601"/>
                  </a:cubicBezTo>
                  <a:cubicBezTo>
                    <a:pt x="66300" y="50503"/>
                    <a:pt x="66417" y="50411"/>
                    <a:pt x="66530" y="50314"/>
                  </a:cubicBezTo>
                  <a:cubicBezTo>
                    <a:pt x="66773" y="50109"/>
                    <a:pt x="67017" y="49901"/>
                    <a:pt x="67266" y="49704"/>
                  </a:cubicBezTo>
                  <a:cubicBezTo>
                    <a:pt x="67402" y="49596"/>
                    <a:pt x="67542" y="49495"/>
                    <a:pt x="67678" y="49388"/>
                  </a:cubicBezTo>
                  <a:cubicBezTo>
                    <a:pt x="67911" y="49209"/>
                    <a:pt x="68143" y="49028"/>
                    <a:pt x="68382" y="48855"/>
                  </a:cubicBezTo>
                  <a:cubicBezTo>
                    <a:pt x="68527" y="48748"/>
                    <a:pt x="68677" y="48648"/>
                    <a:pt x="68824" y="48546"/>
                  </a:cubicBezTo>
                  <a:cubicBezTo>
                    <a:pt x="69059" y="48380"/>
                    <a:pt x="69294" y="48212"/>
                    <a:pt x="69534" y="48053"/>
                  </a:cubicBezTo>
                  <a:cubicBezTo>
                    <a:pt x="69682" y="47954"/>
                    <a:pt x="69835" y="47861"/>
                    <a:pt x="69985" y="47764"/>
                  </a:cubicBezTo>
                  <a:cubicBezTo>
                    <a:pt x="70229" y="47608"/>
                    <a:pt x="70471" y="47450"/>
                    <a:pt x="70720" y="47299"/>
                  </a:cubicBezTo>
                  <a:cubicBezTo>
                    <a:pt x="70870" y="47209"/>
                    <a:pt x="71023" y="47123"/>
                    <a:pt x="71174" y="47035"/>
                  </a:cubicBezTo>
                  <a:cubicBezTo>
                    <a:pt x="71427" y="46886"/>
                    <a:pt x="71680" y="46738"/>
                    <a:pt x="71936" y="46596"/>
                  </a:cubicBezTo>
                  <a:cubicBezTo>
                    <a:pt x="72086" y="46514"/>
                    <a:pt x="72239" y="46436"/>
                    <a:pt x="72390" y="46356"/>
                  </a:cubicBezTo>
                  <a:cubicBezTo>
                    <a:pt x="72653" y="46215"/>
                    <a:pt x="72916" y="46075"/>
                    <a:pt x="73183" y="45942"/>
                  </a:cubicBezTo>
                  <a:cubicBezTo>
                    <a:pt x="73330" y="45869"/>
                    <a:pt x="73480" y="45799"/>
                    <a:pt x="73631" y="45728"/>
                  </a:cubicBezTo>
                  <a:cubicBezTo>
                    <a:pt x="73904" y="45595"/>
                    <a:pt x="74178" y="45463"/>
                    <a:pt x="74455" y="45339"/>
                  </a:cubicBezTo>
                  <a:cubicBezTo>
                    <a:pt x="74601" y="45272"/>
                    <a:pt x="74750" y="45211"/>
                    <a:pt x="74898" y="45147"/>
                  </a:cubicBezTo>
                  <a:cubicBezTo>
                    <a:pt x="75181" y="45023"/>
                    <a:pt x="75466" y="44902"/>
                    <a:pt x="75753" y="44785"/>
                  </a:cubicBezTo>
                  <a:cubicBezTo>
                    <a:pt x="75897" y="44727"/>
                    <a:pt x="76042" y="44673"/>
                    <a:pt x="76186" y="44617"/>
                  </a:cubicBezTo>
                  <a:cubicBezTo>
                    <a:pt x="76481" y="44503"/>
                    <a:pt x="76776" y="44390"/>
                    <a:pt x="77075" y="44283"/>
                  </a:cubicBezTo>
                  <a:cubicBezTo>
                    <a:pt x="77214" y="44233"/>
                    <a:pt x="77354" y="44187"/>
                    <a:pt x="77494" y="44138"/>
                  </a:cubicBezTo>
                  <a:cubicBezTo>
                    <a:pt x="77801" y="44033"/>
                    <a:pt x="78106" y="43931"/>
                    <a:pt x="78415" y="43834"/>
                  </a:cubicBezTo>
                  <a:cubicBezTo>
                    <a:pt x="78551" y="43791"/>
                    <a:pt x="78687" y="43751"/>
                    <a:pt x="78824" y="43710"/>
                  </a:cubicBezTo>
                  <a:cubicBezTo>
                    <a:pt x="79140" y="43615"/>
                    <a:pt x="79455" y="43523"/>
                    <a:pt x="79772" y="43435"/>
                  </a:cubicBezTo>
                  <a:cubicBezTo>
                    <a:pt x="79905" y="43400"/>
                    <a:pt x="80040" y="43365"/>
                    <a:pt x="80173" y="43330"/>
                  </a:cubicBezTo>
                  <a:cubicBezTo>
                    <a:pt x="80495" y="43247"/>
                    <a:pt x="80819" y="43166"/>
                    <a:pt x="81144" y="43090"/>
                  </a:cubicBezTo>
                  <a:cubicBezTo>
                    <a:pt x="81275" y="43060"/>
                    <a:pt x="81406" y="43031"/>
                    <a:pt x="81538" y="43003"/>
                  </a:cubicBezTo>
                  <a:cubicBezTo>
                    <a:pt x="81868" y="42930"/>
                    <a:pt x="82198" y="42862"/>
                    <a:pt x="82530" y="42798"/>
                  </a:cubicBezTo>
                  <a:cubicBezTo>
                    <a:pt x="82658" y="42774"/>
                    <a:pt x="82788" y="42749"/>
                    <a:pt x="82916" y="42727"/>
                  </a:cubicBezTo>
                  <a:cubicBezTo>
                    <a:pt x="83251" y="42666"/>
                    <a:pt x="83587" y="42611"/>
                    <a:pt x="83924" y="42558"/>
                  </a:cubicBezTo>
                  <a:cubicBezTo>
                    <a:pt x="84052" y="42539"/>
                    <a:pt x="84179" y="42521"/>
                    <a:pt x="84306" y="42503"/>
                  </a:cubicBezTo>
                  <a:cubicBezTo>
                    <a:pt x="84494" y="42476"/>
                    <a:pt x="84681" y="42445"/>
                    <a:pt x="84869" y="42422"/>
                  </a:cubicBezTo>
                  <a:cubicBezTo>
                    <a:pt x="85286" y="41842"/>
                    <a:pt x="85684" y="41263"/>
                    <a:pt x="86062" y="40681"/>
                  </a:cubicBezTo>
                  <a:cubicBezTo>
                    <a:pt x="89540" y="30121"/>
                    <a:pt x="91429" y="18840"/>
                    <a:pt x="91429" y="7116"/>
                  </a:cubicBezTo>
                  <a:cubicBezTo>
                    <a:pt x="91429" y="4947"/>
                    <a:pt x="91356" y="2797"/>
                    <a:pt x="91230" y="660"/>
                  </a:cubicBezTo>
                  <a:cubicBezTo>
                    <a:pt x="89446" y="213"/>
                    <a:pt x="87680" y="0"/>
                    <a:pt x="85951" y="0"/>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1"/>
            <p:cNvSpPr/>
            <p:nvPr/>
          </p:nvSpPr>
          <p:spPr>
            <a:xfrm>
              <a:off x="5359175" y="2022200"/>
              <a:ext cx="115725" cy="115725"/>
            </a:xfrm>
            <a:custGeom>
              <a:rect b="b" l="l" r="r" t="t"/>
              <a:pathLst>
                <a:path extrusionOk="0" h="4629" w="4629">
                  <a:moveTo>
                    <a:pt x="2315" y="1"/>
                  </a:moveTo>
                  <a:lnTo>
                    <a:pt x="2013" y="551"/>
                  </a:lnTo>
                  <a:cubicBezTo>
                    <a:pt x="1676" y="1168"/>
                    <a:pt x="1168" y="1676"/>
                    <a:pt x="551" y="2013"/>
                  </a:cubicBezTo>
                  <a:lnTo>
                    <a:pt x="1" y="2315"/>
                  </a:lnTo>
                  <a:lnTo>
                    <a:pt x="551" y="2615"/>
                  </a:lnTo>
                  <a:cubicBezTo>
                    <a:pt x="1168" y="2953"/>
                    <a:pt x="1676" y="3460"/>
                    <a:pt x="2013" y="4078"/>
                  </a:cubicBezTo>
                  <a:lnTo>
                    <a:pt x="2315" y="4629"/>
                  </a:lnTo>
                  <a:lnTo>
                    <a:pt x="2615" y="4078"/>
                  </a:lnTo>
                  <a:cubicBezTo>
                    <a:pt x="2952" y="3460"/>
                    <a:pt x="3460" y="2953"/>
                    <a:pt x="4078" y="2615"/>
                  </a:cubicBezTo>
                  <a:lnTo>
                    <a:pt x="4629" y="2315"/>
                  </a:lnTo>
                  <a:lnTo>
                    <a:pt x="4078" y="2013"/>
                  </a:lnTo>
                  <a:cubicBezTo>
                    <a:pt x="3460" y="1676"/>
                    <a:pt x="2952" y="1168"/>
                    <a:pt x="2615" y="551"/>
                  </a:cubicBezTo>
                  <a:lnTo>
                    <a:pt x="23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1"/>
            <p:cNvSpPr/>
            <p:nvPr/>
          </p:nvSpPr>
          <p:spPr>
            <a:xfrm>
              <a:off x="2922575" y="3815050"/>
              <a:ext cx="36900" cy="36900"/>
            </a:xfrm>
            <a:custGeom>
              <a:rect b="b" l="l" r="r" t="t"/>
              <a:pathLst>
                <a:path extrusionOk="0" h="1476" w="1476">
                  <a:moveTo>
                    <a:pt x="738" y="0"/>
                  </a:moveTo>
                  <a:lnTo>
                    <a:pt x="642" y="176"/>
                  </a:lnTo>
                  <a:cubicBezTo>
                    <a:pt x="534" y="372"/>
                    <a:pt x="372" y="534"/>
                    <a:pt x="175" y="642"/>
                  </a:cubicBezTo>
                  <a:lnTo>
                    <a:pt x="0" y="738"/>
                  </a:lnTo>
                  <a:lnTo>
                    <a:pt x="175" y="834"/>
                  </a:lnTo>
                  <a:cubicBezTo>
                    <a:pt x="372" y="942"/>
                    <a:pt x="534" y="1103"/>
                    <a:pt x="642" y="1300"/>
                  </a:cubicBezTo>
                  <a:lnTo>
                    <a:pt x="738" y="1475"/>
                  </a:lnTo>
                  <a:lnTo>
                    <a:pt x="834" y="1300"/>
                  </a:lnTo>
                  <a:cubicBezTo>
                    <a:pt x="942" y="1103"/>
                    <a:pt x="1103" y="942"/>
                    <a:pt x="1300" y="834"/>
                  </a:cubicBezTo>
                  <a:lnTo>
                    <a:pt x="1475" y="738"/>
                  </a:lnTo>
                  <a:lnTo>
                    <a:pt x="1300" y="642"/>
                  </a:lnTo>
                  <a:cubicBezTo>
                    <a:pt x="1103" y="534"/>
                    <a:pt x="942" y="372"/>
                    <a:pt x="834" y="176"/>
                  </a:cubicBezTo>
                  <a:lnTo>
                    <a:pt x="7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1"/>
            <p:cNvSpPr/>
            <p:nvPr/>
          </p:nvSpPr>
          <p:spPr>
            <a:xfrm>
              <a:off x="2442150" y="2217800"/>
              <a:ext cx="36900" cy="36925"/>
            </a:xfrm>
            <a:custGeom>
              <a:rect b="b" l="l" r="r" t="t"/>
              <a:pathLst>
                <a:path extrusionOk="0" h="1477" w="1476">
                  <a:moveTo>
                    <a:pt x="738" y="1"/>
                  </a:moveTo>
                  <a:lnTo>
                    <a:pt x="641" y="175"/>
                  </a:lnTo>
                  <a:cubicBezTo>
                    <a:pt x="534" y="373"/>
                    <a:pt x="372" y="535"/>
                    <a:pt x="174" y="642"/>
                  </a:cubicBezTo>
                  <a:lnTo>
                    <a:pt x="0" y="739"/>
                  </a:lnTo>
                  <a:lnTo>
                    <a:pt x="174" y="835"/>
                  </a:lnTo>
                  <a:cubicBezTo>
                    <a:pt x="372" y="941"/>
                    <a:pt x="534" y="1103"/>
                    <a:pt x="641" y="1300"/>
                  </a:cubicBezTo>
                  <a:lnTo>
                    <a:pt x="738" y="1476"/>
                  </a:lnTo>
                  <a:lnTo>
                    <a:pt x="834" y="1300"/>
                  </a:lnTo>
                  <a:cubicBezTo>
                    <a:pt x="940" y="1103"/>
                    <a:pt x="1102" y="941"/>
                    <a:pt x="1299" y="835"/>
                  </a:cubicBezTo>
                  <a:lnTo>
                    <a:pt x="1475" y="739"/>
                  </a:lnTo>
                  <a:lnTo>
                    <a:pt x="1299" y="642"/>
                  </a:lnTo>
                  <a:cubicBezTo>
                    <a:pt x="1102" y="535"/>
                    <a:pt x="940" y="373"/>
                    <a:pt x="834" y="175"/>
                  </a:cubicBezTo>
                  <a:lnTo>
                    <a:pt x="7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1"/>
            <p:cNvSpPr/>
            <p:nvPr/>
          </p:nvSpPr>
          <p:spPr>
            <a:xfrm>
              <a:off x="4893675" y="3698250"/>
              <a:ext cx="73775" cy="73775"/>
            </a:xfrm>
            <a:custGeom>
              <a:rect b="b" l="l" r="r" t="t"/>
              <a:pathLst>
                <a:path extrusionOk="0" h="2951" w="2951">
                  <a:moveTo>
                    <a:pt x="1475" y="1"/>
                  </a:moveTo>
                  <a:lnTo>
                    <a:pt x="1283" y="351"/>
                  </a:lnTo>
                  <a:cubicBezTo>
                    <a:pt x="1067" y="745"/>
                    <a:pt x="744" y="1068"/>
                    <a:pt x="350" y="1283"/>
                  </a:cubicBezTo>
                  <a:lnTo>
                    <a:pt x="0" y="1476"/>
                  </a:lnTo>
                  <a:lnTo>
                    <a:pt x="350" y="1668"/>
                  </a:lnTo>
                  <a:cubicBezTo>
                    <a:pt x="744" y="1884"/>
                    <a:pt x="1067" y="2207"/>
                    <a:pt x="1283" y="2601"/>
                  </a:cubicBezTo>
                  <a:lnTo>
                    <a:pt x="1475" y="2951"/>
                  </a:lnTo>
                  <a:lnTo>
                    <a:pt x="1668" y="2601"/>
                  </a:lnTo>
                  <a:cubicBezTo>
                    <a:pt x="1882" y="2207"/>
                    <a:pt x="2205" y="1884"/>
                    <a:pt x="2599" y="1668"/>
                  </a:cubicBezTo>
                  <a:lnTo>
                    <a:pt x="2950" y="1476"/>
                  </a:lnTo>
                  <a:lnTo>
                    <a:pt x="2599" y="1283"/>
                  </a:lnTo>
                  <a:cubicBezTo>
                    <a:pt x="2205" y="1068"/>
                    <a:pt x="1882" y="745"/>
                    <a:pt x="1668" y="351"/>
                  </a:cubicBezTo>
                  <a:lnTo>
                    <a:pt x="147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1"/>
            <p:cNvSpPr/>
            <p:nvPr/>
          </p:nvSpPr>
          <p:spPr>
            <a:xfrm>
              <a:off x="1736700" y="2366550"/>
              <a:ext cx="491000" cy="551675"/>
            </a:xfrm>
            <a:custGeom>
              <a:rect b="b" l="l" r="r" t="t"/>
              <a:pathLst>
                <a:path extrusionOk="0" h="22067" w="19640">
                  <a:moveTo>
                    <a:pt x="8274" y="0"/>
                  </a:moveTo>
                  <a:lnTo>
                    <a:pt x="8274" y="0"/>
                  </a:lnTo>
                  <a:cubicBezTo>
                    <a:pt x="5131" y="1330"/>
                    <a:pt x="2609" y="4038"/>
                    <a:pt x="1652" y="7587"/>
                  </a:cubicBezTo>
                  <a:cubicBezTo>
                    <a:pt x="0" y="13712"/>
                    <a:pt x="3626" y="20016"/>
                    <a:pt x="9751" y="21668"/>
                  </a:cubicBezTo>
                  <a:cubicBezTo>
                    <a:pt x="10751" y="21938"/>
                    <a:pt x="11756" y="22067"/>
                    <a:pt x="12744" y="22067"/>
                  </a:cubicBezTo>
                  <a:cubicBezTo>
                    <a:pt x="15264" y="22067"/>
                    <a:pt x="17678" y="21230"/>
                    <a:pt x="19639" y="19760"/>
                  </a:cubicBezTo>
                  <a:lnTo>
                    <a:pt x="19639" y="19760"/>
                  </a:lnTo>
                  <a:cubicBezTo>
                    <a:pt x="18217" y="20364"/>
                    <a:pt x="16697" y="20669"/>
                    <a:pt x="15173" y="20669"/>
                  </a:cubicBezTo>
                  <a:cubicBezTo>
                    <a:pt x="14169" y="20669"/>
                    <a:pt x="13163" y="20537"/>
                    <a:pt x="12181" y="20270"/>
                  </a:cubicBezTo>
                  <a:cubicBezTo>
                    <a:pt x="6056" y="18620"/>
                    <a:pt x="2430" y="12315"/>
                    <a:pt x="4082" y="6190"/>
                  </a:cubicBezTo>
                  <a:cubicBezTo>
                    <a:pt x="4745" y="3716"/>
                    <a:pt x="6221" y="1535"/>
                    <a:pt x="82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1"/>
            <p:cNvSpPr/>
            <p:nvPr/>
          </p:nvSpPr>
          <p:spPr>
            <a:xfrm>
              <a:off x="2833775" y="1018500"/>
              <a:ext cx="531050" cy="2068125"/>
            </a:xfrm>
            <a:custGeom>
              <a:rect b="b" l="l" r="r" t="t"/>
              <a:pathLst>
                <a:path extrusionOk="0" h="82725" w="21242">
                  <a:moveTo>
                    <a:pt x="10621" y="0"/>
                  </a:moveTo>
                  <a:cubicBezTo>
                    <a:pt x="4755" y="0"/>
                    <a:pt x="0" y="4755"/>
                    <a:pt x="0" y="10620"/>
                  </a:cubicBezTo>
                  <a:lnTo>
                    <a:pt x="0" y="82725"/>
                  </a:lnTo>
                  <a:lnTo>
                    <a:pt x="21242" y="82725"/>
                  </a:lnTo>
                  <a:lnTo>
                    <a:pt x="21242" y="10620"/>
                  </a:lnTo>
                  <a:cubicBezTo>
                    <a:pt x="21242" y="4755"/>
                    <a:pt x="16487" y="0"/>
                    <a:pt x="10621"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1"/>
            <p:cNvSpPr/>
            <p:nvPr/>
          </p:nvSpPr>
          <p:spPr>
            <a:xfrm>
              <a:off x="2833775" y="1018500"/>
              <a:ext cx="531050" cy="2068125"/>
            </a:xfrm>
            <a:custGeom>
              <a:rect b="b" l="l" r="r" t="t"/>
              <a:pathLst>
                <a:path extrusionOk="0" h="82725" w="21242">
                  <a:moveTo>
                    <a:pt x="10621" y="0"/>
                  </a:moveTo>
                  <a:cubicBezTo>
                    <a:pt x="4755" y="0"/>
                    <a:pt x="0" y="4755"/>
                    <a:pt x="0" y="10620"/>
                  </a:cubicBezTo>
                  <a:lnTo>
                    <a:pt x="0" y="82725"/>
                  </a:lnTo>
                  <a:lnTo>
                    <a:pt x="21242" y="82725"/>
                  </a:lnTo>
                  <a:lnTo>
                    <a:pt x="21242" y="10620"/>
                  </a:lnTo>
                  <a:cubicBezTo>
                    <a:pt x="21242" y="4755"/>
                    <a:pt x="16487" y="0"/>
                    <a:pt x="106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1"/>
            <p:cNvSpPr/>
            <p:nvPr/>
          </p:nvSpPr>
          <p:spPr>
            <a:xfrm>
              <a:off x="2835400" y="1251625"/>
              <a:ext cx="529425" cy="6950"/>
            </a:xfrm>
            <a:custGeom>
              <a:rect b="b" l="l" r="r" t="t"/>
              <a:pathLst>
                <a:path extrusionOk="0" h="278" w="21177">
                  <a:moveTo>
                    <a:pt x="10588" y="1"/>
                  </a:moveTo>
                  <a:cubicBezTo>
                    <a:pt x="4740" y="1"/>
                    <a:pt x="1" y="63"/>
                    <a:pt x="1" y="139"/>
                  </a:cubicBezTo>
                  <a:cubicBezTo>
                    <a:pt x="1" y="215"/>
                    <a:pt x="4742" y="278"/>
                    <a:pt x="10588" y="278"/>
                  </a:cubicBezTo>
                  <a:cubicBezTo>
                    <a:pt x="16436" y="278"/>
                    <a:pt x="21177" y="215"/>
                    <a:pt x="21177" y="139"/>
                  </a:cubicBezTo>
                  <a:cubicBezTo>
                    <a:pt x="21177" y="63"/>
                    <a:pt x="16437" y="1"/>
                    <a:pt x="105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1"/>
            <p:cNvSpPr/>
            <p:nvPr/>
          </p:nvSpPr>
          <p:spPr>
            <a:xfrm>
              <a:off x="2835400" y="1711850"/>
              <a:ext cx="529425" cy="6925"/>
            </a:xfrm>
            <a:custGeom>
              <a:rect b="b" l="l" r="r" t="t"/>
              <a:pathLst>
                <a:path extrusionOk="0" h="277" w="21177">
                  <a:moveTo>
                    <a:pt x="10588" y="1"/>
                  </a:moveTo>
                  <a:cubicBezTo>
                    <a:pt x="4740" y="1"/>
                    <a:pt x="1" y="62"/>
                    <a:pt x="1" y="138"/>
                  </a:cubicBezTo>
                  <a:cubicBezTo>
                    <a:pt x="1" y="215"/>
                    <a:pt x="4742" y="277"/>
                    <a:pt x="10588" y="277"/>
                  </a:cubicBezTo>
                  <a:cubicBezTo>
                    <a:pt x="16436" y="277"/>
                    <a:pt x="21177" y="215"/>
                    <a:pt x="21177" y="138"/>
                  </a:cubicBezTo>
                  <a:cubicBezTo>
                    <a:pt x="21177" y="62"/>
                    <a:pt x="16437" y="1"/>
                    <a:pt x="105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1"/>
            <p:cNvSpPr/>
            <p:nvPr/>
          </p:nvSpPr>
          <p:spPr>
            <a:xfrm>
              <a:off x="3214125" y="1255100"/>
              <a:ext cx="6925" cy="460200"/>
            </a:xfrm>
            <a:custGeom>
              <a:rect b="b" l="l" r="r" t="t"/>
              <a:pathLst>
                <a:path extrusionOk="0" h="18408" w="277">
                  <a:moveTo>
                    <a:pt x="139" y="0"/>
                  </a:moveTo>
                  <a:cubicBezTo>
                    <a:pt x="62" y="0"/>
                    <a:pt x="0" y="4123"/>
                    <a:pt x="0" y="9205"/>
                  </a:cubicBezTo>
                  <a:cubicBezTo>
                    <a:pt x="0" y="14288"/>
                    <a:pt x="62" y="18408"/>
                    <a:pt x="139" y="18408"/>
                  </a:cubicBezTo>
                  <a:cubicBezTo>
                    <a:pt x="215" y="18408"/>
                    <a:pt x="276" y="14289"/>
                    <a:pt x="276" y="9205"/>
                  </a:cubicBezTo>
                  <a:cubicBezTo>
                    <a:pt x="276" y="4121"/>
                    <a:pt x="21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1"/>
            <p:cNvSpPr/>
            <p:nvPr/>
          </p:nvSpPr>
          <p:spPr>
            <a:xfrm>
              <a:off x="3116500" y="1370275"/>
              <a:ext cx="38875" cy="37400"/>
            </a:xfrm>
            <a:custGeom>
              <a:rect b="b" l="l" r="r" t="t"/>
              <a:pathLst>
                <a:path extrusionOk="0" h="1496" w="1555">
                  <a:moveTo>
                    <a:pt x="806" y="1"/>
                  </a:moveTo>
                  <a:cubicBezTo>
                    <a:pt x="505" y="1"/>
                    <a:pt x="232" y="183"/>
                    <a:pt x="116" y="462"/>
                  </a:cubicBezTo>
                  <a:cubicBezTo>
                    <a:pt x="1" y="742"/>
                    <a:pt x="65" y="1063"/>
                    <a:pt x="278" y="1277"/>
                  </a:cubicBezTo>
                  <a:cubicBezTo>
                    <a:pt x="421" y="1419"/>
                    <a:pt x="612" y="1495"/>
                    <a:pt x="807" y="1495"/>
                  </a:cubicBezTo>
                  <a:cubicBezTo>
                    <a:pt x="903" y="1495"/>
                    <a:pt x="1000" y="1477"/>
                    <a:pt x="1092" y="1438"/>
                  </a:cubicBezTo>
                  <a:cubicBezTo>
                    <a:pt x="1372" y="1323"/>
                    <a:pt x="1554" y="1051"/>
                    <a:pt x="1554" y="748"/>
                  </a:cubicBezTo>
                  <a:cubicBezTo>
                    <a:pt x="1554" y="335"/>
                    <a:pt x="1219" y="1"/>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1"/>
            <p:cNvSpPr/>
            <p:nvPr/>
          </p:nvSpPr>
          <p:spPr>
            <a:xfrm>
              <a:off x="3116500" y="1529425"/>
              <a:ext cx="38875" cy="37400"/>
            </a:xfrm>
            <a:custGeom>
              <a:rect b="b" l="l" r="r" t="t"/>
              <a:pathLst>
                <a:path extrusionOk="0" h="1496" w="1555">
                  <a:moveTo>
                    <a:pt x="806" y="1"/>
                  </a:moveTo>
                  <a:cubicBezTo>
                    <a:pt x="505" y="1"/>
                    <a:pt x="232" y="183"/>
                    <a:pt x="116" y="461"/>
                  </a:cubicBezTo>
                  <a:cubicBezTo>
                    <a:pt x="1" y="741"/>
                    <a:pt x="65" y="1063"/>
                    <a:pt x="278" y="1276"/>
                  </a:cubicBezTo>
                  <a:cubicBezTo>
                    <a:pt x="421" y="1419"/>
                    <a:pt x="613" y="1495"/>
                    <a:pt x="808" y="1495"/>
                  </a:cubicBezTo>
                  <a:cubicBezTo>
                    <a:pt x="904" y="1495"/>
                    <a:pt x="1000" y="1477"/>
                    <a:pt x="1092" y="1438"/>
                  </a:cubicBezTo>
                  <a:cubicBezTo>
                    <a:pt x="1372" y="1322"/>
                    <a:pt x="1554" y="1050"/>
                    <a:pt x="1554" y="747"/>
                  </a:cubicBezTo>
                  <a:cubicBezTo>
                    <a:pt x="1554" y="334"/>
                    <a:pt x="1219" y="1"/>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1"/>
            <p:cNvSpPr/>
            <p:nvPr/>
          </p:nvSpPr>
          <p:spPr>
            <a:xfrm>
              <a:off x="2835400" y="2647900"/>
              <a:ext cx="529425" cy="6950"/>
            </a:xfrm>
            <a:custGeom>
              <a:rect b="b" l="l" r="r" t="t"/>
              <a:pathLst>
                <a:path extrusionOk="0" h="278" w="21177">
                  <a:moveTo>
                    <a:pt x="10588" y="0"/>
                  </a:moveTo>
                  <a:cubicBezTo>
                    <a:pt x="4740" y="0"/>
                    <a:pt x="1" y="63"/>
                    <a:pt x="1" y="139"/>
                  </a:cubicBezTo>
                  <a:cubicBezTo>
                    <a:pt x="1" y="215"/>
                    <a:pt x="4742" y="277"/>
                    <a:pt x="10588" y="277"/>
                  </a:cubicBezTo>
                  <a:cubicBezTo>
                    <a:pt x="16436" y="277"/>
                    <a:pt x="21177" y="215"/>
                    <a:pt x="21177" y="139"/>
                  </a:cubicBezTo>
                  <a:cubicBezTo>
                    <a:pt x="21177" y="63"/>
                    <a:pt x="16437" y="0"/>
                    <a:pt x="1058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1"/>
            <p:cNvSpPr/>
            <p:nvPr/>
          </p:nvSpPr>
          <p:spPr>
            <a:xfrm>
              <a:off x="3214125" y="2191175"/>
              <a:ext cx="6925" cy="460200"/>
            </a:xfrm>
            <a:custGeom>
              <a:rect b="b" l="l" r="r" t="t"/>
              <a:pathLst>
                <a:path extrusionOk="0" h="18408" w="277">
                  <a:moveTo>
                    <a:pt x="139" y="0"/>
                  </a:moveTo>
                  <a:cubicBezTo>
                    <a:pt x="62" y="0"/>
                    <a:pt x="0" y="4121"/>
                    <a:pt x="0" y="9205"/>
                  </a:cubicBezTo>
                  <a:cubicBezTo>
                    <a:pt x="0" y="14288"/>
                    <a:pt x="62" y="18408"/>
                    <a:pt x="139" y="18408"/>
                  </a:cubicBezTo>
                  <a:cubicBezTo>
                    <a:pt x="215" y="18408"/>
                    <a:pt x="276" y="14289"/>
                    <a:pt x="276" y="9205"/>
                  </a:cubicBezTo>
                  <a:cubicBezTo>
                    <a:pt x="276" y="4120"/>
                    <a:pt x="215" y="0"/>
                    <a:pt x="1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1"/>
            <p:cNvSpPr/>
            <p:nvPr/>
          </p:nvSpPr>
          <p:spPr>
            <a:xfrm>
              <a:off x="3117975" y="2306350"/>
              <a:ext cx="37400" cy="37375"/>
            </a:xfrm>
            <a:custGeom>
              <a:rect b="b" l="l" r="r" t="t"/>
              <a:pathLst>
                <a:path extrusionOk="0" h="1495" w="1496">
                  <a:moveTo>
                    <a:pt x="747" y="0"/>
                  </a:moveTo>
                  <a:cubicBezTo>
                    <a:pt x="334" y="0"/>
                    <a:pt x="1" y="335"/>
                    <a:pt x="1" y="748"/>
                  </a:cubicBezTo>
                  <a:cubicBezTo>
                    <a:pt x="1" y="1160"/>
                    <a:pt x="334" y="1495"/>
                    <a:pt x="747" y="1495"/>
                  </a:cubicBezTo>
                  <a:cubicBezTo>
                    <a:pt x="1160" y="1495"/>
                    <a:pt x="1495" y="1160"/>
                    <a:pt x="1495" y="748"/>
                  </a:cubicBezTo>
                  <a:cubicBezTo>
                    <a:pt x="1495" y="335"/>
                    <a:pt x="1160" y="0"/>
                    <a:pt x="7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1"/>
            <p:cNvSpPr/>
            <p:nvPr/>
          </p:nvSpPr>
          <p:spPr>
            <a:xfrm>
              <a:off x="3117975" y="2465475"/>
              <a:ext cx="37400" cy="37400"/>
            </a:xfrm>
            <a:custGeom>
              <a:rect b="b" l="l" r="r" t="t"/>
              <a:pathLst>
                <a:path extrusionOk="0" h="1496" w="1496">
                  <a:moveTo>
                    <a:pt x="747" y="0"/>
                  </a:moveTo>
                  <a:cubicBezTo>
                    <a:pt x="334" y="0"/>
                    <a:pt x="1" y="335"/>
                    <a:pt x="1" y="748"/>
                  </a:cubicBezTo>
                  <a:cubicBezTo>
                    <a:pt x="1" y="1161"/>
                    <a:pt x="334" y="1496"/>
                    <a:pt x="747" y="1496"/>
                  </a:cubicBezTo>
                  <a:cubicBezTo>
                    <a:pt x="1160" y="1496"/>
                    <a:pt x="1495" y="1161"/>
                    <a:pt x="1495" y="748"/>
                  </a:cubicBezTo>
                  <a:cubicBezTo>
                    <a:pt x="1495" y="335"/>
                    <a:pt x="1160" y="0"/>
                    <a:pt x="7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1"/>
            <p:cNvSpPr/>
            <p:nvPr/>
          </p:nvSpPr>
          <p:spPr>
            <a:xfrm>
              <a:off x="2835400" y="2184050"/>
              <a:ext cx="529425" cy="6925"/>
            </a:xfrm>
            <a:custGeom>
              <a:rect b="b" l="l" r="r" t="t"/>
              <a:pathLst>
                <a:path extrusionOk="0" h="277" w="21177">
                  <a:moveTo>
                    <a:pt x="10588" y="0"/>
                  </a:moveTo>
                  <a:cubicBezTo>
                    <a:pt x="4742" y="0"/>
                    <a:pt x="1" y="62"/>
                    <a:pt x="1" y="139"/>
                  </a:cubicBezTo>
                  <a:cubicBezTo>
                    <a:pt x="1" y="215"/>
                    <a:pt x="4739" y="276"/>
                    <a:pt x="10588" y="276"/>
                  </a:cubicBezTo>
                  <a:cubicBezTo>
                    <a:pt x="16436" y="276"/>
                    <a:pt x="21177" y="215"/>
                    <a:pt x="21177" y="139"/>
                  </a:cubicBezTo>
                  <a:cubicBezTo>
                    <a:pt x="21177" y="62"/>
                    <a:pt x="16435" y="0"/>
                    <a:pt x="105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1"/>
            <p:cNvSpPr/>
            <p:nvPr/>
          </p:nvSpPr>
          <p:spPr>
            <a:xfrm>
              <a:off x="2979175" y="1727300"/>
              <a:ext cx="6900" cy="460225"/>
            </a:xfrm>
            <a:custGeom>
              <a:rect b="b" l="l" r="r" t="t"/>
              <a:pathLst>
                <a:path extrusionOk="0" h="18409" w="276">
                  <a:moveTo>
                    <a:pt x="137" y="1"/>
                  </a:moveTo>
                  <a:cubicBezTo>
                    <a:pt x="62" y="1"/>
                    <a:pt x="0" y="4122"/>
                    <a:pt x="0" y="9206"/>
                  </a:cubicBezTo>
                  <a:cubicBezTo>
                    <a:pt x="0" y="14288"/>
                    <a:pt x="62" y="18409"/>
                    <a:pt x="137" y="18409"/>
                  </a:cubicBezTo>
                  <a:cubicBezTo>
                    <a:pt x="214" y="18409"/>
                    <a:pt x="276" y="14290"/>
                    <a:pt x="276" y="9206"/>
                  </a:cubicBezTo>
                  <a:cubicBezTo>
                    <a:pt x="276" y="4121"/>
                    <a:pt x="214" y="1"/>
                    <a:pt x="1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1"/>
            <p:cNvSpPr/>
            <p:nvPr/>
          </p:nvSpPr>
          <p:spPr>
            <a:xfrm>
              <a:off x="3044850" y="1842500"/>
              <a:ext cx="38850" cy="37375"/>
            </a:xfrm>
            <a:custGeom>
              <a:rect b="b" l="l" r="r" t="t"/>
              <a:pathLst>
                <a:path extrusionOk="0" h="1495" w="1554">
                  <a:moveTo>
                    <a:pt x="748" y="0"/>
                  </a:moveTo>
                  <a:cubicBezTo>
                    <a:pt x="335" y="0"/>
                    <a:pt x="0" y="335"/>
                    <a:pt x="0" y="748"/>
                  </a:cubicBezTo>
                  <a:cubicBezTo>
                    <a:pt x="0" y="1050"/>
                    <a:pt x="182" y="1323"/>
                    <a:pt x="462" y="1438"/>
                  </a:cubicBezTo>
                  <a:cubicBezTo>
                    <a:pt x="554" y="1476"/>
                    <a:pt x="650" y="1495"/>
                    <a:pt x="747" y="1495"/>
                  </a:cubicBezTo>
                  <a:cubicBezTo>
                    <a:pt x="941" y="1495"/>
                    <a:pt x="1133" y="1419"/>
                    <a:pt x="1276" y="1275"/>
                  </a:cubicBezTo>
                  <a:cubicBezTo>
                    <a:pt x="1489" y="1062"/>
                    <a:pt x="1553" y="741"/>
                    <a:pt x="1438" y="462"/>
                  </a:cubicBezTo>
                  <a:cubicBezTo>
                    <a:pt x="1322" y="183"/>
                    <a:pt x="1049" y="0"/>
                    <a:pt x="7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1"/>
            <p:cNvSpPr/>
            <p:nvPr/>
          </p:nvSpPr>
          <p:spPr>
            <a:xfrm>
              <a:off x="3044850" y="2001625"/>
              <a:ext cx="38850" cy="37375"/>
            </a:xfrm>
            <a:custGeom>
              <a:rect b="b" l="l" r="r" t="t"/>
              <a:pathLst>
                <a:path extrusionOk="0" h="1495" w="1554">
                  <a:moveTo>
                    <a:pt x="748" y="0"/>
                  </a:moveTo>
                  <a:cubicBezTo>
                    <a:pt x="335" y="0"/>
                    <a:pt x="0" y="335"/>
                    <a:pt x="0" y="748"/>
                  </a:cubicBezTo>
                  <a:cubicBezTo>
                    <a:pt x="0" y="1049"/>
                    <a:pt x="182" y="1323"/>
                    <a:pt x="462" y="1438"/>
                  </a:cubicBezTo>
                  <a:cubicBezTo>
                    <a:pt x="554" y="1476"/>
                    <a:pt x="651" y="1495"/>
                    <a:pt x="747" y="1495"/>
                  </a:cubicBezTo>
                  <a:cubicBezTo>
                    <a:pt x="941" y="1495"/>
                    <a:pt x="1133" y="1419"/>
                    <a:pt x="1276" y="1276"/>
                  </a:cubicBezTo>
                  <a:cubicBezTo>
                    <a:pt x="1489" y="1062"/>
                    <a:pt x="1553" y="740"/>
                    <a:pt x="1438" y="462"/>
                  </a:cubicBezTo>
                  <a:cubicBezTo>
                    <a:pt x="1322" y="182"/>
                    <a:pt x="1049" y="0"/>
                    <a:pt x="7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1"/>
            <p:cNvSpPr/>
            <p:nvPr/>
          </p:nvSpPr>
          <p:spPr>
            <a:xfrm>
              <a:off x="2868175" y="1074800"/>
              <a:ext cx="126500" cy="225750"/>
            </a:xfrm>
            <a:custGeom>
              <a:rect b="b" l="l" r="r" t="t"/>
              <a:pathLst>
                <a:path extrusionOk="0" h="9030" w="5060">
                  <a:moveTo>
                    <a:pt x="5025" y="1"/>
                  </a:moveTo>
                  <a:cubicBezTo>
                    <a:pt x="4993" y="1"/>
                    <a:pt x="4860" y="61"/>
                    <a:pt x="4643" y="174"/>
                  </a:cubicBezTo>
                  <a:cubicBezTo>
                    <a:pt x="4494" y="247"/>
                    <a:pt x="4350" y="333"/>
                    <a:pt x="4214" y="431"/>
                  </a:cubicBezTo>
                  <a:cubicBezTo>
                    <a:pt x="4054" y="540"/>
                    <a:pt x="3864" y="658"/>
                    <a:pt x="3679" y="821"/>
                  </a:cubicBezTo>
                  <a:cubicBezTo>
                    <a:pt x="3287" y="1119"/>
                    <a:pt x="2878" y="1543"/>
                    <a:pt x="2460" y="2042"/>
                  </a:cubicBezTo>
                  <a:cubicBezTo>
                    <a:pt x="2024" y="2597"/>
                    <a:pt x="1645" y="3193"/>
                    <a:pt x="1327" y="3825"/>
                  </a:cubicBezTo>
                  <a:cubicBezTo>
                    <a:pt x="656" y="5169"/>
                    <a:pt x="323" y="6496"/>
                    <a:pt x="159" y="7457"/>
                  </a:cubicBezTo>
                  <a:cubicBezTo>
                    <a:pt x="78" y="7938"/>
                    <a:pt x="32" y="8332"/>
                    <a:pt x="17" y="8604"/>
                  </a:cubicBezTo>
                  <a:cubicBezTo>
                    <a:pt x="1" y="8877"/>
                    <a:pt x="1" y="9028"/>
                    <a:pt x="20" y="9030"/>
                  </a:cubicBezTo>
                  <a:cubicBezTo>
                    <a:pt x="20" y="9030"/>
                    <a:pt x="20" y="9030"/>
                    <a:pt x="21" y="9030"/>
                  </a:cubicBezTo>
                  <a:cubicBezTo>
                    <a:pt x="66" y="9030"/>
                    <a:pt x="143" y="8434"/>
                    <a:pt x="350" y="7494"/>
                  </a:cubicBezTo>
                  <a:cubicBezTo>
                    <a:pt x="560" y="6554"/>
                    <a:pt x="918" y="5261"/>
                    <a:pt x="1572" y="3948"/>
                  </a:cubicBezTo>
                  <a:cubicBezTo>
                    <a:pt x="1882" y="3335"/>
                    <a:pt x="2247" y="2748"/>
                    <a:pt x="2658" y="2198"/>
                  </a:cubicBezTo>
                  <a:cubicBezTo>
                    <a:pt x="3055" y="1706"/>
                    <a:pt x="3438" y="1280"/>
                    <a:pt x="3805" y="969"/>
                  </a:cubicBezTo>
                  <a:cubicBezTo>
                    <a:pt x="4525" y="333"/>
                    <a:pt x="5060" y="48"/>
                    <a:pt x="5033" y="3"/>
                  </a:cubicBezTo>
                  <a:cubicBezTo>
                    <a:pt x="5032" y="2"/>
                    <a:pt x="5029" y="1"/>
                    <a:pt x="50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1"/>
            <p:cNvSpPr/>
            <p:nvPr/>
          </p:nvSpPr>
          <p:spPr>
            <a:xfrm>
              <a:off x="3045100" y="1050800"/>
              <a:ext cx="38925" cy="9425"/>
            </a:xfrm>
            <a:custGeom>
              <a:rect b="b" l="l" r="r" t="t"/>
              <a:pathLst>
                <a:path extrusionOk="0" h="377" w="1557">
                  <a:moveTo>
                    <a:pt x="1290" y="1"/>
                  </a:moveTo>
                  <a:cubicBezTo>
                    <a:pt x="1149" y="1"/>
                    <a:pt x="960" y="18"/>
                    <a:pt x="756" y="53"/>
                  </a:cubicBezTo>
                  <a:cubicBezTo>
                    <a:pt x="333" y="125"/>
                    <a:pt x="0" y="244"/>
                    <a:pt x="13" y="318"/>
                  </a:cubicBezTo>
                  <a:cubicBezTo>
                    <a:pt x="20" y="357"/>
                    <a:pt x="117" y="377"/>
                    <a:pt x="267" y="377"/>
                  </a:cubicBezTo>
                  <a:cubicBezTo>
                    <a:pt x="408" y="377"/>
                    <a:pt x="597" y="359"/>
                    <a:pt x="802" y="325"/>
                  </a:cubicBezTo>
                  <a:cubicBezTo>
                    <a:pt x="1224" y="253"/>
                    <a:pt x="1556" y="134"/>
                    <a:pt x="1543" y="59"/>
                  </a:cubicBezTo>
                  <a:cubicBezTo>
                    <a:pt x="1537" y="20"/>
                    <a:pt x="1440" y="1"/>
                    <a:pt x="12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1"/>
            <p:cNvSpPr/>
            <p:nvPr/>
          </p:nvSpPr>
          <p:spPr>
            <a:xfrm>
              <a:off x="4218650" y="1018500"/>
              <a:ext cx="531025" cy="2068125"/>
            </a:xfrm>
            <a:custGeom>
              <a:rect b="b" l="l" r="r" t="t"/>
              <a:pathLst>
                <a:path extrusionOk="0" h="82725" w="21241">
                  <a:moveTo>
                    <a:pt x="10620" y="0"/>
                  </a:moveTo>
                  <a:cubicBezTo>
                    <a:pt x="4756" y="0"/>
                    <a:pt x="1" y="4755"/>
                    <a:pt x="1" y="10620"/>
                  </a:cubicBezTo>
                  <a:lnTo>
                    <a:pt x="1" y="82725"/>
                  </a:lnTo>
                  <a:lnTo>
                    <a:pt x="21241" y="82725"/>
                  </a:lnTo>
                  <a:lnTo>
                    <a:pt x="21241" y="10620"/>
                  </a:lnTo>
                  <a:cubicBezTo>
                    <a:pt x="21241" y="4755"/>
                    <a:pt x="16486" y="0"/>
                    <a:pt x="10620"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1"/>
            <p:cNvSpPr/>
            <p:nvPr/>
          </p:nvSpPr>
          <p:spPr>
            <a:xfrm>
              <a:off x="4218650" y="1018500"/>
              <a:ext cx="531025" cy="2068125"/>
            </a:xfrm>
            <a:custGeom>
              <a:rect b="b" l="l" r="r" t="t"/>
              <a:pathLst>
                <a:path extrusionOk="0" h="82725" w="21241">
                  <a:moveTo>
                    <a:pt x="10620" y="0"/>
                  </a:moveTo>
                  <a:cubicBezTo>
                    <a:pt x="4756" y="0"/>
                    <a:pt x="1" y="4755"/>
                    <a:pt x="1" y="10620"/>
                  </a:cubicBezTo>
                  <a:lnTo>
                    <a:pt x="1" y="82725"/>
                  </a:lnTo>
                  <a:lnTo>
                    <a:pt x="21241" y="82725"/>
                  </a:lnTo>
                  <a:lnTo>
                    <a:pt x="21241" y="10620"/>
                  </a:lnTo>
                  <a:cubicBezTo>
                    <a:pt x="21241" y="4755"/>
                    <a:pt x="16486" y="0"/>
                    <a:pt x="106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1"/>
            <p:cNvSpPr/>
            <p:nvPr/>
          </p:nvSpPr>
          <p:spPr>
            <a:xfrm>
              <a:off x="4218650" y="1251625"/>
              <a:ext cx="529425" cy="6950"/>
            </a:xfrm>
            <a:custGeom>
              <a:rect b="b" l="l" r="r" t="t"/>
              <a:pathLst>
                <a:path extrusionOk="0" h="278" w="21177">
                  <a:moveTo>
                    <a:pt x="10588" y="1"/>
                  </a:moveTo>
                  <a:cubicBezTo>
                    <a:pt x="4741" y="1"/>
                    <a:pt x="1" y="63"/>
                    <a:pt x="1" y="139"/>
                  </a:cubicBezTo>
                  <a:cubicBezTo>
                    <a:pt x="1" y="215"/>
                    <a:pt x="4739" y="278"/>
                    <a:pt x="10588" y="278"/>
                  </a:cubicBezTo>
                  <a:cubicBezTo>
                    <a:pt x="16437" y="278"/>
                    <a:pt x="21176" y="215"/>
                    <a:pt x="21176" y="139"/>
                  </a:cubicBezTo>
                  <a:cubicBezTo>
                    <a:pt x="21176" y="63"/>
                    <a:pt x="16434" y="1"/>
                    <a:pt x="105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1"/>
            <p:cNvSpPr/>
            <p:nvPr/>
          </p:nvSpPr>
          <p:spPr>
            <a:xfrm>
              <a:off x="4218650" y="1711850"/>
              <a:ext cx="529425" cy="6925"/>
            </a:xfrm>
            <a:custGeom>
              <a:rect b="b" l="l" r="r" t="t"/>
              <a:pathLst>
                <a:path extrusionOk="0" h="277" w="21177">
                  <a:moveTo>
                    <a:pt x="10588" y="1"/>
                  </a:moveTo>
                  <a:cubicBezTo>
                    <a:pt x="4741" y="1"/>
                    <a:pt x="1" y="62"/>
                    <a:pt x="1" y="138"/>
                  </a:cubicBezTo>
                  <a:cubicBezTo>
                    <a:pt x="1" y="215"/>
                    <a:pt x="4739" y="277"/>
                    <a:pt x="10588" y="277"/>
                  </a:cubicBezTo>
                  <a:cubicBezTo>
                    <a:pt x="16437" y="277"/>
                    <a:pt x="21176" y="215"/>
                    <a:pt x="21176" y="138"/>
                  </a:cubicBezTo>
                  <a:cubicBezTo>
                    <a:pt x="21176" y="62"/>
                    <a:pt x="16434" y="1"/>
                    <a:pt x="105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1"/>
            <p:cNvSpPr/>
            <p:nvPr/>
          </p:nvSpPr>
          <p:spPr>
            <a:xfrm>
              <a:off x="4362400" y="1255100"/>
              <a:ext cx="6925" cy="460200"/>
            </a:xfrm>
            <a:custGeom>
              <a:rect b="b" l="l" r="r" t="t"/>
              <a:pathLst>
                <a:path extrusionOk="0" h="18408" w="277">
                  <a:moveTo>
                    <a:pt x="139" y="0"/>
                  </a:moveTo>
                  <a:cubicBezTo>
                    <a:pt x="62" y="0"/>
                    <a:pt x="1" y="4123"/>
                    <a:pt x="1" y="9205"/>
                  </a:cubicBezTo>
                  <a:cubicBezTo>
                    <a:pt x="1" y="14288"/>
                    <a:pt x="62" y="18408"/>
                    <a:pt x="139" y="18408"/>
                  </a:cubicBezTo>
                  <a:cubicBezTo>
                    <a:pt x="215" y="18408"/>
                    <a:pt x="277" y="14289"/>
                    <a:pt x="277" y="9205"/>
                  </a:cubicBezTo>
                  <a:cubicBezTo>
                    <a:pt x="277" y="4121"/>
                    <a:pt x="21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1"/>
            <p:cNvSpPr/>
            <p:nvPr/>
          </p:nvSpPr>
          <p:spPr>
            <a:xfrm>
              <a:off x="4428075" y="1370275"/>
              <a:ext cx="38875" cy="37400"/>
            </a:xfrm>
            <a:custGeom>
              <a:rect b="b" l="l" r="r" t="t"/>
              <a:pathLst>
                <a:path extrusionOk="0" h="1496" w="1555">
                  <a:moveTo>
                    <a:pt x="749" y="1"/>
                  </a:moveTo>
                  <a:cubicBezTo>
                    <a:pt x="336" y="1"/>
                    <a:pt x="1" y="335"/>
                    <a:pt x="1" y="748"/>
                  </a:cubicBezTo>
                  <a:cubicBezTo>
                    <a:pt x="1" y="1051"/>
                    <a:pt x="183" y="1323"/>
                    <a:pt x="463" y="1438"/>
                  </a:cubicBezTo>
                  <a:cubicBezTo>
                    <a:pt x="555" y="1477"/>
                    <a:pt x="652" y="1495"/>
                    <a:pt x="748" y="1495"/>
                  </a:cubicBezTo>
                  <a:cubicBezTo>
                    <a:pt x="943" y="1495"/>
                    <a:pt x="1134" y="1419"/>
                    <a:pt x="1277" y="1277"/>
                  </a:cubicBezTo>
                  <a:cubicBezTo>
                    <a:pt x="1491" y="1063"/>
                    <a:pt x="1554" y="742"/>
                    <a:pt x="1439" y="462"/>
                  </a:cubicBezTo>
                  <a:cubicBezTo>
                    <a:pt x="1323" y="183"/>
                    <a:pt x="1051" y="1"/>
                    <a:pt x="7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1"/>
            <p:cNvSpPr/>
            <p:nvPr/>
          </p:nvSpPr>
          <p:spPr>
            <a:xfrm>
              <a:off x="4428075" y="1529425"/>
              <a:ext cx="38875" cy="37400"/>
            </a:xfrm>
            <a:custGeom>
              <a:rect b="b" l="l" r="r" t="t"/>
              <a:pathLst>
                <a:path extrusionOk="0" h="1496" w="1555">
                  <a:moveTo>
                    <a:pt x="749" y="1"/>
                  </a:moveTo>
                  <a:cubicBezTo>
                    <a:pt x="336" y="1"/>
                    <a:pt x="1" y="334"/>
                    <a:pt x="1" y="747"/>
                  </a:cubicBezTo>
                  <a:cubicBezTo>
                    <a:pt x="1" y="1050"/>
                    <a:pt x="183" y="1322"/>
                    <a:pt x="463" y="1438"/>
                  </a:cubicBezTo>
                  <a:cubicBezTo>
                    <a:pt x="555" y="1477"/>
                    <a:pt x="652" y="1495"/>
                    <a:pt x="748" y="1495"/>
                  </a:cubicBezTo>
                  <a:cubicBezTo>
                    <a:pt x="943" y="1495"/>
                    <a:pt x="1134" y="1419"/>
                    <a:pt x="1277" y="1276"/>
                  </a:cubicBezTo>
                  <a:cubicBezTo>
                    <a:pt x="1491" y="1063"/>
                    <a:pt x="1554" y="741"/>
                    <a:pt x="1439" y="461"/>
                  </a:cubicBezTo>
                  <a:cubicBezTo>
                    <a:pt x="1323" y="183"/>
                    <a:pt x="1051" y="1"/>
                    <a:pt x="7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1"/>
            <p:cNvSpPr/>
            <p:nvPr/>
          </p:nvSpPr>
          <p:spPr>
            <a:xfrm>
              <a:off x="4218650" y="2647900"/>
              <a:ext cx="529425" cy="6950"/>
            </a:xfrm>
            <a:custGeom>
              <a:rect b="b" l="l" r="r" t="t"/>
              <a:pathLst>
                <a:path extrusionOk="0" h="278" w="21177">
                  <a:moveTo>
                    <a:pt x="10588" y="0"/>
                  </a:moveTo>
                  <a:cubicBezTo>
                    <a:pt x="4741" y="0"/>
                    <a:pt x="1" y="63"/>
                    <a:pt x="1" y="139"/>
                  </a:cubicBezTo>
                  <a:cubicBezTo>
                    <a:pt x="1" y="215"/>
                    <a:pt x="4739" y="277"/>
                    <a:pt x="10588" y="277"/>
                  </a:cubicBezTo>
                  <a:cubicBezTo>
                    <a:pt x="16437" y="277"/>
                    <a:pt x="21176" y="215"/>
                    <a:pt x="21176" y="139"/>
                  </a:cubicBezTo>
                  <a:cubicBezTo>
                    <a:pt x="21176" y="63"/>
                    <a:pt x="16434" y="0"/>
                    <a:pt x="1058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1"/>
            <p:cNvSpPr/>
            <p:nvPr/>
          </p:nvSpPr>
          <p:spPr>
            <a:xfrm>
              <a:off x="4362400" y="2191175"/>
              <a:ext cx="6925" cy="460200"/>
            </a:xfrm>
            <a:custGeom>
              <a:rect b="b" l="l" r="r" t="t"/>
              <a:pathLst>
                <a:path extrusionOk="0" h="18408" w="277">
                  <a:moveTo>
                    <a:pt x="139" y="0"/>
                  </a:moveTo>
                  <a:cubicBezTo>
                    <a:pt x="62" y="0"/>
                    <a:pt x="1" y="4121"/>
                    <a:pt x="1" y="9205"/>
                  </a:cubicBezTo>
                  <a:cubicBezTo>
                    <a:pt x="1" y="14288"/>
                    <a:pt x="62" y="18408"/>
                    <a:pt x="139" y="18408"/>
                  </a:cubicBezTo>
                  <a:cubicBezTo>
                    <a:pt x="215" y="18408"/>
                    <a:pt x="277" y="14289"/>
                    <a:pt x="277" y="9205"/>
                  </a:cubicBezTo>
                  <a:cubicBezTo>
                    <a:pt x="277" y="4120"/>
                    <a:pt x="215" y="0"/>
                    <a:pt x="1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1"/>
            <p:cNvSpPr/>
            <p:nvPr/>
          </p:nvSpPr>
          <p:spPr>
            <a:xfrm>
              <a:off x="4428075" y="2306350"/>
              <a:ext cx="37425" cy="37375"/>
            </a:xfrm>
            <a:custGeom>
              <a:rect b="b" l="l" r="r" t="t"/>
              <a:pathLst>
                <a:path extrusionOk="0" h="1495" w="1497">
                  <a:moveTo>
                    <a:pt x="749" y="0"/>
                  </a:moveTo>
                  <a:cubicBezTo>
                    <a:pt x="336" y="0"/>
                    <a:pt x="1" y="335"/>
                    <a:pt x="1" y="748"/>
                  </a:cubicBezTo>
                  <a:cubicBezTo>
                    <a:pt x="1" y="1160"/>
                    <a:pt x="336" y="1495"/>
                    <a:pt x="749" y="1495"/>
                  </a:cubicBezTo>
                  <a:cubicBezTo>
                    <a:pt x="1162" y="1495"/>
                    <a:pt x="1496" y="1160"/>
                    <a:pt x="1496" y="748"/>
                  </a:cubicBezTo>
                  <a:cubicBezTo>
                    <a:pt x="1496" y="335"/>
                    <a:pt x="1162" y="0"/>
                    <a:pt x="7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1"/>
            <p:cNvSpPr/>
            <p:nvPr/>
          </p:nvSpPr>
          <p:spPr>
            <a:xfrm>
              <a:off x="4428075" y="2465475"/>
              <a:ext cx="37425" cy="37400"/>
            </a:xfrm>
            <a:custGeom>
              <a:rect b="b" l="l" r="r" t="t"/>
              <a:pathLst>
                <a:path extrusionOk="0" h="1496" w="1497">
                  <a:moveTo>
                    <a:pt x="749" y="0"/>
                  </a:moveTo>
                  <a:cubicBezTo>
                    <a:pt x="336" y="0"/>
                    <a:pt x="1" y="335"/>
                    <a:pt x="1" y="748"/>
                  </a:cubicBezTo>
                  <a:cubicBezTo>
                    <a:pt x="1" y="1161"/>
                    <a:pt x="336" y="1496"/>
                    <a:pt x="749" y="1496"/>
                  </a:cubicBezTo>
                  <a:cubicBezTo>
                    <a:pt x="1162" y="1496"/>
                    <a:pt x="1496" y="1161"/>
                    <a:pt x="1496" y="748"/>
                  </a:cubicBezTo>
                  <a:cubicBezTo>
                    <a:pt x="1496" y="335"/>
                    <a:pt x="1162" y="0"/>
                    <a:pt x="74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1"/>
            <p:cNvSpPr/>
            <p:nvPr/>
          </p:nvSpPr>
          <p:spPr>
            <a:xfrm>
              <a:off x="4218650" y="2184050"/>
              <a:ext cx="529425" cy="6925"/>
            </a:xfrm>
            <a:custGeom>
              <a:rect b="b" l="l" r="r" t="t"/>
              <a:pathLst>
                <a:path extrusionOk="0" h="277" w="21177">
                  <a:moveTo>
                    <a:pt x="10589" y="0"/>
                  </a:moveTo>
                  <a:cubicBezTo>
                    <a:pt x="4740" y="0"/>
                    <a:pt x="1" y="63"/>
                    <a:pt x="1" y="139"/>
                  </a:cubicBezTo>
                  <a:cubicBezTo>
                    <a:pt x="1" y="215"/>
                    <a:pt x="4743" y="276"/>
                    <a:pt x="10589" y="276"/>
                  </a:cubicBezTo>
                  <a:cubicBezTo>
                    <a:pt x="16436" y="276"/>
                    <a:pt x="21176" y="215"/>
                    <a:pt x="21176" y="139"/>
                  </a:cubicBezTo>
                  <a:cubicBezTo>
                    <a:pt x="21176" y="62"/>
                    <a:pt x="16437" y="0"/>
                    <a:pt x="105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1"/>
            <p:cNvSpPr/>
            <p:nvPr/>
          </p:nvSpPr>
          <p:spPr>
            <a:xfrm>
              <a:off x="4597375" y="1727300"/>
              <a:ext cx="6900" cy="460225"/>
            </a:xfrm>
            <a:custGeom>
              <a:rect b="b" l="l" r="r" t="t"/>
              <a:pathLst>
                <a:path extrusionOk="0" h="18409" w="276">
                  <a:moveTo>
                    <a:pt x="139" y="1"/>
                  </a:moveTo>
                  <a:cubicBezTo>
                    <a:pt x="63" y="1"/>
                    <a:pt x="0" y="4122"/>
                    <a:pt x="0" y="9206"/>
                  </a:cubicBezTo>
                  <a:cubicBezTo>
                    <a:pt x="0" y="14288"/>
                    <a:pt x="63" y="18409"/>
                    <a:pt x="139" y="18409"/>
                  </a:cubicBezTo>
                  <a:cubicBezTo>
                    <a:pt x="216" y="18409"/>
                    <a:pt x="276" y="14290"/>
                    <a:pt x="276" y="9206"/>
                  </a:cubicBezTo>
                  <a:cubicBezTo>
                    <a:pt x="276" y="4121"/>
                    <a:pt x="214"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1"/>
            <p:cNvSpPr/>
            <p:nvPr/>
          </p:nvSpPr>
          <p:spPr>
            <a:xfrm>
              <a:off x="4499750" y="1842500"/>
              <a:ext cx="38900" cy="37375"/>
            </a:xfrm>
            <a:custGeom>
              <a:rect b="b" l="l" r="r" t="t"/>
              <a:pathLst>
                <a:path extrusionOk="0" h="1495" w="1556">
                  <a:moveTo>
                    <a:pt x="807" y="0"/>
                  </a:moveTo>
                  <a:cubicBezTo>
                    <a:pt x="505" y="0"/>
                    <a:pt x="233" y="183"/>
                    <a:pt x="117" y="462"/>
                  </a:cubicBezTo>
                  <a:cubicBezTo>
                    <a:pt x="1" y="741"/>
                    <a:pt x="65" y="1062"/>
                    <a:pt x="279" y="1275"/>
                  </a:cubicBezTo>
                  <a:cubicBezTo>
                    <a:pt x="422" y="1419"/>
                    <a:pt x="614" y="1495"/>
                    <a:pt x="808" y="1495"/>
                  </a:cubicBezTo>
                  <a:cubicBezTo>
                    <a:pt x="904" y="1495"/>
                    <a:pt x="1001" y="1476"/>
                    <a:pt x="1094" y="1438"/>
                  </a:cubicBezTo>
                  <a:cubicBezTo>
                    <a:pt x="1373" y="1323"/>
                    <a:pt x="1555" y="1050"/>
                    <a:pt x="1555" y="748"/>
                  </a:cubicBezTo>
                  <a:cubicBezTo>
                    <a:pt x="1555" y="335"/>
                    <a:pt x="1220"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1"/>
            <p:cNvSpPr/>
            <p:nvPr/>
          </p:nvSpPr>
          <p:spPr>
            <a:xfrm>
              <a:off x="4499750" y="2001625"/>
              <a:ext cx="38900" cy="37375"/>
            </a:xfrm>
            <a:custGeom>
              <a:rect b="b" l="l" r="r" t="t"/>
              <a:pathLst>
                <a:path extrusionOk="0" h="1495" w="1556">
                  <a:moveTo>
                    <a:pt x="807" y="0"/>
                  </a:moveTo>
                  <a:cubicBezTo>
                    <a:pt x="505" y="0"/>
                    <a:pt x="233" y="182"/>
                    <a:pt x="117" y="462"/>
                  </a:cubicBezTo>
                  <a:cubicBezTo>
                    <a:pt x="1" y="740"/>
                    <a:pt x="65" y="1062"/>
                    <a:pt x="279" y="1276"/>
                  </a:cubicBezTo>
                  <a:cubicBezTo>
                    <a:pt x="422" y="1419"/>
                    <a:pt x="613" y="1495"/>
                    <a:pt x="808" y="1495"/>
                  </a:cubicBezTo>
                  <a:cubicBezTo>
                    <a:pt x="904" y="1495"/>
                    <a:pt x="1001" y="1476"/>
                    <a:pt x="1094" y="1438"/>
                  </a:cubicBezTo>
                  <a:cubicBezTo>
                    <a:pt x="1373" y="1323"/>
                    <a:pt x="1555" y="1049"/>
                    <a:pt x="1555" y="748"/>
                  </a:cubicBezTo>
                  <a:cubicBezTo>
                    <a:pt x="1555" y="335"/>
                    <a:pt x="1220"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1"/>
            <p:cNvSpPr/>
            <p:nvPr/>
          </p:nvSpPr>
          <p:spPr>
            <a:xfrm>
              <a:off x="4588775" y="1074800"/>
              <a:ext cx="126500" cy="225750"/>
            </a:xfrm>
            <a:custGeom>
              <a:rect b="b" l="l" r="r" t="t"/>
              <a:pathLst>
                <a:path extrusionOk="0" h="9030" w="5060">
                  <a:moveTo>
                    <a:pt x="34" y="1"/>
                  </a:moveTo>
                  <a:cubicBezTo>
                    <a:pt x="30" y="1"/>
                    <a:pt x="27" y="2"/>
                    <a:pt x="26" y="3"/>
                  </a:cubicBezTo>
                  <a:cubicBezTo>
                    <a:pt x="0" y="48"/>
                    <a:pt x="535" y="333"/>
                    <a:pt x="1255" y="969"/>
                  </a:cubicBezTo>
                  <a:cubicBezTo>
                    <a:pt x="1620" y="1280"/>
                    <a:pt x="2004" y="1706"/>
                    <a:pt x="2400" y="2198"/>
                  </a:cubicBezTo>
                  <a:cubicBezTo>
                    <a:pt x="2813" y="2748"/>
                    <a:pt x="3176" y="3335"/>
                    <a:pt x="3487" y="3948"/>
                  </a:cubicBezTo>
                  <a:cubicBezTo>
                    <a:pt x="4142" y="5261"/>
                    <a:pt x="4500" y="6554"/>
                    <a:pt x="4710" y="7494"/>
                  </a:cubicBezTo>
                  <a:cubicBezTo>
                    <a:pt x="4917" y="8434"/>
                    <a:pt x="4994" y="9030"/>
                    <a:pt x="5039" y="9030"/>
                  </a:cubicBezTo>
                  <a:cubicBezTo>
                    <a:pt x="5040" y="9030"/>
                    <a:pt x="5040" y="9030"/>
                    <a:pt x="5040" y="9030"/>
                  </a:cubicBezTo>
                  <a:cubicBezTo>
                    <a:pt x="5059" y="9028"/>
                    <a:pt x="5059" y="8878"/>
                    <a:pt x="5043" y="8604"/>
                  </a:cubicBezTo>
                  <a:cubicBezTo>
                    <a:pt x="5029" y="8332"/>
                    <a:pt x="4981" y="7939"/>
                    <a:pt x="4902" y="7457"/>
                  </a:cubicBezTo>
                  <a:cubicBezTo>
                    <a:pt x="4737" y="6496"/>
                    <a:pt x="4404" y="5169"/>
                    <a:pt x="3734" y="3825"/>
                  </a:cubicBezTo>
                  <a:cubicBezTo>
                    <a:pt x="3415" y="3193"/>
                    <a:pt x="3036" y="2597"/>
                    <a:pt x="2600" y="2042"/>
                  </a:cubicBezTo>
                  <a:cubicBezTo>
                    <a:pt x="2182" y="1543"/>
                    <a:pt x="1772" y="1119"/>
                    <a:pt x="1381" y="821"/>
                  </a:cubicBezTo>
                  <a:cubicBezTo>
                    <a:pt x="1196" y="658"/>
                    <a:pt x="1006" y="540"/>
                    <a:pt x="846" y="431"/>
                  </a:cubicBezTo>
                  <a:cubicBezTo>
                    <a:pt x="710" y="333"/>
                    <a:pt x="566" y="247"/>
                    <a:pt x="416" y="174"/>
                  </a:cubicBezTo>
                  <a:cubicBezTo>
                    <a:pt x="200" y="61"/>
                    <a:pt x="66" y="1"/>
                    <a:pt x="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1"/>
            <p:cNvSpPr/>
            <p:nvPr/>
          </p:nvSpPr>
          <p:spPr>
            <a:xfrm>
              <a:off x="4499425" y="1050800"/>
              <a:ext cx="38925" cy="9425"/>
            </a:xfrm>
            <a:custGeom>
              <a:rect b="b" l="l" r="r" t="t"/>
              <a:pathLst>
                <a:path extrusionOk="0" h="377" w="1557">
                  <a:moveTo>
                    <a:pt x="267" y="1"/>
                  </a:moveTo>
                  <a:cubicBezTo>
                    <a:pt x="117" y="1"/>
                    <a:pt x="20" y="20"/>
                    <a:pt x="14" y="59"/>
                  </a:cubicBezTo>
                  <a:cubicBezTo>
                    <a:pt x="1" y="134"/>
                    <a:pt x="333" y="253"/>
                    <a:pt x="756" y="325"/>
                  </a:cubicBezTo>
                  <a:cubicBezTo>
                    <a:pt x="961" y="359"/>
                    <a:pt x="1149" y="377"/>
                    <a:pt x="1290" y="377"/>
                  </a:cubicBezTo>
                  <a:cubicBezTo>
                    <a:pt x="1440" y="377"/>
                    <a:pt x="1537" y="357"/>
                    <a:pt x="1544" y="318"/>
                  </a:cubicBezTo>
                  <a:cubicBezTo>
                    <a:pt x="1557" y="244"/>
                    <a:pt x="1225" y="125"/>
                    <a:pt x="803" y="53"/>
                  </a:cubicBezTo>
                  <a:cubicBezTo>
                    <a:pt x="597" y="18"/>
                    <a:pt x="409" y="1"/>
                    <a:pt x="2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1"/>
            <p:cNvSpPr/>
            <p:nvPr/>
          </p:nvSpPr>
          <p:spPr>
            <a:xfrm>
              <a:off x="3364800" y="238125"/>
              <a:ext cx="857250" cy="3413275"/>
            </a:xfrm>
            <a:custGeom>
              <a:rect b="b" l="l" r="r" t="t"/>
              <a:pathLst>
                <a:path extrusionOk="0" h="136531" w="34290">
                  <a:moveTo>
                    <a:pt x="15343" y="0"/>
                  </a:moveTo>
                  <a:cubicBezTo>
                    <a:pt x="13406" y="0"/>
                    <a:pt x="11640" y="1104"/>
                    <a:pt x="10792" y="2845"/>
                  </a:cubicBezTo>
                  <a:lnTo>
                    <a:pt x="3343" y="16905"/>
                  </a:lnTo>
                  <a:cubicBezTo>
                    <a:pt x="1147" y="21048"/>
                    <a:pt x="1" y="25664"/>
                    <a:pt x="1" y="30352"/>
                  </a:cubicBezTo>
                  <a:lnTo>
                    <a:pt x="1" y="128187"/>
                  </a:lnTo>
                  <a:lnTo>
                    <a:pt x="13062" y="136530"/>
                  </a:lnTo>
                  <a:lnTo>
                    <a:pt x="22117" y="136530"/>
                  </a:lnTo>
                  <a:lnTo>
                    <a:pt x="34289" y="128187"/>
                  </a:lnTo>
                  <a:lnTo>
                    <a:pt x="34289" y="30784"/>
                  </a:lnTo>
                  <a:cubicBezTo>
                    <a:pt x="34289" y="26290"/>
                    <a:pt x="33235" y="21858"/>
                    <a:pt x="31211" y="17846"/>
                  </a:cubicBezTo>
                  <a:lnTo>
                    <a:pt x="23611" y="2782"/>
                  </a:lnTo>
                  <a:cubicBezTo>
                    <a:pt x="22750" y="1076"/>
                    <a:pt x="21002" y="0"/>
                    <a:pt x="190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1"/>
            <p:cNvSpPr/>
            <p:nvPr/>
          </p:nvSpPr>
          <p:spPr>
            <a:xfrm>
              <a:off x="2543450" y="1788275"/>
              <a:ext cx="821375" cy="1459900"/>
            </a:xfrm>
            <a:custGeom>
              <a:rect b="b" l="l" r="r" t="t"/>
              <a:pathLst>
                <a:path extrusionOk="0" h="58396" w="32855">
                  <a:moveTo>
                    <a:pt x="32855" y="0"/>
                  </a:moveTo>
                  <a:cubicBezTo>
                    <a:pt x="32855" y="0"/>
                    <a:pt x="27481" y="23309"/>
                    <a:pt x="13740" y="33614"/>
                  </a:cubicBezTo>
                  <a:cubicBezTo>
                    <a:pt x="0" y="43920"/>
                    <a:pt x="0" y="58396"/>
                    <a:pt x="0" y="58396"/>
                  </a:cubicBezTo>
                  <a:lnTo>
                    <a:pt x="32855" y="58396"/>
                  </a:lnTo>
                  <a:lnTo>
                    <a:pt x="32855"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1"/>
            <p:cNvSpPr/>
            <p:nvPr/>
          </p:nvSpPr>
          <p:spPr>
            <a:xfrm>
              <a:off x="4222025" y="1788275"/>
              <a:ext cx="821375" cy="1459900"/>
            </a:xfrm>
            <a:custGeom>
              <a:rect b="b" l="l" r="r" t="t"/>
              <a:pathLst>
                <a:path extrusionOk="0" h="58396" w="32855">
                  <a:moveTo>
                    <a:pt x="0" y="0"/>
                  </a:moveTo>
                  <a:lnTo>
                    <a:pt x="0" y="58396"/>
                  </a:lnTo>
                  <a:lnTo>
                    <a:pt x="32855" y="58396"/>
                  </a:lnTo>
                  <a:cubicBezTo>
                    <a:pt x="32855" y="58396"/>
                    <a:pt x="32855" y="43920"/>
                    <a:pt x="19115" y="33614"/>
                  </a:cubicBezTo>
                  <a:cubicBezTo>
                    <a:pt x="5374" y="23309"/>
                    <a:pt x="0" y="0"/>
                    <a:pt x="0"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1"/>
            <p:cNvSpPr/>
            <p:nvPr/>
          </p:nvSpPr>
          <p:spPr>
            <a:xfrm>
              <a:off x="2543450" y="1788275"/>
              <a:ext cx="821375" cy="1459900"/>
            </a:xfrm>
            <a:custGeom>
              <a:rect b="b" l="l" r="r" t="t"/>
              <a:pathLst>
                <a:path extrusionOk="0" h="58396" w="32855">
                  <a:moveTo>
                    <a:pt x="32855" y="0"/>
                  </a:moveTo>
                  <a:cubicBezTo>
                    <a:pt x="32855" y="0"/>
                    <a:pt x="27481" y="23309"/>
                    <a:pt x="13740" y="33614"/>
                  </a:cubicBezTo>
                  <a:cubicBezTo>
                    <a:pt x="0" y="43920"/>
                    <a:pt x="0" y="58396"/>
                    <a:pt x="0" y="58396"/>
                  </a:cubicBezTo>
                  <a:lnTo>
                    <a:pt x="32855" y="58396"/>
                  </a:lnTo>
                  <a:lnTo>
                    <a:pt x="32855" y="0"/>
                  </a:lnTo>
                  <a:close/>
                </a:path>
              </a:pathLst>
            </a:custGeom>
            <a:solidFill>
              <a:srgbClr val="455A64">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1"/>
            <p:cNvSpPr/>
            <p:nvPr/>
          </p:nvSpPr>
          <p:spPr>
            <a:xfrm>
              <a:off x="4222025" y="1788275"/>
              <a:ext cx="821375" cy="1459900"/>
            </a:xfrm>
            <a:custGeom>
              <a:rect b="b" l="l" r="r" t="t"/>
              <a:pathLst>
                <a:path extrusionOk="0" h="58396" w="32855">
                  <a:moveTo>
                    <a:pt x="0" y="0"/>
                  </a:moveTo>
                  <a:lnTo>
                    <a:pt x="0" y="58396"/>
                  </a:lnTo>
                  <a:lnTo>
                    <a:pt x="32855" y="58396"/>
                  </a:lnTo>
                  <a:cubicBezTo>
                    <a:pt x="32855" y="58396"/>
                    <a:pt x="32855" y="43920"/>
                    <a:pt x="19115" y="33614"/>
                  </a:cubicBezTo>
                  <a:cubicBezTo>
                    <a:pt x="5374" y="23309"/>
                    <a:pt x="0" y="0"/>
                    <a:pt x="0" y="0"/>
                  </a:cubicBezTo>
                  <a:close/>
                </a:path>
              </a:pathLst>
            </a:custGeom>
            <a:solidFill>
              <a:srgbClr val="455A64">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1"/>
            <p:cNvSpPr/>
            <p:nvPr/>
          </p:nvSpPr>
          <p:spPr>
            <a:xfrm>
              <a:off x="3567350" y="766300"/>
              <a:ext cx="452150" cy="310500"/>
            </a:xfrm>
            <a:custGeom>
              <a:rect b="b" l="l" r="r" t="t"/>
              <a:pathLst>
                <a:path extrusionOk="0" h="12420" w="18086">
                  <a:moveTo>
                    <a:pt x="6210" y="0"/>
                  </a:moveTo>
                  <a:cubicBezTo>
                    <a:pt x="2781" y="0"/>
                    <a:pt x="0" y="2780"/>
                    <a:pt x="0" y="6210"/>
                  </a:cubicBezTo>
                  <a:cubicBezTo>
                    <a:pt x="0" y="9640"/>
                    <a:pt x="2781" y="12419"/>
                    <a:pt x="6210" y="12419"/>
                  </a:cubicBezTo>
                  <a:lnTo>
                    <a:pt x="11876" y="12419"/>
                  </a:lnTo>
                  <a:cubicBezTo>
                    <a:pt x="15305" y="12419"/>
                    <a:pt x="18086" y="9640"/>
                    <a:pt x="18086" y="6210"/>
                  </a:cubicBezTo>
                  <a:cubicBezTo>
                    <a:pt x="18086" y="2780"/>
                    <a:pt x="15305" y="0"/>
                    <a:pt x="118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1"/>
            <p:cNvSpPr/>
            <p:nvPr/>
          </p:nvSpPr>
          <p:spPr>
            <a:xfrm>
              <a:off x="3364800" y="3356850"/>
              <a:ext cx="857250" cy="294550"/>
            </a:xfrm>
            <a:custGeom>
              <a:rect b="b" l="l" r="r" t="t"/>
              <a:pathLst>
                <a:path extrusionOk="0" h="11782" w="34290">
                  <a:moveTo>
                    <a:pt x="1" y="0"/>
                  </a:moveTo>
                  <a:lnTo>
                    <a:pt x="1" y="3438"/>
                  </a:lnTo>
                  <a:lnTo>
                    <a:pt x="13062" y="11781"/>
                  </a:lnTo>
                  <a:lnTo>
                    <a:pt x="22117" y="11781"/>
                  </a:lnTo>
                  <a:lnTo>
                    <a:pt x="34289" y="3438"/>
                  </a:lnTo>
                  <a:lnTo>
                    <a:pt x="34289" y="0"/>
                  </a:lnTo>
                  <a:close/>
                </a:path>
              </a:pathLst>
            </a:custGeom>
            <a:solidFill>
              <a:srgbClr val="455A64">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2" name="Google Shape;672;p11"/>
          <p:cNvSpPr/>
          <p:nvPr/>
        </p:nvSpPr>
        <p:spPr>
          <a:xfrm>
            <a:off x="6879950" y="1852700"/>
            <a:ext cx="792600" cy="792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1"/>
          <p:cNvSpPr/>
          <p:nvPr/>
        </p:nvSpPr>
        <p:spPr>
          <a:xfrm>
            <a:off x="8706925" y="305550"/>
            <a:ext cx="792600" cy="792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1"/>
          <p:cNvSpPr/>
          <p:nvPr/>
        </p:nvSpPr>
        <p:spPr>
          <a:xfrm>
            <a:off x="954625" y="717025"/>
            <a:ext cx="1464900" cy="14649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1"/>
          <p:cNvSpPr txBox="1"/>
          <p:nvPr>
            <p:ph idx="4294967295" type="title"/>
          </p:nvPr>
        </p:nvSpPr>
        <p:spPr>
          <a:xfrm>
            <a:off x="1086175" y="1073725"/>
            <a:ext cx="1201800" cy="75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4800"/>
              <a:t>02</a:t>
            </a:r>
            <a:endParaRPr sz="4800"/>
          </a:p>
        </p:txBody>
      </p:sp>
      <p:sp>
        <p:nvSpPr>
          <p:cNvPr id="676" name="Google Shape;676;p11"/>
          <p:cNvSpPr/>
          <p:nvPr/>
        </p:nvSpPr>
        <p:spPr>
          <a:xfrm>
            <a:off x="-444400" y="3169450"/>
            <a:ext cx="792600" cy="792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2"/>
          <p:cNvSpPr txBox="1"/>
          <p:nvPr>
            <p:ph idx="2" type="title"/>
          </p:nvPr>
        </p:nvSpPr>
        <p:spPr>
          <a:xfrm>
            <a:off x="768900" y="403200"/>
            <a:ext cx="3756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Study Objectives</a:t>
            </a:r>
            <a:endParaRPr/>
          </a:p>
        </p:txBody>
      </p:sp>
      <p:sp>
        <p:nvSpPr>
          <p:cNvPr id="682" name="Google Shape;682;p12"/>
          <p:cNvSpPr txBox="1"/>
          <p:nvPr>
            <p:ph idx="1" type="subTitle"/>
          </p:nvPr>
        </p:nvSpPr>
        <p:spPr>
          <a:xfrm>
            <a:off x="920825" y="1786750"/>
            <a:ext cx="3422700" cy="97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To implement sustainable supply chain management needs to be focused on </a:t>
            </a:r>
            <a:endParaRPr/>
          </a:p>
          <a:p>
            <a:pPr indent="0" lvl="0" marL="0" rtl="0" algn="ctr">
              <a:lnSpc>
                <a:spcPct val="100000"/>
              </a:lnSpc>
              <a:spcBef>
                <a:spcPts val="0"/>
              </a:spcBef>
              <a:spcAft>
                <a:spcPts val="0"/>
              </a:spcAft>
              <a:buClr>
                <a:schemeClr val="dk1"/>
              </a:buClr>
              <a:buSzPts val="1100"/>
              <a:buFont typeface="Arial"/>
              <a:buNone/>
            </a:pPr>
            <a:r>
              <a:rPr lang="en"/>
              <a:t>Sustainable goals and targets.</a:t>
            </a:r>
            <a:endParaRPr/>
          </a:p>
          <a:p>
            <a:pPr indent="0" lvl="0" marL="0" rtl="0" algn="ctr">
              <a:lnSpc>
                <a:spcPct val="100000"/>
              </a:lnSpc>
              <a:spcBef>
                <a:spcPts val="0"/>
              </a:spcBef>
              <a:spcAft>
                <a:spcPts val="0"/>
              </a:spcAft>
              <a:buSzPts val="1400"/>
              <a:buNone/>
            </a:pPr>
            <a:r>
              <a:t/>
            </a:r>
            <a:endParaRPr/>
          </a:p>
        </p:txBody>
      </p:sp>
      <p:sp>
        <p:nvSpPr>
          <p:cNvPr id="683" name="Google Shape;683;p12"/>
          <p:cNvSpPr txBox="1"/>
          <p:nvPr>
            <p:ph idx="1" type="subTitle"/>
          </p:nvPr>
        </p:nvSpPr>
        <p:spPr>
          <a:xfrm>
            <a:off x="4959425" y="1786750"/>
            <a:ext cx="3422700" cy="97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To develop strategies to Avoid environmental risks, and increase productivity considering </a:t>
            </a:r>
            <a:endParaRPr/>
          </a:p>
          <a:p>
            <a:pPr indent="0" lvl="0" marL="0" rtl="0" algn="ctr">
              <a:lnSpc>
                <a:spcPct val="100000"/>
              </a:lnSpc>
              <a:spcBef>
                <a:spcPts val="0"/>
              </a:spcBef>
              <a:spcAft>
                <a:spcPts val="0"/>
              </a:spcAft>
              <a:buSzPts val="1400"/>
              <a:buNone/>
            </a:pPr>
            <a:r>
              <a:rPr lang="en"/>
              <a:t>Health and pure environment by reducing hazardous by products .</a:t>
            </a:r>
            <a:endParaRPr/>
          </a:p>
        </p:txBody>
      </p:sp>
      <p:sp>
        <p:nvSpPr>
          <p:cNvPr id="684" name="Google Shape;684;p12"/>
          <p:cNvSpPr txBox="1"/>
          <p:nvPr>
            <p:ph idx="1" type="subTitle"/>
          </p:nvPr>
        </p:nvSpPr>
        <p:spPr>
          <a:xfrm>
            <a:off x="920825" y="3386950"/>
            <a:ext cx="3299400" cy="97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There are various methods of applying machine learning algorithms to improve supply chain as mentioned in </a:t>
            </a:r>
            <a:r>
              <a:rPr lang="en" u="sng">
                <a:solidFill>
                  <a:schemeClr val="hlink"/>
                </a:solidFill>
                <a:hlinkClick action="ppaction://hlinksldjump" r:id="rId3"/>
              </a:rPr>
              <a:t>APPENDIX III</a:t>
            </a:r>
            <a:r>
              <a:rPr lang="en"/>
              <a:t>.</a:t>
            </a:r>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SzPts val="1400"/>
              <a:buNone/>
            </a:pPr>
            <a:r>
              <a:t/>
            </a:r>
            <a:endParaRPr/>
          </a:p>
        </p:txBody>
      </p:sp>
      <p:sp>
        <p:nvSpPr>
          <p:cNvPr id="685" name="Google Shape;685;p12"/>
          <p:cNvSpPr txBox="1"/>
          <p:nvPr>
            <p:ph idx="1" type="subTitle"/>
          </p:nvPr>
        </p:nvSpPr>
        <p:spPr>
          <a:xfrm>
            <a:off x="4959425" y="3386950"/>
            <a:ext cx="3422700" cy="97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To develop strategies leading us to higher levels of productivity and profitability.</a:t>
            </a:r>
            <a:endParaRPr/>
          </a:p>
        </p:txBody>
      </p:sp>
      <p:cxnSp>
        <p:nvCxnSpPr>
          <p:cNvPr id="686" name="Google Shape;686;p12"/>
          <p:cNvCxnSpPr/>
          <p:nvPr/>
        </p:nvCxnSpPr>
        <p:spPr>
          <a:xfrm>
            <a:off x="1085100" y="2965575"/>
            <a:ext cx="7124100" cy="0"/>
          </a:xfrm>
          <a:prstGeom prst="straightConnector1">
            <a:avLst/>
          </a:prstGeom>
          <a:noFill/>
          <a:ln cap="flat" cmpd="sng" w="9525">
            <a:solidFill>
              <a:schemeClr val="dk2"/>
            </a:solidFill>
            <a:prstDash val="solid"/>
            <a:round/>
            <a:headEnd len="sm" w="sm" type="none"/>
            <a:tailEnd len="sm" w="sm" type="none"/>
          </a:ln>
        </p:spPr>
      </p:cxnSp>
      <p:sp>
        <p:nvSpPr>
          <p:cNvPr id="687" name="Google Shape;687;p12"/>
          <p:cNvSpPr/>
          <p:nvPr/>
        </p:nvSpPr>
        <p:spPr>
          <a:xfrm>
            <a:off x="4145850" y="2519175"/>
            <a:ext cx="852300" cy="892800"/>
          </a:xfrm>
          <a:prstGeom prst="quadArrow">
            <a:avLst>
              <a:gd fmla="val 22500" name="adj1"/>
              <a:gd fmla="val 22500" name="adj2"/>
              <a:gd fmla="val 225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3"/>
          <p:cNvSpPr txBox="1"/>
          <p:nvPr>
            <p:ph type="title"/>
          </p:nvPr>
        </p:nvSpPr>
        <p:spPr>
          <a:xfrm>
            <a:off x="7176150" y="1725750"/>
            <a:ext cx="1646400" cy="73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Computerized Shipping and Tracking</a:t>
            </a:r>
            <a:endParaRPr/>
          </a:p>
        </p:txBody>
      </p:sp>
      <p:sp>
        <p:nvSpPr>
          <p:cNvPr id="693" name="Google Shape;693;p13"/>
          <p:cNvSpPr txBox="1"/>
          <p:nvPr>
            <p:ph idx="1" type="subTitle"/>
          </p:nvPr>
        </p:nvSpPr>
        <p:spPr>
          <a:xfrm>
            <a:off x="7359738" y="2428375"/>
            <a:ext cx="1279200" cy="119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Computerized shipping and tracking will ease the load of logistics by assuring current location of</a:t>
            </a:r>
            <a:endParaRPr/>
          </a:p>
          <a:p>
            <a:pPr indent="0" lvl="0" marL="0" rtl="0" algn="ctr">
              <a:lnSpc>
                <a:spcPct val="100000"/>
              </a:lnSpc>
              <a:spcBef>
                <a:spcPts val="0"/>
              </a:spcBef>
              <a:spcAft>
                <a:spcPts val="0"/>
              </a:spcAft>
              <a:buSzPts val="1400"/>
              <a:buNone/>
            </a:pPr>
            <a:r>
              <a:rPr lang="en"/>
              <a:t> product at each stage.</a:t>
            </a:r>
            <a:endParaRPr/>
          </a:p>
        </p:txBody>
      </p:sp>
      <p:sp>
        <p:nvSpPr>
          <p:cNvPr id="694" name="Google Shape;694;p13"/>
          <p:cNvSpPr txBox="1"/>
          <p:nvPr>
            <p:ph idx="2" type="title"/>
          </p:nvPr>
        </p:nvSpPr>
        <p:spPr>
          <a:xfrm>
            <a:off x="768900" y="403200"/>
            <a:ext cx="3756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Applications</a:t>
            </a:r>
            <a:endParaRPr/>
          </a:p>
        </p:txBody>
      </p:sp>
      <p:sp>
        <p:nvSpPr>
          <p:cNvPr id="695" name="Google Shape;695;p13"/>
          <p:cNvSpPr txBox="1"/>
          <p:nvPr>
            <p:ph idx="3" type="title"/>
          </p:nvPr>
        </p:nvSpPr>
        <p:spPr>
          <a:xfrm>
            <a:off x="2774339" y="1530175"/>
            <a:ext cx="1646400" cy="898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       RFID technologies in Logistics </a:t>
            </a:r>
            <a:endParaRPr/>
          </a:p>
        </p:txBody>
      </p:sp>
      <p:sp>
        <p:nvSpPr>
          <p:cNvPr id="696" name="Google Shape;696;p13"/>
          <p:cNvSpPr txBox="1"/>
          <p:nvPr>
            <p:ph idx="4" type="subTitle"/>
          </p:nvPr>
        </p:nvSpPr>
        <p:spPr>
          <a:xfrm>
            <a:off x="2688012" y="2428380"/>
            <a:ext cx="1646400" cy="173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Using RFID technologies will reduce the labour to detect the quantities and track them easily.</a:t>
            </a:r>
            <a:endParaRPr/>
          </a:p>
          <a:p>
            <a:pPr indent="0" lvl="0" marL="0" rtl="0" algn="ctr">
              <a:lnSpc>
                <a:spcPct val="100000"/>
              </a:lnSpc>
              <a:spcBef>
                <a:spcPts val="0"/>
              </a:spcBef>
              <a:spcAft>
                <a:spcPts val="0"/>
              </a:spcAft>
              <a:buSzPts val="1400"/>
              <a:buNone/>
            </a:pPr>
            <a:r>
              <a:rPr lang="en"/>
              <a:t>Which will also help to rectify quality issues of product if any exist</a:t>
            </a:r>
            <a:endParaRPr/>
          </a:p>
        </p:txBody>
      </p:sp>
      <p:sp>
        <p:nvSpPr>
          <p:cNvPr id="697" name="Google Shape;697;p13"/>
          <p:cNvSpPr txBox="1"/>
          <p:nvPr>
            <p:ph idx="5" type="title"/>
          </p:nvPr>
        </p:nvSpPr>
        <p:spPr>
          <a:xfrm>
            <a:off x="522350" y="1456500"/>
            <a:ext cx="1810800" cy="96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Social media to Streamline Supply Chain</a:t>
            </a:r>
            <a:endParaRPr/>
          </a:p>
        </p:txBody>
      </p:sp>
      <p:sp>
        <p:nvSpPr>
          <p:cNvPr id="698" name="Google Shape;698;p13"/>
          <p:cNvSpPr txBox="1"/>
          <p:nvPr>
            <p:ph idx="6" type="subTitle"/>
          </p:nvPr>
        </p:nvSpPr>
        <p:spPr>
          <a:xfrm>
            <a:off x="576345" y="2383519"/>
            <a:ext cx="1810800" cy="97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450">
                <a:solidFill>
                  <a:schemeClr val="dk1"/>
                </a:solidFill>
              </a:rPr>
              <a:t>Can be used to interact with customers, respond to questions, report accidents or weather conditions that may impede delivery schedules, and create automated updates about your inventory</a:t>
            </a:r>
            <a:endParaRPr/>
          </a:p>
        </p:txBody>
      </p:sp>
      <p:sp>
        <p:nvSpPr>
          <p:cNvPr id="699" name="Google Shape;699;p13"/>
          <p:cNvSpPr txBox="1"/>
          <p:nvPr>
            <p:ph type="title"/>
          </p:nvPr>
        </p:nvSpPr>
        <p:spPr>
          <a:xfrm>
            <a:off x="4778900" y="1633529"/>
            <a:ext cx="2096100" cy="49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Demand Prediction</a:t>
            </a:r>
            <a:endParaRPr/>
          </a:p>
        </p:txBody>
      </p:sp>
      <p:sp>
        <p:nvSpPr>
          <p:cNvPr id="700" name="Google Shape;700;p13"/>
          <p:cNvSpPr txBox="1"/>
          <p:nvPr>
            <p:ph idx="1" type="subTitle"/>
          </p:nvPr>
        </p:nvSpPr>
        <p:spPr>
          <a:xfrm>
            <a:off x="4635275" y="2383525"/>
            <a:ext cx="2358900" cy="119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The demand prediction plays a major role in supply chain management. Therefore, it is very necessary to figure out the demand of products accurately in order to place the exact amount that is needed minimizing the wastage and lack of supply in the area. There are many algorithms in machine learning to predict the demand.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704" name="Shape 704"/>
        <p:cNvGrpSpPr/>
        <p:nvPr/>
      </p:nvGrpSpPr>
      <p:grpSpPr>
        <a:xfrm>
          <a:off x="0" y="0"/>
          <a:ext cx="0" cy="0"/>
          <a:chOff x="0" y="0"/>
          <a:chExt cx="0" cy="0"/>
        </a:xfrm>
      </p:grpSpPr>
      <p:sp>
        <p:nvSpPr>
          <p:cNvPr id="705" name="Google Shape;705;p14"/>
          <p:cNvSpPr txBox="1"/>
          <p:nvPr>
            <p:ph idx="2" type="title"/>
          </p:nvPr>
        </p:nvSpPr>
        <p:spPr>
          <a:xfrm>
            <a:off x="862425" y="47070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   Literature Review</a:t>
            </a:r>
            <a:endParaRPr/>
          </a:p>
        </p:txBody>
      </p:sp>
      <p:grpSp>
        <p:nvGrpSpPr>
          <p:cNvPr id="706" name="Google Shape;706;p14"/>
          <p:cNvGrpSpPr/>
          <p:nvPr/>
        </p:nvGrpSpPr>
        <p:grpSpPr>
          <a:xfrm>
            <a:off x="4572003" y="748887"/>
            <a:ext cx="4336464" cy="4165277"/>
            <a:chOff x="1082750" y="238125"/>
            <a:chExt cx="5453300" cy="5238025"/>
          </a:xfrm>
        </p:grpSpPr>
        <p:sp>
          <p:nvSpPr>
            <p:cNvPr id="707" name="Google Shape;707;p14"/>
            <p:cNvSpPr/>
            <p:nvPr/>
          </p:nvSpPr>
          <p:spPr>
            <a:xfrm>
              <a:off x="1082750" y="1762525"/>
              <a:ext cx="935825" cy="908150"/>
            </a:xfrm>
            <a:custGeom>
              <a:rect b="b" l="l" r="r" t="t"/>
              <a:pathLst>
                <a:path extrusionOk="0" h="36326" w="37433">
                  <a:moveTo>
                    <a:pt x="33752" y="1"/>
                  </a:moveTo>
                  <a:lnTo>
                    <a:pt x="0" y="3250"/>
                  </a:lnTo>
                  <a:lnTo>
                    <a:pt x="459" y="5791"/>
                  </a:lnTo>
                  <a:lnTo>
                    <a:pt x="1468" y="5433"/>
                  </a:lnTo>
                  <a:cubicBezTo>
                    <a:pt x="1492" y="5432"/>
                    <a:pt x="1515" y="5431"/>
                    <a:pt x="1538" y="5431"/>
                  </a:cubicBezTo>
                  <a:cubicBezTo>
                    <a:pt x="2155" y="5431"/>
                    <a:pt x="2436" y="5853"/>
                    <a:pt x="2526" y="6489"/>
                  </a:cubicBezTo>
                  <a:cubicBezTo>
                    <a:pt x="2528" y="6503"/>
                    <a:pt x="2530" y="6518"/>
                    <a:pt x="2532" y="6532"/>
                  </a:cubicBezTo>
                  <a:cubicBezTo>
                    <a:pt x="2607" y="7201"/>
                    <a:pt x="2451" y="7826"/>
                    <a:pt x="1795" y="7967"/>
                  </a:cubicBezTo>
                  <a:lnTo>
                    <a:pt x="522" y="7890"/>
                  </a:lnTo>
                  <a:lnTo>
                    <a:pt x="780" y="10194"/>
                  </a:lnTo>
                  <a:cubicBezTo>
                    <a:pt x="780" y="10194"/>
                    <a:pt x="1173" y="10104"/>
                    <a:pt x="1637" y="10104"/>
                  </a:cubicBezTo>
                  <a:cubicBezTo>
                    <a:pt x="2281" y="10104"/>
                    <a:pt x="3063" y="10277"/>
                    <a:pt x="3123" y="11106"/>
                  </a:cubicBezTo>
                  <a:cubicBezTo>
                    <a:pt x="3123" y="11106"/>
                    <a:pt x="3036" y="12290"/>
                    <a:pt x="1316" y="12290"/>
                  </a:cubicBezTo>
                  <a:cubicBezTo>
                    <a:pt x="1221" y="12290"/>
                    <a:pt x="1120" y="12287"/>
                    <a:pt x="1015" y="12279"/>
                  </a:cubicBezTo>
                  <a:lnTo>
                    <a:pt x="1015" y="12279"/>
                  </a:lnTo>
                  <a:lnTo>
                    <a:pt x="1231" y="14200"/>
                  </a:lnTo>
                  <a:cubicBezTo>
                    <a:pt x="1231" y="14200"/>
                    <a:pt x="1689" y="14075"/>
                    <a:pt x="2202" y="14075"/>
                  </a:cubicBezTo>
                  <a:cubicBezTo>
                    <a:pt x="2823" y="14075"/>
                    <a:pt x="3524" y="14258"/>
                    <a:pt x="3592" y="15066"/>
                  </a:cubicBezTo>
                  <a:cubicBezTo>
                    <a:pt x="3697" y="16319"/>
                    <a:pt x="2396" y="16411"/>
                    <a:pt x="1483" y="16449"/>
                  </a:cubicBezTo>
                  <a:lnTo>
                    <a:pt x="1711" y="18477"/>
                  </a:lnTo>
                  <a:cubicBezTo>
                    <a:pt x="1711" y="18477"/>
                    <a:pt x="2028" y="18411"/>
                    <a:pt x="2421" y="18411"/>
                  </a:cubicBezTo>
                  <a:cubicBezTo>
                    <a:pt x="3070" y="18411"/>
                    <a:pt x="3925" y="18589"/>
                    <a:pt x="3907" y="19530"/>
                  </a:cubicBezTo>
                  <a:cubicBezTo>
                    <a:pt x="3884" y="20631"/>
                    <a:pt x="2867" y="20780"/>
                    <a:pt x="2315" y="20780"/>
                  </a:cubicBezTo>
                  <a:cubicBezTo>
                    <a:pt x="2109" y="20780"/>
                    <a:pt x="1968" y="20759"/>
                    <a:pt x="1968" y="20759"/>
                  </a:cubicBezTo>
                  <a:lnTo>
                    <a:pt x="1968" y="20759"/>
                  </a:lnTo>
                  <a:lnTo>
                    <a:pt x="2258" y="23341"/>
                  </a:lnTo>
                  <a:cubicBezTo>
                    <a:pt x="2258" y="23341"/>
                    <a:pt x="2858" y="23078"/>
                    <a:pt x="3436" y="23078"/>
                  </a:cubicBezTo>
                  <a:cubicBezTo>
                    <a:pt x="3930" y="23078"/>
                    <a:pt x="4409" y="23270"/>
                    <a:pt x="4489" y="23978"/>
                  </a:cubicBezTo>
                  <a:cubicBezTo>
                    <a:pt x="4616" y="25104"/>
                    <a:pt x="3763" y="25345"/>
                    <a:pt x="3088" y="25345"/>
                  </a:cubicBezTo>
                  <a:cubicBezTo>
                    <a:pt x="2841" y="25345"/>
                    <a:pt x="2618" y="25313"/>
                    <a:pt x="2476" y="25280"/>
                  </a:cubicBezTo>
                  <a:lnTo>
                    <a:pt x="2476" y="25280"/>
                  </a:lnTo>
                  <a:lnTo>
                    <a:pt x="2695" y="27243"/>
                  </a:lnTo>
                  <a:cubicBezTo>
                    <a:pt x="2695" y="27243"/>
                    <a:pt x="3172" y="27039"/>
                    <a:pt x="3682" y="27039"/>
                  </a:cubicBezTo>
                  <a:cubicBezTo>
                    <a:pt x="4242" y="27039"/>
                    <a:pt x="4842" y="27286"/>
                    <a:pt x="4893" y="28321"/>
                  </a:cubicBezTo>
                  <a:cubicBezTo>
                    <a:pt x="4934" y="29138"/>
                    <a:pt x="4330" y="29321"/>
                    <a:pt x="3779" y="29321"/>
                  </a:cubicBezTo>
                  <a:cubicBezTo>
                    <a:pt x="3330" y="29321"/>
                    <a:pt x="2916" y="29199"/>
                    <a:pt x="2916" y="29199"/>
                  </a:cubicBezTo>
                  <a:lnTo>
                    <a:pt x="2916" y="29199"/>
                  </a:lnTo>
                  <a:lnTo>
                    <a:pt x="3222" y="31930"/>
                  </a:lnTo>
                  <a:cubicBezTo>
                    <a:pt x="3222" y="31930"/>
                    <a:pt x="3833" y="31669"/>
                    <a:pt x="4416" y="31669"/>
                  </a:cubicBezTo>
                  <a:cubicBezTo>
                    <a:pt x="4904" y="31669"/>
                    <a:pt x="5373" y="31852"/>
                    <a:pt x="5449" y="32522"/>
                  </a:cubicBezTo>
                  <a:cubicBezTo>
                    <a:pt x="5535" y="33290"/>
                    <a:pt x="4880" y="33764"/>
                    <a:pt x="4170" y="33764"/>
                  </a:cubicBezTo>
                  <a:cubicBezTo>
                    <a:pt x="3912" y="33764"/>
                    <a:pt x="3646" y="33702"/>
                    <a:pt x="3407" y="33567"/>
                  </a:cubicBezTo>
                  <a:lnTo>
                    <a:pt x="3407" y="33567"/>
                  </a:lnTo>
                  <a:lnTo>
                    <a:pt x="3716" y="36326"/>
                  </a:lnTo>
                  <a:lnTo>
                    <a:pt x="37432" y="32751"/>
                  </a:lnTo>
                  <a:lnTo>
                    <a:pt x="3375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4"/>
            <p:cNvSpPr/>
            <p:nvPr/>
          </p:nvSpPr>
          <p:spPr>
            <a:xfrm>
              <a:off x="1302925" y="1703000"/>
              <a:ext cx="510375" cy="156700"/>
            </a:xfrm>
            <a:custGeom>
              <a:rect b="b" l="l" r="r" t="t"/>
              <a:pathLst>
                <a:path extrusionOk="0" h="6268" w="20415">
                  <a:moveTo>
                    <a:pt x="20213" y="0"/>
                  </a:moveTo>
                  <a:lnTo>
                    <a:pt x="0" y="734"/>
                  </a:lnTo>
                  <a:lnTo>
                    <a:pt x="201" y="6268"/>
                  </a:lnTo>
                  <a:lnTo>
                    <a:pt x="20414" y="5533"/>
                  </a:lnTo>
                  <a:lnTo>
                    <a:pt x="20213"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4"/>
            <p:cNvSpPr/>
            <p:nvPr/>
          </p:nvSpPr>
          <p:spPr>
            <a:xfrm>
              <a:off x="1293125" y="1977500"/>
              <a:ext cx="530125" cy="33500"/>
            </a:xfrm>
            <a:custGeom>
              <a:rect b="b" l="l" r="r" t="t"/>
              <a:pathLst>
                <a:path extrusionOk="0" h="1340" w="21205">
                  <a:moveTo>
                    <a:pt x="20993" y="0"/>
                  </a:moveTo>
                  <a:cubicBezTo>
                    <a:pt x="20851" y="0"/>
                    <a:pt x="20640" y="4"/>
                    <a:pt x="20366" y="13"/>
                  </a:cubicBezTo>
                  <a:lnTo>
                    <a:pt x="18091" y="111"/>
                  </a:lnTo>
                  <a:cubicBezTo>
                    <a:pt x="16172" y="207"/>
                    <a:pt x="13522" y="356"/>
                    <a:pt x="10594" y="537"/>
                  </a:cubicBezTo>
                  <a:cubicBezTo>
                    <a:pt x="7667" y="718"/>
                    <a:pt x="5017" y="897"/>
                    <a:pt x="3100" y="1040"/>
                  </a:cubicBezTo>
                  <a:lnTo>
                    <a:pt x="832" y="1223"/>
                  </a:lnTo>
                  <a:cubicBezTo>
                    <a:pt x="297" y="1272"/>
                    <a:pt x="0" y="1308"/>
                    <a:pt x="2" y="1326"/>
                  </a:cubicBezTo>
                  <a:cubicBezTo>
                    <a:pt x="2" y="1335"/>
                    <a:pt x="77" y="1339"/>
                    <a:pt x="219" y="1339"/>
                  </a:cubicBezTo>
                  <a:cubicBezTo>
                    <a:pt x="360" y="1339"/>
                    <a:pt x="569" y="1335"/>
                    <a:pt x="838" y="1326"/>
                  </a:cubicBezTo>
                  <a:lnTo>
                    <a:pt x="3112" y="1227"/>
                  </a:lnTo>
                  <a:cubicBezTo>
                    <a:pt x="5031" y="1132"/>
                    <a:pt x="7685" y="982"/>
                    <a:pt x="10610" y="801"/>
                  </a:cubicBezTo>
                  <a:cubicBezTo>
                    <a:pt x="13537" y="621"/>
                    <a:pt x="16186" y="442"/>
                    <a:pt x="18103" y="299"/>
                  </a:cubicBezTo>
                  <a:lnTo>
                    <a:pt x="20373" y="116"/>
                  </a:lnTo>
                  <a:cubicBezTo>
                    <a:pt x="20908" y="67"/>
                    <a:pt x="21204" y="31"/>
                    <a:pt x="21203" y="13"/>
                  </a:cubicBezTo>
                  <a:cubicBezTo>
                    <a:pt x="21202" y="4"/>
                    <a:pt x="21130" y="0"/>
                    <a:pt x="209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4"/>
            <p:cNvSpPr/>
            <p:nvPr/>
          </p:nvSpPr>
          <p:spPr>
            <a:xfrm>
              <a:off x="1313325" y="2080125"/>
              <a:ext cx="530075" cy="33525"/>
            </a:xfrm>
            <a:custGeom>
              <a:rect b="b" l="l" r="r" t="t"/>
              <a:pathLst>
                <a:path extrusionOk="0" h="1341" w="21203">
                  <a:moveTo>
                    <a:pt x="20991" y="1"/>
                  </a:moveTo>
                  <a:cubicBezTo>
                    <a:pt x="20849" y="1"/>
                    <a:pt x="20637" y="5"/>
                    <a:pt x="20365" y="14"/>
                  </a:cubicBezTo>
                  <a:lnTo>
                    <a:pt x="18091" y="113"/>
                  </a:lnTo>
                  <a:cubicBezTo>
                    <a:pt x="16171" y="207"/>
                    <a:pt x="13522" y="357"/>
                    <a:pt x="10594" y="539"/>
                  </a:cubicBezTo>
                  <a:cubicBezTo>
                    <a:pt x="7666" y="720"/>
                    <a:pt x="5017" y="899"/>
                    <a:pt x="3100" y="1041"/>
                  </a:cubicBezTo>
                  <a:lnTo>
                    <a:pt x="831" y="1224"/>
                  </a:lnTo>
                  <a:cubicBezTo>
                    <a:pt x="295" y="1273"/>
                    <a:pt x="0" y="1308"/>
                    <a:pt x="1" y="1327"/>
                  </a:cubicBezTo>
                  <a:cubicBezTo>
                    <a:pt x="2" y="1336"/>
                    <a:pt x="74" y="1340"/>
                    <a:pt x="211" y="1340"/>
                  </a:cubicBezTo>
                  <a:cubicBezTo>
                    <a:pt x="353" y="1340"/>
                    <a:pt x="564" y="1335"/>
                    <a:pt x="837" y="1327"/>
                  </a:cubicBezTo>
                  <a:lnTo>
                    <a:pt x="3112" y="1228"/>
                  </a:lnTo>
                  <a:cubicBezTo>
                    <a:pt x="5031" y="1132"/>
                    <a:pt x="7683" y="984"/>
                    <a:pt x="10610" y="802"/>
                  </a:cubicBezTo>
                  <a:cubicBezTo>
                    <a:pt x="13537" y="621"/>
                    <a:pt x="16186" y="442"/>
                    <a:pt x="18103" y="299"/>
                  </a:cubicBezTo>
                  <a:lnTo>
                    <a:pt x="20372" y="117"/>
                  </a:lnTo>
                  <a:cubicBezTo>
                    <a:pt x="20907" y="68"/>
                    <a:pt x="21203" y="33"/>
                    <a:pt x="21202" y="14"/>
                  </a:cubicBezTo>
                  <a:cubicBezTo>
                    <a:pt x="21201" y="5"/>
                    <a:pt x="21128" y="1"/>
                    <a:pt x="209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4"/>
            <p:cNvSpPr/>
            <p:nvPr/>
          </p:nvSpPr>
          <p:spPr>
            <a:xfrm>
              <a:off x="1320625" y="2185550"/>
              <a:ext cx="530100" cy="33475"/>
            </a:xfrm>
            <a:custGeom>
              <a:rect b="b" l="l" r="r" t="t"/>
              <a:pathLst>
                <a:path extrusionOk="0" h="1339" w="21204">
                  <a:moveTo>
                    <a:pt x="20992" y="0"/>
                  </a:moveTo>
                  <a:cubicBezTo>
                    <a:pt x="20850" y="0"/>
                    <a:pt x="20639" y="5"/>
                    <a:pt x="20366" y="14"/>
                  </a:cubicBezTo>
                  <a:lnTo>
                    <a:pt x="18092" y="113"/>
                  </a:lnTo>
                  <a:cubicBezTo>
                    <a:pt x="16172" y="208"/>
                    <a:pt x="13522" y="357"/>
                    <a:pt x="10595" y="539"/>
                  </a:cubicBezTo>
                  <a:cubicBezTo>
                    <a:pt x="7667" y="720"/>
                    <a:pt x="5018" y="899"/>
                    <a:pt x="3100" y="1042"/>
                  </a:cubicBezTo>
                  <a:lnTo>
                    <a:pt x="831" y="1223"/>
                  </a:lnTo>
                  <a:cubicBezTo>
                    <a:pt x="296" y="1272"/>
                    <a:pt x="0" y="1307"/>
                    <a:pt x="1" y="1325"/>
                  </a:cubicBezTo>
                  <a:cubicBezTo>
                    <a:pt x="2" y="1335"/>
                    <a:pt x="74" y="1339"/>
                    <a:pt x="211" y="1339"/>
                  </a:cubicBezTo>
                  <a:cubicBezTo>
                    <a:pt x="353" y="1339"/>
                    <a:pt x="565" y="1334"/>
                    <a:pt x="838" y="1325"/>
                  </a:cubicBezTo>
                  <a:lnTo>
                    <a:pt x="3112" y="1227"/>
                  </a:lnTo>
                  <a:cubicBezTo>
                    <a:pt x="5032" y="1132"/>
                    <a:pt x="7684" y="983"/>
                    <a:pt x="10611" y="801"/>
                  </a:cubicBezTo>
                  <a:cubicBezTo>
                    <a:pt x="13538" y="620"/>
                    <a:pt x="16187" y="441"/>
                    <a:pt x="18104" y="299"/>
                  </a:cubicBezTo>
                  <a:lnTo>
                    <a:pt x="20373" y="117"/>
                  </a:lnTo>
                  <a:cubicBezTo>
                    <a:pt x="20908" y="68"/>
                    <a:pt x="21204" y="32"/>
                    <a:pt x="21202" y="13"/>
                  </a:cubicBezTo>
                  <a:cubicBezTo>
                    <a:pt x="21202" y="5"/>
                    <a:pt x="21130" y="0"/>
                    <a:pt x="209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4"/>
            <p:cNvSpPr/>
            <p:nvPr/>
          </p:nvSpPr>
          <p:spPr>
            <a:xfrm>
              <a:off x="1333450" y="2290950"/>
              <a:ext cx="530100" cy="33500"/>
            </a:xfrm>
            <a:custGeom>
              <a:rect b="b" l="l" r="r" t="t"/>
              <a:pathLst>
                <a:path extrusionOk="0" h="1340" w="21204">
                  <a:moveTo>
                    <a:pt x="20992" y="0"/>
                  </a:moveTo>
                  <a:cubicBezTo>
                    <a:pt x="20851" y="0"/>
                    <a:pt x="20639" y="5"/>
                    <a:pt x="20366" y="13"/>
                  </a:cubicBezTo>
                  <a:lnTo>
                    <a:pt x="18092" y="112"/>
                  </a:lnTo>
                  <a:cubicBezTo>
                    <a:pt x="16173" y="207"/>
                    <a:pt x="13522" y="356"/>
                    <a:pt x="10594" y="537"/>
                  </a:cubicBezTo>
                  <a:cubicBezTo>
                    <a:pt x="7666" y="719"/>
                    <a:pt x="5017" y="898"/>
                    <a:pt x="3101" y="1041"/>
                  </a:cubicBezTo>
                  <a:lnTo>
                    <a:pt x="832" y="1223"/>
                  </a:lnTo>
                  <a:cubicBezTo>
                    <a:pt x="296" y="1272"/>
                    <a:pt x="1" y="1308"/>
                    <a:pt x="2" y="1326"/>
                  </a:cubicBezTo>
                  <a:cubicBezTo>
                    <a:pt x="3" y="1335"/>
                    <a:pt x="77" y="1340"/>
                    <a:pt x="219" y="1340"/>
                  </a:cubicBezTo>
                  <a:cubicBezTo>
                    <a:pt x="361" y="1340"/>
                    <a:pt x="569" y="1335"/>
                    <a:pt x="838" y="1326"/>
                  </a:cubicBezTo>
                  <a:lnTo>
                    <a:pt x="3112" y="1228"/>
                  </a:lnTo>
                  <a:cubicBezTo>
                    <a:pt x="5031" y="1132"/>
                    <a:pt x="7684" y="982"/>
                    <a:pt x="10611" y="801"/>
                  </a:cubicBezTo>
                  <a:cubicBezTo>
                    <a:pt x="13537" y="621"/>
                    <a:pt x="16186" y="442"/>
                    <a:pt x="18103" y="299"/>
                  </a:cubicBezTo>
                  <a:lnTo>
                    <a:pt x="20372" y="116"/>
                  </a:lnTo>
                  <a:cubicBezTo>
                    <a:pt x="20908" y="68"/>
                    <a:pt x="21203" y="32"/>
                    <a:pt x="21202" y="13"/>
                  </a:cubicBezTo>
                  <a:cubicBezTo>
                    <a:pt x="21201" y="4"/>
                    <a:pt x="21129" y="0"/>
                    <a:pt x="209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4"/>
            <p:cNvSpPr/>
            <p:nvPr/>
          </p:nvSpPr>
          <p:spPr>
            <a:xfrm>
              <a:off x="1362775" y="2404500"/>
              <a:ext cx="530125" cy="33500"/>
            </a:xfrm>
            <a:custGeom>
              <a:rect b="b" l="l" r="r" t="t"/>
              <a:pathLst>
                <a:path extrusionOk="0" h="1340" w="21205">
                  <a:moveTo>
                    <a:pt x="20993" y="1"/>
                  </a:moveTo>
                  <a:cubicBezTo>
                    <a:pt x="20851" y="1"/>
                    <a:pt x="20640" y="5"/>
                    <a:pt x="20366" y="13"/>
                  </a:cubicBezTo>
                  <a:lnTo>
                    <a:pt x="18091" y="112"/>
                  </a:lnTo>
                  <a:cubicBezTo>
                    <a:pt x="16172" y="208"/>
                    <a:pt x="13522" y="358"/>
                    <a:pt x="10594" y="538"/>
                  </a:cubicBezTo>
                  <a:cubicBezTo>
                    <a:pt x="7667" y="719"/>
                    <a:pt x="5017" y="898"/>
                    <a:pt x="3101" y="1041"/>
                  </a:cubicBezTo>
                  <a:lnTo>
                    <a:pt x="832" y="1223"/>
                  </a:lnTo>
                  <a:cubicBezTo>
                    <a:pt x="297" y="1272"/>
                    <a:pt x="1" y="1308"/>
                    <a:pt x="2" y="1327"/>
                  </a:cubicBezTo>
                  <a:cubicBezTo>
                    <a:pt x="2" y="1336"/>
                    <a:pt x="77" y="1340"/>
                    <a:pt x="219" y="1340"/>
                  </a:cubicBezTo>
                  <a:cubicBezTo>
                    <a:pt x="361" y="1340"/>
                    <a:pt x="570" y="1336"/>
                    <a:pt x="839" y="1327"/>
                  </a:cubicBezTo>
                  <a:lnTo>
                    <a:pt x="3112" y="1228"/>
                  </a:lnTo>
                  <a:cubicBezTo>
                    <a:pt x="5031" y="1133"/>
                    <a:pt x="7685" y="983"/>
                    <a:pt x="10611" y="803"/>
                  </a:cubicBezTo>
                  <a:cubicBezTo>
                    <a:pt x="13537" y="621"/>
                    <a:pt x="16186" y="442"/>
                    <a:pt x="18103" y="299"/>
                  </a:cubicBezTo>
                  <a:lnTo>
                    <a:pt x="20373" y="117"/>
                  </a:lnTo>
                  <a:cubicBezTo>
                    <a:pt x="20908" y="68"/>
                    <a:pt x="21204" y="32"/>
                    <a:pt x="21203" y="13"/>
                  </a:cubicBezTo>
                  <a:cubicBezTo>
                    <a:pt x="21202" y="5"/>
                    <a:pt x="21130" y="1"/>
                    <a:pt x="209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4"/>
            <p:cNvSpPr/>
            <p:nvPr/>
          </p:nvSpPr>
          <p:spPr>
            <a:xfrm>
              <a:off x="1730200" y="466175"/>
              <a:ext cx="837425" cy="847625"/>
            </a:xfrm>
            <a:custGeom>
              <a:rect b="b" l="l" r="r" t="t"/>
              <a:pathLst>
                <a:path extrusionOk="0" h="33905" w="33497">
                  <a:moveTo>
                    <a:pt x="4636" y="0"/>
                  </a:moveTo>
                  <a:cubicBezTo>
                    <a:pt x="4636" y="0"/>
                    <a:pt x="5280" y="2146"/>
                    <a:pt x="3798" y="2146"/>
                  </a:cubicBezTo>
                  <a:cubicBezTo>
                    <a:pt x="2745" y="2146"/>
                    <a:pt x="2389" y="836"/>
                    <a:pt x="2988" y="0"/>
                  </a:cubicBezTo>
                  <a:lnTo>
                    <a:pt x="2988" y="0"/>
                  </a:lnTo>
                  <a:lnTo>
                    <a:pt x="213" y="1"/>
                  </a:lnTo>
                  <a:lnTo>
                    <a:pt x="0" y="33905"/>
                  </a:lnTo>
                  <a:lnTo>
                    <a:pt x="32956" y="33905"/>
                  </a:lnTo>
                  <a:lnTo>
                    <a:pt x="33497" y="1"/>
                  </a:lnTo>
                  <a:lnTo>
                    <a:pt x="30920" y="173"/>
                  </a:lnTo>
                  <a:lnTo>
                    <a:pt x="31163" y="1215"/>
                  </a:lnTo>
                  <a:cubicBezTo>
                    <a:pt x="31120" y="1880"/>
                    <a:pt x="30662" y="2130"/>
                    <a:pt x="29995" y="2148"/>
                  </a:cubicBezTo>
                  <a:lnTo>
                    <a:pt x="29951" y="2148"/>
                  </a:lnTo>
                  <a:cubicBezTo>
                    <a:pt x="29279" y="2148"/>
                    <a:pt x="28676" y="1925"/>
                    <a:pt x="28608" y="1255"/>
                  </a:cubicBezTo>
                  <a:lnTo>
                    <a:pt x="28828" y="0"/>
                  </a:lnTo>
                  <a:lnTo>
                    <a:pt x="26510" y="0"/>
                  </a:lnTo>
                  <a:cubicBezTo>
                    <a:pt x="26510" y="0"/>
                    <a:pt x="26764" y="2227"/>
                    <a:pt x="25393" y="2227"/>
                  </a:cubicBezTo>
                  <a:cubicBezTo>
                    <a:pt x="25376" y="2227"/>
                    <a:pt x="25358" y="2227"/>
                    <a:pt x="25341" y="2226"/>
                  </a:cubicBezTo>
                  <a:cubicBezTo>
                    <a:pt x="25341" y="2226"/>
                    <a:pt x="24041" y="1982"/>
                    <a:pt x="24411" y="0"/>
                  </a:cubicBezTo>
                  <a:lnTo>
                    <a:pt x="22478" y="0"/>
                  </a:lnTo>
                  <a:cubicBezTo>
                    <a:pt x="22478" y="0"/>
                    <a:pt x="22828" y="2250"/>
                    <a:pt x="21394" y="2250"/>
                  </a:cubicBezTo>
                  <a:cubicBezTo>
                    <a:pt x="21381" y="2250"/>
                    <a:pt x="21367" y="2250"/>
                    <a:pt x="21354" y="2249"/>
                  </a:cubicBezTo>
                  <a:cubicBezTo>
                    <a:pt x="20096" y="2214"/>
                    <a:pt x="20150" y="911"/>
                    <a:pt x="20215" y="0"/>
                  </a:cubicBezTo>
                  <a:lnTo>
                    <a:pt x="18174" y="0"/>
                  </a:lnTo>
                  <a:cubicBezTo>
                    <a:pt x="18174" y="0"/>
                    <a:pt x="18363" y="2076"/>
                    <a:pt x="17062" y="2076"/>
                  </a:cubicBezTo>
                  <a:cubicBezTo>
                    <a:pt x="17005" y="2076"/>
                    <a:pt x="16945" y="2072"/>
                    <a:pt x="16881" y="2063"/>
                  </a:cubicBezTo>
                  <a:cubicBezTo>
                    <a:pt x="15382" y="1863"/>
                    <a:pt x="15876" y="0"/>
                    <a:pt x="15876" y="0"/>
                  </a:cubicBezTo>
                  <a:lnTo>
                    <a:pt x="13278" y="0"/>
                  </a:lnTo>
                  <a:cubicBezTo>
                    <a:pt x="13278" y="0"/>
                    <a:pt x="13945" y="2146"/>
                    <a:pt x="12397" y="2146"/>
                  </a:cubicBezTo>
                  <a:cubicBezTo>
                    <a:pt x="10849" y="2146"/>
                    <a:pt x="11146" y="513"/>
                    <a:pt x="11327" y="0"/>
                  </a:cubicBezTo>
                  <a:lnTo>
                    <a:pt x="9353" y="0"/>
                  </a:lnTo>
                  <a:cubicBezTo>
                    <a:pt x="9353" y="0"/>
                    <a:pt x="9975" y="2068"/>
                    <a:pt x="8193" y="2068"/>
                  </a:cubicBezTo>
                  <a:cubicBezTo>
                    <a:pt x="8143" y="2068"/>
                    <a:pt x="8090" y="2067"/>
                    <a:pt x="8036" y="2063"/>
                  </a:cubicBezTo>
                  <a:cubicBezTo>
                    <a:pt x="6554" y="1970"/>
                    <a:pt x="7384" y="0"/>
                    <a:pt x="738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4"/>
            <p:cNvSpPr/>
            <p:nvPr/>
          </p:nvSpPr>
          <p:spPr>
            <a:xfrm>
              <a:off x="1589350" y="345775"/>
              <a:ext cx="390050" cy="322800"/>
            </a:xfrm>
            <a:custGeom>
              <a:rect b="b" l="l" r="r" t="t"/>
              <a:pathLst>
                <a:path extrusionOk="0" h="12912" w="15602">
                  <a:moveTo>
                    <a:pt x="13045" y="1"/>
                  </a:moveTo>
                  <a:lnTo>
                    <a:pt x="0" y="9341"/>
                  </a:lnTo>
                  <a:lnTo>
                    <a:pt x="2556" y="12912"/>
                  </a:lnTo>
                  <a:lnTo>
                    <a:pt x="15601" y="3571"/>
                  </a:lnTo>
                  <a:lnTo>
                    <a:pt x="13045"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4"/>
            <p:cNvSpPr/>
            <p:nvPr/>
          </p:nvSpPr>
          <p:spPr>
            <a:xfrm>
              <a:off x="2319875" y="1120225"/>
              <a:ext cx="390050" cy="322800"/>
            </a:xfrm>
            <a:custGeom>
              <a:rect b="b" l="l" r="r" t="t"/>
              <a:pathLst>
                <a:path extrusionOk="0" h="12912" w="15602">
                  <a:moveTo>
                    <a:pt x="13045" y="0"/>
                  </a:moveTo>
                  <a:lnTo>
                    <a:pt x="1" y="9341"/>
                  </a:lnTo>
                  <a:lnTo>
                    <a:pt x="2557" y="12912"/>
                  </a:lnTo>
                  <a:lnTo>
                    <a:pt x="15602" y="3571"/>
                  </a:lnTo>
                  <a:lnTo>
                    <a:pt x="13045"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4"/>
            <p:cNvSpPr/>
            <p:nvPr/>
          </p:nvSpPr>
          <p:spPr>
            <a:xfrm>
              <a:off x="1846900" y="686750"/>
              <a:ext cx="633350" cy="6625"/>
            </a:xfrm>
            <a:custGeom>
              <a:rect b="b" l="l" r="r" t="t"/>
              <a:pathLst>
                <a:path extrusionOk="0" h="265" w="25334">
                  <a:moveTo>
                    <a:pt x="12668" y="1"/>
                  </a:moveTo>
                  <a:cubicBezTo>
                    <a:pt x="9169" y="1"/>
                    <a:pt x="6002" y="16"/>
                    <a:pt x="3709" y="39"/>
                  </a:cubicBezTo>
                  <a:lnTo>
                    <a:pt x="995" y="81"/>
                  </a:lnTo>
                  <a:lnTo>
                    <a:pt x="257" y="106"/>
                  </a:lnTo>
                  <a:cubicBezTo>
                    <a:pt x="89" y="114"/>
                    <a:pt x="0" y="124"/>
                    <a:pt x="0" y="133"/>
                  </a:cubicBezTo>
                  <a:cubicBezTo>
                    <a:pt x="0" y="141"/>
                    <a:pt x="89" y="150"/>
                    <a:pt x="257" y="159"/>
                  </a:cubicBezTo>
                  <a:lnTo>
                    <a:pt x="995" y="184"/>
                  </a:lnTo>
                  <a:lnTo>
                    <a:pt x="3709" y="226"/>
                  </a:lnTo>
                  <a:cubicBezTo>
                    <a:pt x="6002" y="250"/>
                    <a:pt x="9170" y="264"/>
                    <a:pt x="12668" y="264"/>
                  </a:cubicBezTo>
                  <a:cubicBezTo>
                    <a:pt x="16165" y="264"/>
                    <a:pt x="19331" y="250"/>
                    <a:pt x="21624" y="226"/>
                  </a:cubicBezTo>
                  <a:lnTo>
                    <a:pt x="24338" y="184"/>
                  </a:lnTo>
                  <a:lnTo>
                    <a:pt x="25076" y="159"/>
                  </a:lnTo>
                  <a:cubicBezTo>
                    <a:pt x="25244" y="150"/>
                    <a:pt x="25334" y="141"/>
                    <a:pt x="25334" y="133"/>
                  </a:cubicBezTo>
                  <a:cubicBezTo>
                    <a:pt x="25334" y="124"/>
                    <a:pt x="25244" y="116"/>
                    <a:pt x="25077" y="106"/>
                  </a:cubicBezTo>
                  <a:lnTo>
                    <a:pt x="24339" y="81"/>
                  </a:lnTo>
                  <a:lnTo>
                    <a:pt x="21624" y="39"/>
                  </a:lnTo>
                  <a:cubicBezTo>
                    <a:pt x="19331" y="15"/>
                    <a:pt x="16166" y="1"/>
                    <a:pt x="126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4"/>
            <p:cNvSpPr/>
            <p:nvPr/>
          </p:nvSpPr>
          <p:spPr>
            <a:xfrm>
              <a:off x="1861200" y="839225"/>
              <a:ext cx="604400" cy="6650"/>
            </a:xfrm>
            <a:custGeom>
              <a:rect b="b" l="l" r="r" t="t"/>
              <a:pathLst>
                <a:path extrusionOk="0" h="266" w="24176">
                  <a:moveTo>
                    <a:pt x="12089" y="0"/>
                  </a:moveTo>
                  <a:cubicBezTo>
                    <a:pt x="8750" y="0"/>
                    <a:pt x="5728" y="16"/>
                    <a:pt x="3541" y="40"/>
                  </a:cubicBezTo>
                  <a:lnTo>
                    <a:pt x="950" y="82"/>
                  </a:lnTo>
                  <a:lnTo>
                    <a:pt x="245" y="106"/>
                  </a:lnTo>
                  <a:cubicBezTo>
                    <a:pt x="85" y="115"/>
                    <a:pt x="0" y="124"/>
                    <a:pt x="0" y="133"/>
                  </a:cubicBezTo>
                  <a:cubicBezTo>
                    <a:pt x="0" y="142"/>
                    <a:pt x="85" y="152"/>
                    <a:pt x="245" y="160"/>
                  </a:cubicBezTo>
                  <a:lnTo>
                    <a:pt x="950" y="184"/>
                  </a:lnTo>
                  <a:lnTo>
                    <a:pt x="3541" y="226"/>
                  </a:lnTo>
                  <a:cubicBezTo>
                    <a:pt x="5728" y="250"/>
                    <a:pt x="8752" y="265"/>
                    <a:pt x="12089" y="265"/>
                  </a:cubicBezTo>
                  <a:cubicBezTo>
                    <a:pt x="15426" y="265"/>
                    <a:pt x="18448" y="250"/>
                    <a:pt x="20635" y="226"/>
                  </a:cubicBezTo>
                  <a:lnTo>
                    <a:pt x="23226" y="184"/>
                  </a:lnTo>
                  <a:lnTo>
                    <a:pt x="23931" y="160"/>
                  </a:lnTo>
                  <a:cubicBezTo>
                    <a:pt x="24092" y="152"/>
                    <a:pt x="24176" y="142"/>
                    <a:pt x="24176" y="133"/>
                  </a:cubicBezTo>
                  <a:cubicBezTo>
                    <a:pt x="24176" y="125"/>
                    <a:pt x="24092" y="115"/>
                    <a:pt x="23931" y="106"/>
                  </a:cubicBezTo>
                  <a:lnTo>
                    <a:pt x="23226" y="82"/>
                  </a:lnTo>
                  <a:lnTo>
                    <a:pt x="20635" y="40"/>
                  </a:lnTo>
                  <a:cubicBezTo>
                    <a:pt x="18448" y="16"/>
                    <a:pt x="15427" y="0"/>
                    <a:pt x="120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4"/>
            <p:cNvSpPr/>
            <p:nvPr/>
          </p:nvSpPr>
          <p:spPr>
            <a:xfrm>
              <a:off x="1875500" y="986475"/>
              <a:ext cx="302400" cy="6600"/>
            </a:xfrm>
            <a:custGeom>
              <a:rect b="b" l="l" r="r" t="t"/>
              <a:pathLst>
                <a:path extrusionOk="0" h="264" w="12096">
                  <a:moveTo>
                    <a:pt x="6048" y="0"/>
                  </a:moveTo>
                  <a:cubicBezTo>
                    <a:pt x="4377" y="0"/>
                    <a:pt x="2866" y="14"/>
                    <a:pt x="1772" y="38"/>
                  </a:cubicBezTo>
                  <a:cubicBezTo>
                    <a:pt x="678" y="62"/>
                    <a:pt x="0" y="95"/>
                    <a:pt x="0" y="131"/>
                  </a:cubicBezTo>
                  <a:cubicBezTo>
                    <a:pt x="0" y="167"/>
                    <a:pt x="678" y="201"/>
                    <a:pt x="1772" y="224"/>
                  </a:cubicBezTo>
                  <a:cubicBezTo>
                    <a:pt x="2866" y="249"/>
                    <a:pt x="4379" y="264"/>
                    <a:pt x="6048" y="264"/>
                  </a:cubicBezTo>
                  <a:cubicBezTo>
                    <a:pt x="7718" y="264"/>
                    <a:pt x="9229" y="249"/>
                    <a:pt x="10324" y="224"/>
                  </a:cubicBezTo>
                  <a:cubicBezTo>
                    <a:pt x="11418" y="201"/>
                    <a:pt x="12096" y="167"/>
                    <a:pt x="12096" y="131"/>
                  </a:cubicBezTo>
                  <a:cubicBezTo>
                    <a:pt x="12096" y="95"/>
                    <a:pt x="11418" y="63"/>
                    <a:pt x="10324" y="38"/>
                  </a:cubicBezTo>
                  <a:cubicBezTo>
                    <a:pt x="9230" y="14"/>
                    <a:pt x="7718" y="0"/>
                    <a:pt x="60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4"/>
            <p:cNvSpPr/>
            <p:nvPr/>
          </p:nvSpPr>
          <p:spPr>
            <a:xfrm>
              <a:off x="1287050" y="5464175"/>
              <a:ext cx="5249000" cy="6600"/>
            </a:xfrm>
            <a:custGeom>
              <a:rect b="b" l="l" r="r" t="t"/>
              <a:pathLst>
                <a:path extrusionOk="0" h="264" w="209960">
                  <a:moveTo>
                    <a:pt x="104985" y="0"/>
                  </a:moveTo>
                  <a:cubicBezTo>
                    <a:pt x="46994" y="0"/>
                    <a:pt x="0" y="59"/>
                    <a:pt x="0" y="131"/>
                  </a:cubicBezTo>
                  <a:cubicBezTo>
                    <a:pt x="0" y="205"/>
                    <a:pt x="46994" y="264"/>
                    <a:pt x="104985" y="264"/>
                  </a:cubicBezTo>
                  <a:cubicBezTo>
                    <a:pt x="162955" y="264"/>
                    <a:pt x="209959" y="205"/>
                    <a:pt x="209959" y="131"/>
                  </a:cubicBezTo>
                  <a:cubicBezTo>
                    <a:pt x="209959" y="59"/>
                    <a:pt x="162955" y="0"/>
                    <a:pt x="1049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4"/>
            <p:cNvSpPr/>
            <p:nvPr/>
          </p:nvSpPr>
          <p:spPr>
            <a:xfrm>
              <a:off x="2724725" y="238125"/>
              <a:ext cx="3340950" cy="4106325"/>
            </a:xfrm>
            <a:custGeom>
              <a:rect b="b" l="l" r="r" t="t"/>
              <a:pathLst>
                <a:path extrusionOk="0" h="164253" w="133638">
                  <a:moveTo>
                    <a:pt x="19110" y="0"/>
                  </a:moveTo>
                  <a:lnTo>
                    <a:pt x="1" y="150261"/>
                  </a:lnTo>
                  <a:lnTo>
                    <a:pt x="109706" y="164212"/>
                  </a:lnTo>
                  <a:cubicBezTo>
                    <a:pt x="109919" y="164240"/>
                    <a:pt x="110132" y="164253"/>
                    <a:pt x="110341" y="164253"/>
                  </a:cubicBezTo>
                  <a:cubicBezTo>
                    <a:pt x="112817" y="164253"/>
                    <a:pt x="114963" y="162412"/>
                    <a:pt x="115284" y="159892"/>
                  </a:cubicBezTo>
                  <a:lnTo>
                    <a:pt x="133480" y="16806"/>
                  </a:lnTo>
                  <a:cubicBezTo>
                    <a:pt x="133637" y="15577"/>
                    <a:pt x="132767" y="14454"/>
                    <a:pt x="131537" y="14297"/>
                  </a:cubicBezTo>
                  <a:lnTo>
                    <a:pt x="1911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4"/>
            <p:cNvSpPr/>
            <p:nvPr/>
          </p:nvSpPr>
          <p:spPr>
            <a:xfrm>
              <a:off x="5808675" y="1225150"/>
              <a:ext cx="363225" cy="226025"/>
            </a:xfrm>
            <a:custGeom>
              <a:rect b="b" l="l" r="r" t="t"/>
              <a:pathLst>
                <a:path extrusionOk="0" h="9041" w="14529">
                  <a:moveTo>
                    <a:pt x="931" y="1"/>
                  </a:moveTo>
                  <a:lnTo>
                    <a:pt x="1" y="7309"/>
                  </a:lnTo>
                  <a:lnTo>
                    <a:pt x="13600" y="9040"/>
                  </a:lnTo>
                  <a:lnTo>
                    <a:pt x="14529" y="1731"/>
                  </a:lnTo>
                  <a:lnTo>
                    <a:pt x="931"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4"/>
            <p:cNvSpPr/>
            <p:nvPr/>
          </p:nvSpPr>
          <p:spPr>
            <a:xfrm>
              <a:off x="5808675" y="1225150"/>
              <a:ext cx="363225" cy="226025"/>
            </a:xfrm>
            <a:custGeom>
              <a:rect b="b" l="l" r="r" t="t"/>
              <a:pathLst>
                <a:path extrusionOk="0" h="9041" w="14529">
                  <a:moveTo>
                    <a:pt x="931" y="1"/>
                  </a:moveTo>
                  <a:lnTo>
                    <a:pt x="1" y="7309"/>
                  </a:lnTo>
                  <a:lnTo>
                    <a:pt x="13600" y="9040"/>
                  </a:lnTo>
                  <a:lnTo>
                    <a:pt x="14529" y="1731"/>
                  </a:lnTo>
                  <a:lnTo>
                    <a:pt x="9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4"/>
            <p:cNvSpPr/>
            <p:nvPr/>
          </p:nvSpPr>
          <p:spPr>
            <a:xfrm>
              <a:off x="2853375" y="354675"/>
              <a:ext cx="3106675" cy="3909550"/>
            </a:xfrm>
            <a:custGeom>
              <a:rect b="b" l="l" r="r" t="t"/>
              <a:pathLst>
                <a:path extrusionOk="0" h="156382" w="124267">
                  <a:moveTo>
                    <a:pt x="18177" y="0"/>
                  </a:moveTo>
                  <a:lnTo>
                    <a:pt x="1" y="142886"/>
                  </a:lnTo>
                  <a:lnTo>
                    <a:pt x="106089" y="156382"/>
                  </a:lnTo>
                  <a:lnTo>
                    <a:pt x="124266" y="13496"/>
                  </a:lnTo>
                  <a:lnTo>
                    <a:pt x="1817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4"/>
            <p:cNvSpPr/>
            <p:nvPr/>
          </p:nvSpPr>
          <p:spPr>
            <a:xfrm>
              <a:off x="2740650" y="296025"/>
              <a:ext cx="3106675" cy="3909600"/>
            </a:xfrm>
            <a:custGeom>
              <a:rect b="b" l="l" r="r" t="t"/>
              <a:pathLst>
                <a:path extrusionOk="0" h="156384" w="124267">
                  <a:moveTo>
                    <a:pt x="18178" y="1"/>
                  </a:moveTo>
                  <a:lnTo>
                    <a:pt x="1" y="142886"/>
                  </a:lnTo>
                  <a:lnTo>
                    <a:pt x="106090" y="156383"/>
                  </a:lnTo>
                  <a:lnTo>
                    <a:pt x="124266" y="13498"/>
                  </a:lnTo>
                  <a:lnTo>
                    <a:pt x="18178"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4"/>
            <p:cNvSpPr/>
            <p:nvPr/>
          </p:nvSpPr>
          <p:spPr>
            <a:xfrm>
              <a:off x="3234600" y="643225"/>
              <a:ext cx="2644550" cy="348700"/>
            </a:xfrm>
            <a:custGeom>
              <a:rect b="b" l="l" r="r" t="t"/>
              <a:pathLst>
                <a:path extrusionOk="0" h="13948" w="105782">
                  <a:moveTo>
                    <a:pt x="64" y="0"/>
                  </a:moveTo>
                  <a:lnTo>
                    <a:pt x="0" y="502"/>
                  </a:lnTo>
                  <a:lnTo>
                    <a:pt x="105717" y="13947"/>
                  </a:lnTo>
                  <a:lnTo>
                    <a:pt x="105781" y="13444"/>
                  </a:lnTo>
                  <a:lnTo>
                    <a:pt x="6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4"/>
            <p:cNvSpPr/>
            <p:nvPr/>
          </p:nvSpPr>
          <p:spPr>
            <a:xfrm>
              <a:off x="3228700" y="822950"/>
              <a:ext cx="2644575" cy="348700"/>
            </a:xfrm>
            <a:custGeom>
              <a:rect b="b" l="l" r="r" t="t"/>
              <a:pathLst>
                <a:path extrusionOk="0" h="13948" w="105783">
                  <a:moveTo>
                    <a:pt x="64" y="1"/>
                  </a:moveTo>
                  <a:lnTo>
                    <a:pt x="0" y="504"/>
                  </a:lnTo>
                  <a:lnTo>
                    <a:pt x="105717" y="13948"/>
                  </a:lnTo>
                  <a:lnTo>
                    <a:pt x="105782" y="13445"/>
                  </a:lnTo>
                  <a:lnTo>
                    <a:pt x="6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4"/>
            <p:cNvSpPr/>
            <p:nvPr/>
          </p:nvSpPr>
          <p:spPr>
            <a:xfrm>
              <a:off x="3206125" y="1000575"/>
              <a:ext cx="2644550" cy="348725"/>
            </a:xfrm>
            <a:custGeom>
              <a:rect b="b" l="l" r="r" t="t"/>
              <a:pathLst>
                <a:path extrusionOk="0" h="13949" w="105782">
                  <a:moveTo>
                    <a:pt x="64" y="1"/>
                  </a:moveTo>
                  <a:lnTo>
                    <a:pt x="0" y="503"/>
                  </a:lnTo>
                  <a:lnTo>
                    <a:pt x="105717" y="13948"/>
                  </a:lnTo>
                  <a:lnTo>
                    <a:pt x="105781" y="13445"/>
                  </a:lnTo>
                  <a:lnTo>
                    <a:pt x="6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4"/>
            <p:cNvSpPr/>
            <p:nvPr/>
          </p:nvSpPr>
          <p:spPr>
            <a:xfrm>
              <a:off x="3183500" y="1178200"/>
              <a:ext cx="2644575" cy="348725"/>
            </a:xfrm>
            <a:custGeom>
              <a:rect b="b" l="l" r="r" t="t"/>
              <a:pathLst>
                <a:path extrusionOk="0" h="13949" w="105783">
                  <a:moveTo>
                    <a:pt x="65" y="0"/>
                  </a:moveTo>
                  <a:lnTo>
                    <a:pt x="1" y="504"/>
                  </a:lnTo>
                  <a:lnTo>
                    <a:pt x="105718" y="13948"/>
                  </a:lnTo>
                  <a:lnTo>
                    <a:pt x="105783" y="13445"/>
                  </a:lnTo>
                  <a:lnTo>
                    <a:pt x="6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4"/>
            <p:cNvSpPr/>
            <p:nvPr/>
          </p:nvSpPr>
          <p:spPr>
            <a:xfrm>
              <a:off x="3160925" y="1355825"/>
              <a:ext cx="2644575" cy="348700"/>
            </a:xfrm>
            <a:custGeom>
              <a:rect b="b" l="l" r="r" t="t"/>
              <a:pathLst>
                <a:path extrusionOk="0" h="13948" w="105783">
                  <a:moveTo>
                    <a:pt x="65" y="1"/>
                  </a:moveTo>
                  <a:lnTo>
                    <a:pt x="1" y="504"/>
                  </a:lnTo>
                  <a:lnTo>
                    <a:pt x="105718" y="13948"/>
                  </a:lnTo>
                  <a:lnTo>
                    <a:pt x="105783" y="13444"/>
                  </a:lnTo>
                  <a:lnTo>
                    <a:pt x="6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4"/>
            <p:cNvSpPr/>
            <p:nvPr/>
          </p:nvSpPr>
          <p:spPr>
            <a:xfrm>
              <a:off x="3138350" y="1533450"/>
              <a:ext cx="2644550" cy="348725"/>
            </a:xfrm>
            <a:custGeom>
              <a:rect b="b" l="l" r="r" t="t"/>
              <a:pathLst>
                <a:path extrusionOk="0" h="13949" w="105782">
                  <a:moveTo>
                    <a:pt x="65" y="0"/>
                  </a:moveTo>
                  <a:lnTo>
                    <a:pt x="1" y="503"/>
                  </a:lnTo>
                  <a:lnTo>
                    <a:pt x="105718" y="13948"/>
                  </a:lnTo>
                  <a:lnTo>
                    <a:pt x="105782" y="13445"/>
                  </a:lnTo>
                  <a:lnTo>
                    <a:pt x="6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4"/>
            <p:cNvSpPr/>
            <p:nvPr/>
          </p:nvSpPr>
          <p:spPr>
            <a:xfrm>
              <a:off x="3115750" y="1711075"/>
              <a:ext cx="2644575" cy="348700"/>
            </a:xfrm>
            <a:custGeom>
              <a:rect b="b" l="l" r="r" t="t"/>
              <a:pathLst>
                <a:path extrusionOk="0" h="13948" w="105783">
                  <a:moveTo>
                    <a:pt x="64" y="0"/>
                  </a:moveTo>
                  <a:lnTo>
                    <a:pt x="0" y="504"/>
                  </a:lnTo>
                  <a:lnTo>
                    <a:pt x="105717" y="13948"/>
                  </a:lnTo>
                  <a:lnTo>
                    <a:pt x="105782" y="13444"/>
                  </a:lnTo>
                  <a:lnTo>
                    <a:pt x="6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4"/>
            <p:cNvSpPr/>
            <p:nvPr/>
          </p:nvSpPr>
          <p:spPr>
            <a:xfrm>
              <a:off x="3093175" y="1888700"/>
              <a:ext cx="2644575" cy="348700"/>
            </a:xfrm>
            <a:custGeom>
              <a:rect b="b" l="l" r="r" t="t"/>
              <a:pathLst>
                <a:path extrusionOk="0" h="13948" w="105783">
                  <a:moveTo>
                    <a:pt x="64" y="1"/>
                  </a:moveTo>
                  <a:lnTo>
                    <a:pt x="0" y="503"/>
                  </a:lnTo>
                  <a:lnTo>
                    <a:pt x="105717" y="13948"/>
                  </a:lnTo>
                  <a:lnTo>
                    <a:pt x="105782" y="13445"/>
                  </a:lnTo>
                  <a:lnTo>
                    <a:pt x="6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4"/>
            <p:cNvSpPr/>
            <p:nvPr/>
          </p:nvSpPr>
          <p:spPr>
            <a:xfrm>
              <a:off x="3070600" y="2066325"/>
              <a:ext cx="2644525" cy="348700"/>
            </a:xfrm>
            <a:custGeom>
              <a:rect b="b" l="l" r="r" t="t"/>
              <a:pathLst>
                <a:path extrusionOk="0" h="13948" w="105781">
                  <a:moveTo>
                    <a:pt x="64" y="0"/>
                  </a:moveTo>
                  <a:lnTo>
                    <a:pt x="0" y="504"/>
                  </a:lnTo>
                  <a:lnTo>
                    <a:pt x="105717" y="13947"/>
                  </a:lnTo>
                  <a:lnTo>
                    <a:pt x="105781" y="13444"/>
                  </a:lnTo>
                  <a:lnTo>
                    <a:pt x="6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4"/>
            <p:cNvSpPr/>
            <p:nvPr/>
          </p:nvSpPr>
          <p:spPr>
            <a:xfrm>
              <a:off x="3047975" y="2243950"/>
              <a:ext cx="2644575" cy="348700"/>
            </a:xfrm>
            <a:custGeom>
              <a:rect b="b" l="l" r="r" t="t"/>
              <a:pathLst>
                <a:path extrusionOk="0" h="13948" w="105783">
                  <a:moveTo>
                    <a:pt x="65" y="1"/>
                  </a:moveTo>
                  <a:lnTo>
                    <a:pt x="1" y="504"/>
                  </a:lnTo>
                  <a:lnTo>
                    <a:pt x="105718" y="13948"/>
                  </a:lnTo>
                  <a:lnTo>
                    <a:pt x="105783" y="13444"/>
                  </a:lnTo>
                  <a:lnTo>
                    <a:pt x="6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4"/>
            <p:cNvSpPr/>
            <p:nvPr/>
          </p:nvSpPr>
          <p:spPr>
            <a:xfrm>
              <a:off x="3025400" y="2421550"/>
              <a:ext cx="2644575" cy="348750"/>
            </a:xfrm>
            <a:custGeom>
              <a:rect b="b" l="l" r="r" t="t"/>
              <a:pathLst>
                <a:path extrusionOk="0" h="13950" w="105783">
                  <a:moveTo>
                    <a:pt x="65" y="1"/>
                  </a:moveTo>
                  <a:lnTo>
                    <a:pt x="1" y="504"/>
                  </a:lnTo>
                  <a:lnTo>
                    <a:pt x="105718" y="13949"/>
                  </a:lnTo>
                  <a:lnTo>
                    <a:pt x="105783" y="13446"/>
                  </a:lnTo>
                  <a:lnTo>
                    <a:pt x="6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4"/>
            <p:cNvSpPr/>
            <p:nvPr/>
          </p:nvSpPr>
          <p:spPr>
            <a:xfrm>
              <a:off x="3002825" y="2599200"/>
              <a:ext cx="2644550" cy="348700"/>
            </a:xfrm>
            <a:custGeom>
              <a:rect b="b" l="l" r="r" t="t"/>
              <a:pathLst>
                <a:path extrusionOk="0" h="13948" w="105782">
                  <a:moveTo>
                    <a:pt x="63" y="0"/>
                  </a:moveTo>
                  <a:lnTo>
                    <a:pt x="0" y="504"/>
                  </a:lnTo>
                  <a:lnTo>
                    <a:pt x="105717" y="13948"/>
                  </a:lnTo>
                  <a:lnTo>
                    <a:pt x="105781" y="13444"/>
                  </a:lnTo>
                  <a:lnTo>
                    <a:pt x="6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4"/>
            <p:cNvSpPr/>
            <p:nvPr/>
          </p:nvSpPr>
          <p:spPr>
            <a:xfrm>
              <a:off x="2980225" y="2776800"/>
              <a:ext cx="2644575" cy="348725"/>
            </a:xfrm>
            <a:custGeom>
              <a:rect b="b" l="l" r="r" t="t"/>
              <a:pathLst>
                <a:path extrusionOk="0" h="13949" w="105783">
                  <a:moveTo>
                    <a:pt x="64" y="1"/>
                  </a:moveTo>
                  <a:lnTo>
                    <a:pt x="0" y="504"/>
                  </a:lnTo>
                  <a:lnTo>
                    <a:pt x="105717" y="13949"/>
                  </a:lnTo>
                  <a:lnTo>
                    <a:pt x="105782" y="13446"/>
                  </a:lnTo>
                  <a:lnTo>
                    <a:pt x="6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4"/>
            <p:cNvSpPr/>
            <p:nvPr/>
          </p:nvSpPr>
          <p:spPr>
            <a:xfrm>
              <a:off x="2958425" y="2960725"/>
              <a:ext cx="2642975" cy="336150"/>
            </a:xfrm>
            <a:custGeom>
              <a:rect b="b" l="l" r="r" t="t"/>
              <a:pathLst>
                <a:path extrusionOk="0" h="13446" w="105719">
                  <a:moveTo>
                    <a:pt x="0" y="0"/>
                  </a:moveTo>
                  <a:lnTo>
                    <a:pt x="105719" y="13445"/>
                  </a:lnTo>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4"/>
            <p:cNvSpPr/>
            <p:nvPr/>
          </p:nvSpPr>
          <p:spPr>
            <a:xfrm>
              <a:off x="2935025" y="3132075"/>
              <a:ext cx="2644575" cy="348700"/>
            </a:xfrm>
            <a:custGeom>
              <a:rect b="b" l="l" r="r" t="t"/>
              <a:pathLst>
                <a:path extrusionOk="0" h="13948" w="105783">
                  <a:moveTo>
                    <a:pt x="65" y="1"/>
                  </a:moveTo>
                  <a:lnTo>
                    <a:pt x="1" y="503"/>
                  </a:lnTo>
                  <a:lnTo>
                    <a:pt x="105719" y="13948"/>
                  </a:lnTo>
                  <a:lnTo>
                    <a:pt x="105783" y="13444"/>
                  </a:lnTo>
                  <a:lnTo>
                    <a:pt x="6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4"/>
            <p:cNvSpPr/>
            <p:nvPr/>
          </p:nvSpPr>
          <p:spPr>
            <a:xfrm>
              <a:off x="2912450" y="3309675"/>
              <a:ext cx="2644575" cy="348700"/>
            </a:xfrm>
            <a:custGeom>
              <a:rect b="b" l="l" r="r" t="t"/>
              <a:pathLst>
                <a:path extrusionOk="0" h="13948" w="105783">
                  <a:moveTo>
                    <a:pt x="64" y="1"/>
                  </a:moveTo>
                  <a:lnTo>
                    <a:pt x="1" y="504"/>
                  </a:lnTo>
                  <a:lnTo>
                    <a:pt x="105719" y="13948"/>
                  </a:lnTo>
                  <a:lnTo>
                    <a:pt x="105783" y="13446"/>
                  </a:lnTo>
                  <a:lnTo>
                    <a:pt x="6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4"/>
            <p:cNvSpPr/>
            <p:nvPr/>
          </p:nvSpPr>
          <p:spPr>
            <a:xfrm>
              <a:off x="2889875" y="3487325"/>
              <a:ext cx="2644575" cy="348700"/>
            </a:xfrm>
            <a:custGeom>
              <a:rect b="b" l="l" r="r" t="t"/>
              <a:pathLst>
                <a:path extrusionOk="0" h="13948" w="105783">
                  <a:moveTo>
                    <a:pt x="64" y="0"/>
                  </a:moveTo>
                  <a:lnTo>
                    <a:pt x="0" y="503"/>
                  </a:lnTo>
                  <a:lnTo>
                    <a:pt x="105717" y="13947"/>
                  </a:lnTo>
                  <a:lnTo>
                    <a:pt x="105782" y="13444"/>
                  </a:lnTo>
                  <a:lnTo>
                    <a:pt x="6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4"/>
            <p:cNvSpPr/>
            <p:nvPr/>
          </p:nvSpPr>
          <p:spPr>
            <a:xfrm>
              <a:off x="2867300" y="3664925"/>
              <a:ext cx="2644550" cy="348700"/>
            </a:xfrm>
            <a:custGeom>
              <a:rect b="b" l="l" r="r" t="t"/>
              <a:pathLst>
                <a:path extrusionOk="0" h="13948" w="105782">
                  <a:moveTo>
                    <a:pt x="64" y="1"/>
                  </a:moveTo>
                  <a:lnTo>
                    <a:pt x="0" y="504"/>
                  </a:lnTo>
                  <a:lnTo>
                    <a:pt x="105717" y="13948"/>
                  </a:lnTo>
                  <a:lnTo>
                    <a:pt x="105781" y="13444"/>
                  </a:lnTo>
                  <a:lnTo>
                    <a:pt x="6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4"/>
            <p:cNvSpPr/>
            <p:nvPr/>
          </p:nvSpPr>
          <p:spPr>
            <a:xfrm>
              <a:off x="3156825" y="367675"/>
              <a:ext cx="465325" cy="3561475"/>
            </a:xfrm>
            <a:custGeom>
              <a:rect b="b" l="l" r="r" t="t"/>
              <a:pathLst>
                <a:path extrusionOk="0" h="142459" w="18613">
                  <a:moveTo>
                    <a:pt x="18109" y="1"/>
                  </a:moveTo>
                  <a:lnTo>
                    <a:pt x="1" y="142395"/>
                  </a:lnTo>
                  <a:lnTo>
                    <a:pt x="504" y="142459"/>
                  </a:lnTo>
                  <a:lnTo>
                    <a:pt x="18612" y="65"/>
                  </a:lnTo>
                  <a:lnTo>
                    <a:pt x="181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4"/>
            <p:cNvSpPr/>
            <p:nvPr/>
          </p:nvSpPr>
          <p:spPr>
            <a:xfrm>
              <a:off x="3313975" y="455125"/>
              <a:ext cx="115875" cy="108725"/>
            </a:xfrm>
            <a:custGeom>
              <a:rect b="b" l="l" r="r" t="t"/>
              <a:pathLst>
                <a:path extrusionOk="0" h="4349" w="4635">
                  <a:moveTo>
                    <a:pt x="2324" y="0"/>
                  </a:moveTo>
                  <a:cubicBezTo>
                    <a:pt x="1551" y="0"/>
                    <a:pt x="828" y="413"/>
                    <a:pt x="438" y="1095"/>
                  </a:cubicBezTo>
                  <a:cubicBezTo>
                    <a:pt x="1" y="1859"/>
                    <a:pt x="68" y="2810"/>
                    <a:pt x="607" y="3506"/>
                  </a:cubicBezTo>
                  <a:cubicBezTo>
                    <a:pt x="1024" y="4046"/>
                    <a:pt x="1663" y="4349"/>
                    <a:pt x="2325" y="4349"/>
                  </a:cubicBezTo>
                  <a:cubicBezTo>
                    <a:pt x="2516" y="4349"/>
                    <a:pt x="2708" y="4324"/>
                    <a:pt x="2898" y="4272"/>
                  </a:cubicBezTo>
                  <a:cubicBezTo>
                    <a:pt x="3746" y="4041"/>
                    <a:pt x="4371" y="3321"/>
                    <a:pt x="4483" y="2448"/>
                  </a:cubicBezTo>
                  <a:cubicBezTo>
                    <a:pt x="4634" y="1257"/>
                    <a:pt x="3791" y="169"/>
                    <a:pt x="2600" y="18"/>
                  </a:cubicBezTo>
                  <a:cubicBezTo>
                    <a:pt x="2507" y="6"/>
                    <a:pt x="2415" y="0"/>
                    <a:pt x="23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4"/>
            <p:cNvSpPr/>
            <p:nvPr/>
          </p:nvSpPr>
          <p:spPr>
            <a:xfrm>
              <a:off x="3263600" y="851450"/>
              <a:ext cx="115850" cy="108775"/>
            </a:xfrm>
            <a:custGeom>
              <a:rect b="b" l="l" r="r" t="t"/>
              <a:pathLst>
                <a:path extrusionOk="0" h="4351" w="4634">
                  <a:moveTo>
                    <a:pt x="2325" y="1"/>
                  </a:moveTo>
                  <a:cubicBezTo>
                    <a:pt x="1552" y="1"/>
                    <a:pt x="827" y="413"/>
                    <a:pt x="436" y="1097"/>
                  </a:cubicBezTo>
                  <a:cubicBezTo>
                    <a:pt x="0" y="1861"/>
                    <a:pt x="67" y="2811"/>
                    <a:pt x="605" y="3506"/>
                  </a:cubicBezTo>
                  <a:cubicBezTo>
                    <a:pt x="1024" y="4047"/>
                    <a:pt x="1663" y="4350"/>
                    <a:pt x="2326" y="4350"/>
                  </a:cubicBezTo>
                  <a:cubicBezTo>
                    <a:pt x="2516" y="4350"/>
                    <a:pt x="2708" y="4325"/>
                    <a:pt x="2897" y="4274"/>
                  </a:cubicBezTo>
                  <a:cubicBezTo>
                    <a:pt x="3746" y="4042"/>
                    <a:pt x="4371" y="3322"/>
                    <a:pt x="4481" y="2450"/>
                  </a:cubicBezTo>
                  <a:cubicBezTo>
                    <a:pt x="4634" y="1258"/>
                    <a:pt x="3790" y="169"/>
                    <a:pt x="2599" y="18"/>
                  </a:cubicBezTo>
                  <a:cubicBezTo>
                    <a:pt x="2508" y="7"/>
                    <a:pt x="2416" y="1"/>
                    <a:pt x="23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4"/>
            <p:cNvSpPr/>
            <p:nvPr/>
          </p:nvSpPr>
          <p:spPr>
            <a:xfrm>
              <a:off x="3213175" y="1247825"/>
              <a:ext cx="115850" cy="108725"/>
            </a:xfrm>
            <a:custGeom>
              <a:rect b="b" l="l" r="r" t="t"/>
              <a:pathLst>
                <a:path extrusionOk="0" h="4349" w="4634">
                  <a:moveTo>
                    <a:pt x="2323" y="0"/>
                  </a:moveTo>
                  <a:cubicBezTo>
                    <a:pt x="1551" y="0"/>
                    <a:pt x="827" y="412"/>
                    <a:pt x="438" y="1095"/>
                  </a:cubicBezTo>
                  <a:cubicBezTo>
                    <a:pt x="1" y="1859"/>
                    <a:pt x="67" y="2811"/>
                    <a:pt x="606" y="3506"/>
                  </a:cubicBezTo>
                  <a:cubicBezTo>
                    <a:pt x="1024" y="4046"/>
                    <a:pt x="1663" y="4349"/>
                    <a:pt x="2325" y="4349"/>
                  </a:cubicBezTo>
                  <a:cubicBezTo>
                    <a:pt x="2515" y="4349"/>
                    <a:pt x="2708" y="4324"/>
                    <a:pt x="2897" y="4272"/>
                  </a:cubicBezTo>
                  <a:cubicBezTo>
                    <a:pt x="3746" y="4041"/>
                    <a:pt x="4371" y="3321"/>
                    <a:pt x="4483" y="2449"/>
                  </a:cubicBezTo>
                  <a:cubicBezTo>
                    <a:pt x="4634" y="1258"/>
                    <a:pt x="3791" y="169"/>
                    <a:pt x="2600" y="18"/>
                  </a:cubicBezTo>
                  <a:cubicBezTo>
                    <a:pt x="2507" y="6"/>
                    <a:pt x="2415" y="0"/>
                    <a:pt x="23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4"/>
            <p:cNvSpPr/>
            <p:nvPr/>
          </p:nvSpPr>
          <p:spPr>
            <a:xfrm>
              <a:off x="3162800" y="1644150"/>
              <a:ext cx="115825" cy="108775"/>
            </a:xfrm>
            <a:custGeom>
              <a:rect b="b" l="l" r="r" t="t"/>
              <a:pathLst>
                <a:path extrusionOk="0" h="4351" w="4633">
                  <a:moveTo>
                    <a:pt x="2324" y="1"/>
                  </a:moveTo>
                  <a:cubicBezTo>
                    <a:pt x="1552" y="1"/>
                    <a:pt x="827" y="413"/>
                    <a:pt x="436" y="1097"/>
                  </a:cubicBezTo>
                  <a:cubicBezTo>
                    <a:pt x="0" y="1860"/>
                    <a:pt x="66" y="2811"/>
                    <a:pt x="605" y="3506"/>
                  </a:cubicBezTo>
                  <a:cubicBezTo>
                    <a:pt x="1024" y="4047"/>
                    <a:pt x="1663" y="4350"/>
                    <a:pt x="2324" y="4350"/>
                  </a:cubicBezTo>
                  <a:cubicBezTo>
                    <a:pt x="2514" y="4350"/>
                    <a:pt x="2706" y="4325"/>
                    <a:pt x="2896" y="4273"/>
                  </a:cubicBezTo>
                  <a:cubicBezTo>
                    <a:pt x="3744" y="4042"/>
                    <a:pt x="4371" y="3323"/>
                    <a:pt x="4481" y="2450"/>
                  </a:cubicBezTo>
                  <a:cubicBezTo>
                    <a:pt x="4632" y="1258"/>
                    <a:pt x="3789" y="170"/>
                    <a:pt x="2598" y="18"/>
                  </a:cubicBezTo>
                  <a:cubicBezTo>
                    <a:pt x="2506" y="6"/>
                    <a:pt x="2415" y="1"/>
                    <a:pt x="23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4"/>
            <p:cNvSpPr/>
            <p:nvPr/>
          </p:nvSpPr>
          <p:spPr>
            <a:xfrm>
              <a:off x="3112375" y="2040525"/>
              <a:ext cx="115850" cy="108750"/>
            </a:xfrm>
            <a:custGeom>
              <a:rect b="b" l="l" r="r" t="t"/>
              <a:pathLst>
                <a:path extrusionOk="0" h="4350" w="4634">
                  <a:moveTo>
                    <a:pt x="2326" y="0"/>
                  </a:moveTo>
                  <a:cubicBezTo>
                    <a:pt x="1552" y="0"/>
                    <a:pt x="828" y="413"/>
                    <a:pt x="436" y="1096"/>
                  </a:cubicBezTo>
                  <a:cubicBezTo>
                    <a:pt x="1" y="1859"/>
                    <a:pt x="67" y="2811"/>
                    <a:pt x="606" y="3506"/>
                  </a:cubicBezTo>
                  <a:cubicBezTo>
                    <a:pt x="1024" y="4046"/>
                    <a:pt x="1664" y="4349"/>
                    <a:pt x="2326" y="4349"/>
                  </a:cubicBezTo>
                  <a:cubicBezTo>
                    <a:pt x="2516" y="4349"/>
                    <a:pt x="2708" y="4324"/>
                    <a:pt x="2897" y="4273"/>
                  </a:cubicBezTo>
                  <a:cubicBezTo>
                    <a:pt x="3746" y="4042"/>
                    <a:pt x="4371" y="3321"/>
                    <a:pt x="4483" y="2449"/>
                  </a:cubicBezTo>
                  <a:cubicBezTo>
                    <a:pt x="4634" y="1258"/>
                    <a:pt x="3791" y="169"/>
                    <a:pt x="2600" y="17"/>
                  </a:cubicBezTo>
                  <a:cubicBezTo>
                    <a:pt x="2508" y="6"/>
                    <a:pt x="2416" y="0"/>
                    <a:pt x="232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4"/>
            <p:cNvSpPr/>
            <p:nvPr/>
          </p:nvSpPr>
          <p:spPr>
            <a:xfrm>
              <a:off x="3062000" y="2436875"/>
              <a:ext cx="115800" cy="108725"/>
            </a:xfrm>
            <a:custGeom>
              <a:rect b="b" l="l" r="r" t="t"/>
              <a:pathLst>
                <a:path extrusionOk="0" h="4349" w="4632">
                  <a:moveTo>
                    <a:pt x="2322" y="0"/>
                  </a:moveTo>
                  <a:cubicBezTo>
                    <a:pt x="1550" y="0"/>
                    <a:pt x="826" y="413"/>
                    <a:pt x="436" y="1095"/>
                  </a:cubicBezTo>
                  <a:cubicBezTo>
                    <a:pt x="0" y="1859"/>
                    <a:pt x="66" y="2810"/>
                    <a:pt x="604" y="3506"/>
                  </a:cubicBezTo>
                  <a:cubicBezTo>
                    <a:pt x="1022" y="4046"/>
                    <a:pt x="1661" y="4349"/>
                    <a:pt x="2323" y="4349"/>
                  </a:cubicBezTo>
                  <a:cubicBezTo>
                    <a:pt x="2514" y="4349"/>
                    <a:pt x="2706" y="4324"/>
                    <a:pt x="2895" y="4272"/>
                  </a:cubicBezTo>
                  <a:cubicBezTo>
                    <a:pt x="3744" y="4041"/>
                    <a:pt x="4369" y="3321"/>
                    <a:pt x="4481" y="2448"/>
                  </a:cubicBezTo>
                  <a:cubicBezTo>
                    <a:pt x="4632" y="1257"/>
                    <a:pt x="3789" y="169"/>
                    <a:pt x="2598" y="18"/>
                  </a:cubicBezTo>
                  <a:cubicBezTo>
                    <a:pt x="2505" y="6"/>
                    <a:pt x="2413" y="0"/>
                    <a:pt x="23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4"/>
            <p:cNvSpPr/>
            <p:nvPr/>
          </p:nvSpPr>
          <p:spPr>
            <a:xfrm>
              <a:off x="3011575" y="2833225"/>
              <a:ext cx="115850" cy="108750"/>
            </a:xfrm>
            <a:custGeom>
              <a:rect b="b" l="l" r="r" t="t"/>
              <a:pathLst>
                <a:path extrusionOk="0" h="4350" w="4634">
                  <a:moveTo>
                    <a:pt x="2325" y="0"/>
                  </a:moveTo>
                  <a:cubicBezTo>
                    <a:pt x="1552" y="0"/>
                    <a:pt x="827" y="413"/>
                    <a:pt x="436" y="1096"/>
                  </a:cubicBezTo>
                  <a:cubicBezTo>
                    <a:pt x="0" y="1860"/>
                    <a:pt x="67" y="2810"/>
                    <a:pt x="605" y="3506"/>
                  </a:cubicBezTo>
                  <a:cubicBezTo>
                    <a:pt x="1024" y="4046"/>
                    <a:pt x="1663" y="4349"/>
                    <a:pt x="2325" y="4349"/>
                  </a:cubicBezTo>
                  <a:cubicBezTo>
                    <a:pt x="2515" y="4349"/>
                    <a:pt x="2707" y="4324"/>
                    <a:pt x="2897" y="4273"/>
                  </a:cubicBezTo>
                  <a:cubicBezTo>
                    <a:pt x="3744" y="4041"/>
                    <a:pt x="4371" y="3322"/>
                    <a:pt x="4481" y="2450"/>
                  </a:cubicBezTo>
                  <a:cubicBezTo>
                    <a:pt x="4633" y="1258"/>
                    <a:pt x="3791" y="168"/>
                    <a:pt x="2599" y="17"/>
                  </a:cubicBezTo>
                  <a:cubicBezTo>
                    <a:pt x="2508" y="6"/>
                    <a:pt x="2416" y="0"/>
                    <a:pt x="23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4"/>
            <p:cNvSpPr/>
            <p:nvPr/>
          </p:nvSpPr>
          <p:spPr>
            <a:xfrm>
              <a:off x="2961175" y="3229575"/>
              <a:ext cx="115825" cy="108725"/>
            </a:xfrm>
            <a:custGeom>
              <a:rect b="b" l="l" r="r" t="t"/>
              <a:pathLst>
                <a:path extrusionOk="0" h="4349" w="4633">
                  <a:moveTo>
                    <a:pt x="2325" y="0"/>
                  </a:moveTo>
                  <a:cubicBezTo>
                    <a:pt x="1551" y="0"/>
                    <a:pt x="827" y="413"/>
                    <a:pt x="437" y="1096"/>
                  </a:cubicBezTo>
                  <a:cubicBezTo>
                    <a:pt x="1" y="1859"/>
                    <a:pt x="67" y="2811"/>
                    <a:pt x="605" y="3506"/>
                  </a:cubicBezTo>
                  <a:cubicBezTo>
                    <a:pt x="1023" y="4046"/>
                    <a:pt x="1662" y="4349"/>
                    <a:pt x="2324" y="4349"/>
                  </a:cubicBezTo>
                  <a:cubicBezTo>
                    <a:pt x="2514" y="4349"/>
                    <a:pt x="2707" y="4324"/>
                    <a:pt x="2896" y="4272"/>
                  </a:cubicBezTo>
                  <a:cubicBezTo>
                    <a:pt x="3745" y="4041"/>
                    <a:pt x="4370" y="3321"/>
                    <a:pt x="4482" y="2449"/>
                  </a:cubicBezTo>
                  <a:cubicBezTo>
                    <a:pt x="4633" y="1258"/>
                    <a:pt x="3790" y="169"/>
                    <a:pt x="2599" y="18"/>
                  </a:cubicBezTo>
                  <a:cubicBezTo>
                    <a:pt x="2507" y="6"/>
                    <a:pt x="2415" y="0"/>
                    <a:pt x="232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4"/>
            <p:cNvSpPr/>
            <p:nvPr/>
          </p:nvSpPr>
          <p:spPr>
            <a:xfrm>
              <a:off x="2910775" y="3625925"/>
              <a:ext cx="115825" cy="108775"/>
            </a:xfrm>
            <a:custGeom>
              <a:rect b="b" l="l" r="r" t="t"/>
              <a:pathLst>
                <a:path extrusionOk="0" h="4351" w="4633">
                  <a:moveTo>
                    <a:pt x="2322" y="1"/>
                  </a:moveTo>
                  <a:cubicBezTo>
                    <a:pt x="1550" y="1"/>
                    <a:pt x="827" y="414"/>
                    <a:pt x="436" y="1097"/>
                  </a:cubicBezTo>
                  <a:cubicBezTo>
                    <a:pt x="0" y="1861"/>
                    <a:pt x="66" y="2811"/>
                    <a:pt x="605" y="3506"/>
                  </a:cubicBezTo>
                  <a:cubicBezTo>
                    <a:pt x="1024" y="4047"/>
                    <a:pt x="1663" y="4350"/>
                    <a:pt x="2326" y="4350"/>
                  </a:cubicBezTo>
                  <a:cubicBezTo>
                    <a:pt x="2516" y="4350"/>
                    <a:pt x="2708" y="4325"/>
                    <a:pt x="2897" y="4274"/>
                  </a:cubicBezTo>
                  <a:cubicBezTo>
                    <a:pt x="3745" y="4041"/>
                    <a:pt x="4371" y="3322"/>
                    <a:pt x="4481" y="2449"/>
                  </a:cubicBezTo>
                  <a:cubicBezTo>
                    <a:pt x="4632" y="1258"/>
                    <a:pt x="3789" y="169"/>
                    <a:pt x="2598" y="18"/>
                  </a:cubicBezTo>
                  <a:cubicBezTo>
                    <a:pt x="2506" y="6"/>
                    <a:pt x="2414" y="1"/>
                    <a:pt x="23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4"/>
            <p:cNvSpPr/>
            <p:nvPr/>
          </p:nvSpPr>
          <p:spPr>
            <a:xfrm>
              <a:off x="3054800" y="417250"/>
              <a:ext cx="314200" cy="256900"/>
            </a:xfrm>
            <a:custGeom>
              <a:rect b="b" l="l" r="r" t="t"/>
              <a:pathLst>
                <a:path extrusionOk="0" h="10276" w="12568">
                  <a:moveTo>
                    <a:pt x="5441" y="0"/>
                  </a:moveTo>
                  <a:cubicBezTo>
                    <a:pt x="5085" y="0"/>
                    <a:pt x="4720" y="28"/>
                    <a:pt x="4352" y="90"/>
                  </a:cubicBezTo>
                  <a:cubicBezTo>
                    <a:pt x="3544" y="226"/>
                    <a:pt x="2775" y="533"/>
                    <a:pt x="2097" y="991"/>
                  </a:cubicBezTo>
                  <a:cubicBezTo>
                    <a:pt x="1402" y="1461"/>
                    <a:pt x="824" y="2090"/>
                    <a:pt x="455" y="2808"/>
                  </a:cubicBezTo>
                  <a:cubicBezTo>
                    <a:pt x="65" y="3559"/>
                    <a:pt x="9" y="4336"/>
                    <a:pt x="1" y="5044"/>
                  </a:cubicBezTo>
                  <a:cubicBezTo>
                    <a:pt x="6" y="5722"/>
                    <a:pt x="117" y="6395"/>
                    <a:pt x="330" y="7039"/>
                  </a:cubicBezTo>
                  <a:cubicBezTo>
                    <a:pt x="520" y="7648"/>
                    <a:pt x="840" y="8164"/>
                    <a:pt x="1161" y="8596"/>
                  </a:cubicBezTo>
                  <a:cubicBezTo>
                    <a:pt x="1505" y="9017"/>
                    <a:pt x="1869" y="9352"/>
                    <a:pt x="2228" y="9581"/>
                  </a:cubicBezTo>
                  <a:cubicBezTo>
                    <a:pt x="2577" y="9830"/>
                    <a:pt x="2916" y="9965"/>
                    <a:pt x="3188" y="10078"/>
                  </a:cubicBezTo>
                  <a:cubicBezTo>
                    <a:pt x="3462" y="10187"/>
                    <a:pt x="3693" y="10220"/>
                    <a:pt x="3841" y="10254"/>
                  </a:cubicBezTo>
                  <a:cubicBezTo>
                    <a:pt x="3921" y="10269"/>
                    <a:pt x="3981" y="10276"/>
                    <a:pt x="4022" y="10276"/>
                  </a:cubicBezTo>
                  <a:cubicBezTo>
                    <a:pt x="4059" y="10276"/>
                    <a:pt x="4080" y="10270"/>
                    <a:pt x="4083" y="10257"/>
                  </a:cubicBezTo>
                  <a:cubicBezTo>
                    <a:pt x="4091" y="10231"/>
                    <a:pt x="4024" y="10178"/>
                    <a:pt x="3892" y="10103"/>
                  </a:cubicBezTo>
                  <a:cubicBezTo>
                    <a:pt x="3763" y="10022"/>
                    <a:pt x="3558" y="9944"/>
                    <a:pt x="3318" y="9800"/>
                  </a:cubicBezTo>
                  <a:cubicBezTo>
                    <a:pt x="3082" y="9650"/>
                    <a:pt x="2786" y="9485"/>
                    <a:pt x="2493" y="9226"/>
                  </a:cubicBezTo>
                  <a:cubicBezTo>
                    <a:pt x="2188" y="8986"/>
                    <a:pt x="1891" y="8658"/>
                    <a:pt x="1613" y="8265"/>
                  </a:cubicBezTo>
                  <a:cubicBezTo>
                    <a:pt x="1356" y="7860"/>
                    <a:pt x="1099" y="7393"/>
                    <a:pt x="958" y="6841"/>
                  </a:cubicBezTo>
                  <a:cubicBezTo>
                    <a:pt x="795" y="6258"/>
                    <a:pt x="718" y="5655"/>
                    <a:pt x="732" y="5049"/>
                  </a:cubicBezTo>
                  <a:cubicBezTo>
                    <a:pt x="755" y="4417"/>
                    <a:pt x="834" y="3727"/>
                    <a:pt x="1144" y="3168"/>
                  </a:cubicBezTo>
                  <a:cubicBezTo>
                    <a:pt x="1457" y="2579"/>
                    <a:pt x="1944" y="2051"/>
                    <a:pt x="2542" y="1647"/>
                  </a:cubicBezTo>
                  <a:cubicBezTo>
                    <a:pt x="3129" y="1252"/>
                    <a:pt x="3791" y="982"/>
                    <a:pt x="4488" y="855"/>
                  </a:cubicBezTo>
                  <a:cubicBezTo>
                    <a:pt x="4857" y="787"/>
                    <a:pt x="5227" y="757"/>
                    <a:pt x="5591" y="757"/>
                  </a:cubicBezTo>
                  <a:cubicBezTo>
                    <a:pt x="5894" y="757"/>
                    <a:pt x="6193" y="778"/>
                    <a:pt x="6483" y="815"/>
                  </a:cubicBezTo>
                  <a:cubicBezTo>
                    <a:pt x="7765" y="985"/>
                    <a:pt x="8868" y="1460"/>
                    <a:pt x="9744" y="1940"/>
                  </a:cubicBezTo>
                  <a:cubicBezTo>
                    <a:pt x="10622" y="2421"/>
                    <a:pt x="11290" y="2903"/>
                    <a:pt x="11759" y="3226"/>
                  </a:cubicBezTo>
                  <a:cubicBezTo>
                    <a:pt x="12181" y="3521"/>
                    <a:pt x="12441" y="3693"/>
                    <a:pt x="12515" y="3693"/>
                  </a:cubicBezTo>
                  <a:cubicBezTo>
                    <a:pt x="12523" y="3693"/>
                    <a:pt x="12529" y="3691"/>
                    <a:pt x="12532" y="3687"/>
                  </a:cubicBezTo>
                  <a:cubicBezTo>
                    <a:pt x="12567" y="3647"/>
                    <a:pt x="12369" y="3394"/>
                    <a:pt x="11956" y="2988"/>
                  </a:cubicBezTo>
                  <a:cubicBezTo>
                    <a:pt x="11365" y="2416"/>
                    <a:pt x="10720" y="1903"/>
                    <a:pt x="10029" y="1457"/>
                  </a:cubicBezTo>
                  <a:cubicBezTo>
                    <a:pt x="9151" y="894"/>
                    <a:pt x="7993" y="323"/>
                    <a:pt x="6587" y="93"/>
                  </a:cubicBezTo>
                  <a:cubicBezTo>
                    <a:pt x="6219" y="34"/>
                    <a:pt x="5835" y="0"/>
                    <a:pt x="5441"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4"/>
            <p:cNvSpPr/>
            <p:nvPr/>
          </p:nvSpPr>
          <p:spPr>
            <a:xfrm>
              <a:off x="3004425" y="813600"/>
              <a:ext cx="314150" cy="256925"/>
            </a:xfrm>
            <a:custGeom>
              <a:rect b="b" l="l" r="r" t="t"/>
              <a:pathLst>
                <a:path extrusionOk="0" h="10277" w="12566">
                  <a:moveTo>
                    <a:pt x="5439" y="0"/>
                  </a:moveTo>
                  <a:cubicBezTo>
                    <a:pt x="5083" y="0"/>
                    <a:pt x="4719" y="28"/>
                    <a:pt x="4351" y="91"/>
                  </a:cubicBezTo>
                  <a:cubicBezTo>
                    <a:pt x="3543" y="227"/>
                    <a:pt x="2775" y="534"/>
                    <a:pt x="2096" y="992"/>
                  </a:cubicBezTo>
                  <a:cubicBezTo>
                    <a:pt x="1400" y="1461"/>
                    <a:pt x="823" y="2090"/>
                    <a:pt x="454" y="2807"/>
                  </a:cubicBezTo>
                  <a:cubicBezTo>
                    <a:pt x="64" y="3558"/>
                    <a:pt x="9" y="4336"/>
                    <a:pt x="0" y="5044"/>
                  </a:cubicBezTo>
                  <a:cubicBezTo>
                    <a:pt x="5" y="5721"/>
                    <a:pt x="117" y="6394"/>
                    <a:pt x="329" y="7038"/>
                  </a:cubicBezTo>
                  <a:cubicBezTo>
                    <a:pt x="520" y="7648"/>
                    <a:pt x="838" y="8165"/>
                    <a:pt x="1160" y="8597"/>
                  </a:cubicBezTo>
                  <a:cubicBezTo>
                    <a:pt x="1504" y="9018"/>
                    <a:pt x="1868" y="9353"/>
                    <a:pt x="2226" y="9581"/>
                  </a:cubicBezTo>
                  <a:cubicBezTo>
                    <a:pt x="2575" y="9829"/>
                    <a:pt x="2916" y="9965"/>
                    <a:pt x="3186" y="10079"/>
                  </a:cubicBezTo>
                  <a:cubicBezTo>
                    <a:pt x="3461" y="10187"/>
                    <a:pt x="3691" y="10221"/>
                    <a:pt x="3841" y="10254"/>
                  </a:cubicBezTo>
                  <a:cubicBezTo>
                    <a:pt x="3920" y="10269"/>
                    <a:pt x="3980" y="10276"/>
                    <a:pt x="4020" y="10276"/>
                  </a:cubicBezTo>
                  <a:cubicBezTo>
                    <a:pt x="4058" y="10276"/>
                    <a:pt x="4079" y="10270"/>
                    <a:pt x="4083" y="10258"/>
                  </a:cubicBezTo>
                  <a:cubicBezTo>
                    <a:pt x="4090" y="10231"/>
                    <a:pt x="4023" y="10179"/>
                    <a:pt x="3892" y="10103"/>
                  </a:cubicBezTo>
                  <a:cubicBezTo>
                    <a:pt x="3763" y="10021"/>
                    <a:pt x="3557" y="9943"/>
                    <a:pt x="3318" y="9799"/>
                  </a:cubicBezTo>
                  <a:cubicBezTo>
                    <a:pt x="3081" y="9649"/>
                    <a:pt x="2784" y="9485"/>
                    <a:pt x="2492" y="9227"/>
                  </a:cubicBezTo>
                  <a:cubicBezTo>
                    <a:pt x="2188" y="8986"/>
                    <a:pt x="1890" y="8657"/>
                    <a:pt x="1613" y="8266"/>
                  </a:cubicBezTo>
                  <a:cubicBezTo>
                    <a:pt x="1356" y="7860"/>
                    <a:pt x="1099" y="7394"/>
                    <a:pt x="956" y="6842"/>
                  </a:cubicBezTo>
                  <a:cubicBezTo>
                    <a:pt x="793" y="6258"/>
                    <a:pt x="716" y="5654"/>
                    <a:pt x="730" y="5048"/>
                  </a:cubicBezTo>
                  <a:cubicBezTo>
                    <a:pt x="754" y="4416"/>
                    <a:pt x="831" y="3728"/>
                    <a:pt x="1142" y="3168"/>
                  </a:cubicBezTo>
                  <a:cubicBezTo>
                    <a:pt x="1456" y="2578"/>
                    <a:pt x="1943" y="2051"/>
                    <a:pt x="2540" y="1647"/>
                  </a:cubicBezTo>
                  <a:cubicBezTo>
                    <a:pt x="3127" y="1251"/>
                    <a:pt x="3790" y="981"/>
                    <a:pt x="4486" y="855"/>
                  </a:cubicBezTo>
                  <a:cubicBezTo>
                    <a:pt x="4854" y="786"/>
                    <a:pt x="5223" y="756"/>
                    <a:pt x="5586" y="756"/>
                  </a:cubicBezTo>
                  <a:cubicBezTo>
                    <a:pt x="5890" y="756"/>
                    <a:pt x="6189" y="777"/>
                    <a:pt x="6481" y="815"/>
                  </a:cubicBezTo>
                  <a:cubicBezTo>
                    <a:pt x="7764" y="986"/>
                    <a:pt x="8867" y="1460"/>
                    <a:pt x="9742" y="1939"/>
                  </a:cubicBezTo>
                  <a:cubicBezTo>
                    <a:pt x="10621" y="2420"/>
                    <a:pt x="11288" y="2904"/>
                    <a:pt x="11758" y="3226"/>
                  </a:cubicBezTo>
                  <a:cubicBezTo>
                    <a:pt x="12179" y="3522"/>
                    <a:pt x="12439" y="3693"/>
                    <a:pt x="12513" y="3693"/>
                  </a:cubicBezTo>
                  <a:cubicBezTo>
                    <a:pt x="12521" y="3693"/>
                    <a:pt x="12527" y="3691"/>
                    <a:pt x="12531" y="3687"/>
                  </a:cubicBezTo>
                  <a:cubicBezTo>
                    <a:pt x="12565" y="3648"/>
                    <a:pt x="12367" y="3394"/>
                    <a:pt x="11954" y="2989"/>
                  </a:cubicBezTo>
                  <a:cubicBezTo>
                    <a:pt x="11364" y="2417"/>
                    <a:pt x="10718" y="1904"/>
                    <a:pt x="10028" y="1459"/>
                  </a:cubicBezTo>
                  <a:cubicBezTo>
                    <a:pt x="9150" y="894"/>
                    <a:pt x="7993" y="322"/>
                    <a:pt x="6586" y="93"/>
                  </a:cubicBezTo>
                  <a:cubicBezTo>
                    <a:pt x="6218" y="35"/>
                    <a:pt x="5833" y="0"/>
                    <a:pt x="5439"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4"/>
            <p:cNvSpPr/>
            <p:nvPr/>
          </p:nvSpPr>
          <p:spPr>
            <a:xfrm>
              <a:off x="2954000" y="1209950"/>
              <a:ext cx="314150" cy="256925"/>
            </a:xfrm>
            <a:custGeom>
              <a:rect b="b" l="l" r="r" t="t"/>
              <a:pathLst>
                <a:path extrusionOk="0" h="10277" w="12566">
                  <a:moveTo>
                    <a:pt x="5441" y="1"/>
                  </a:moveTo>
                  <a:cubicBezTo>
                    <a:pt x="5084" y="1"/>
                    <a:pt x="4719" y="28"/>
                    <a:pt x="4351" y="91"/>
                  </a:cubicBezTo>
                  <a:cubicBezTo>
                    <a:pt x="3544" y="226"/>
                    <a:pt x="2775" y="534"/>
                    <a:pt x="2096" y="992"/>
                  </a:cubicBezTo>
                  <a:cubicBezTo>
                    <a:pt x="1400" y="1462"/>
                    <a:pt x="824" y="2091"/>
                    <a:pt x="454" y="2808"/>
                  </a:cubicBezTo>
                  <a:cubicBezTo>
                    <a:pt x="65" y="3559"/>
                    <a:pt x="9" y="4336"/>
                    <a:pt x="1" y="5044"/>
                  </a:cubicBezTo>
                  <a:cubicBezTo>
                    <a:pt x="5" y="5722"/>
                    <a:pt x="117" y="6395"/>
                    <a:pt x="330" y="7039"/>
                  </a:cubicBezTo>
                  <a:cubicBezTo>
                    <a:pt x="520" y="7648"/>
                    <a:pt x="840" y="8165"/>
                    <a:pt x="1161" y="8597"/>
                  </a:cubicBezTo>
                  <a:cubicBezTo>
                    <a:pt x="1505" y="9017"/>
                    <a:pt x="1869" y="9353"/>
                    <a:pt x="2227" y="9582"/>
                  </a:cubicBezTo>
                  <a:cubicBezTo>
                    <a:pt x="2575" y="9830"/>
                    <a:pt x="2916" y="9966"/>
                    <a:pt x="3188" y="10079"/>
                  </a:cubicBezTo>
                  <a:cubicBezTo>
                    <a:pt x="3462" y="10188"/>
                    <a:pt x="3692" y="10220"/>
                    <a:pt x="3841" y="10255"/>
                  </a:cubicBezTo>
                  <a:cubicBezTo>
                    <a:pt x="3920" y="10269"/>
                    <a:pt x="3979" y="10277"/>
                    <a:pt x="4020" y="10277"/>
                  </a:cubicBezTo>
                  <a:cubicBezTo>
                    <a:pt x="4058" y="10277"/>
                    <a:pt x="4079" y="10270"/>
                    <a:pt x="4083" y="10257"/>
                  </a:cubicBezTo>
                  <a:cubicBezTo>
                    <a:pt x="4091" y="10232"/>
                    <a:pt x="4024" y="10178"/>
                    <a:pt x="3892" y="10104"/>
                  </a:cubicBezTo>
                  <a:cubicBezTo>
                    <a:pt x="3763" y="10023"/>
                    <a:pt x="3558" y="9945"/>
                    <a:pt x="3318" y="9800"/>
                  </a:cubicBezTo>
                  <a:cubicBezTo>
                    <a:pt x="3081" y="9651"/>
                    <a:pt x="2785" y="9487"/>
                    <a:pt x="2493" y="9227"/>
                  </a:cubicBezTo>
                  <a:cubicBezTo>
                    <a:pt x="2188" y="8987"/>
                    <a:pt x="1891" y="8659"/>
                    <a:pt x="1613" y="8266"/>
                  </a:cubicBezTo>
                  <a:cubicBezTo>
                    <a:pt x="1356" y="7862"/>
                    <a:pt x="1099" y="7394"/>
                    <a:pt x="956" y="6842"/>
                  </a:cubicBezTo>
                  <a:cubicBezTo>
                    <a:pt x="793" y="6260"/>
                    <a:pt x="717" y="5656"/>
                    <a:pt x="731" y="5050"/>
                  </a:cubicBezTo>
                  <a:cubicBezTo>
                    <a:pt x="754" y="4418"/>
                    <a:pt x="832" y="3728"/>
                    <a:pt x="1142" y="3169"/>
                  </a:cubicBezTo>
                  <a:cubicBezTo>
                    <a:pt x="1456" y="2580"/>
                    <a:pt x="1943" y="2052"/>
                    <a:pt x="2540" y="1648"/>
                  </a:cubicBezTo>
                  <a:cubicBezTo>
                    <a:pt x="3127" y="1253"/>
                    <a:pt x="3790" y="983"/>
                    <a:pt x="4486" y="856"/>
                  </a:cubicBezTo>
                  <a:cubicBezTo>
                    <a:pt x="4856" y="788"/>
                    <a:pt x="5226" y="758"/>
                    <a:pt x="5589" y="758"/>
                  </a:cubicBezTo>
                  <a:cubicBezTo>
                    <a:pt x="5892" y="758"/>
                    <a:pt x="6191" y="779"/>
                    <a:pt x="6481" y="816"/>
                  </a:cubicBezTo>
                  <a:cubicBezTo>
                    <a:pt x="7764" y="986"/>
                    <a:pt x="8867" y="1461"/>
                    <a:pt x="9742" y="1941"/>
                  </a:cubicBezTo>
                  <a:cubicBezTo>
                    <a:pt x="10620" y="2422"/>
                    <a:pt x="11288" y="2905"/>
                    <a:pt x="11758" y="3227"/>
                  </a:cubicBezTo>
                  <a:cubicBezTo>
                    <a:pt x="12179" y="3522"/>
                    <a:pt x="12438" y="3694"/>
                    <a:pt x="12513" y="3694"/>
                  </a:cubicBezTo>
                  <a:cubicBezTo>
                    <a:pt x="12521" y="3694"/>
                    <a:pt x="12527" y="3692"/>
                    <a:pt x="12531" y="3688"/>
                  </a:cubicBezTo>
                  <a:cubicBezTo>
                    <a:pt x="12566" y="3648"/>
                    <a:pt x="12367" y="3395"/>
                    <a:pt x="11954" y="2990"/>
                  </a:cubicBezTo>
                  <a:cubicBezTo>
                    <a:pt x="11364" y="2417"/>
                    <a:pt x="10719" y="1905"/>
                    <a:pt x="10028" y="1458"/>
                  </a:cubicBezTo>
                  <a:cubicBezTo>
                    <a:pt x="9151" y="895"/>
                    <a:pt x="7993" y="323"/>
                    <a:pt x="6587" y="93"/>
                  </a:cubicBezTo>
                  <a:cubicBezTo>
                    <a:pt x="6219" y="35"/>
                    <a:pt x="5835" y="1"/>
                    <a:pt x="5441"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4"/>
            <p:cNvSpPr/>
            <p:nvPr/>
          </p:nvSpPr>
          <p:spPr>
            <a:xfrm>
              <a:off x="2903600" y="1606300"/>
              <a:ext cx="314175" cy="256925"/>
            </a:xfrm>
            <a:custGeom>
              <a:rect b="b" l="l" r="r" t="t"/>
              <a:pathLst>
                <a:path extrusionOk="0" h="10277" w="12567">
                  <a:moveTo>
                    <a:pt x="5441" y="1"/>
                  </a:moveTo>
                  <a:cubicBezTo>
                    <a:pt x="5084" y="1"/>
                    <a:pt x="4719" y="28"/>
                    <a:pt x="4351" y="91"/>
                  </a:cubicBezTo>
                  <a:cubicBezTo>
                    <a:pt x="3544" y="227"/>
                    <a:pt x="2775" y="534"/>
                    <a:pt x="2096" y="992"/>
                  </a:cubicBezTo>
                  <a:cubicBezTo>
                    <a:pt x="1401" y="1461"/>
                    <a:pt x="824" y="2090"/>
                    <a:pt x="455" y="2808"/>
                  </a:cubicBezTo>
                  <a:cubicBezTo>
                    <a:pt x="65" y="3559"/>
                    <a:pt x="9" y="4337"/>
                    <a:pt x="0" y="5045"/>
                  </a:cubicBezTo>
                  <a:cubicBezTo>
                    <a:pt x="5" y="5722"/>
                    <a:pt x="116" y="6395"/>
                    <a:pt x="330" y="7038"/>
                  </a:cubicBezTo>
                  <a:cubicBezTo>
                    <a:pt x="520" y="7648"/>
                    <a:pt x="839" y="8164"/>
                    <a:pt x="1161" y="8598"/>
                  </a:cubicBezTo>
                  <a:cubicBezTo>
                    <a:pt x="1504" y="9018"/>
                    <a:pt x="1868" y="9352"/>
                    <a:pt x="2227" y="9581"/>
                  </a:cubicBezTo>
                  <a:cubicBezTo>
                    <a:pt x="2576" y="9830"/>
                    <a:pt x="2915" y="9965"/>
                    <a:pt x="3187" y="10080"/>
                  </a:cubicBezTo>
                  <a:cubicBezTo>
                    <a:pt x="3462" y="10187"/>
                    <a:pt x="3692" y="10221"/>
                    <a:pt x="3842" y="10254"/>
                  </a:cubicBezTo>
                  <a:cubicBezTo>
                    <a:pt x="3921" y="10269"/>
                    <a:pt x="3982" y="10277"/>
                    <a:pt x="4022" y="10277"/>
                  </a:cubicBezTo>
                  <a:cubicBezTo>
                    <a:pt x="4059" y="10277"/>
                    <a:pt x="4079" y="10270"/>
                    <a:pt x="4082" y="10258"/>
                  </a:cubicBezTo>
                  <a:cubicBezTo>
                    <a:pt x="4090" y="10231"/>
                    <a:pt x="4024" y="10179"/>
                    <a:pt x="3892" y="10103"/>
                  </a:cubicBezTo>
                  <a:cubicBezTo>
                    <a:pt x="3764" y="10022"/>
                    <a:pt x="3558" y="9944"/>
                    <a:pt x="3319" y="9800"/>
                  </a:cubicBezTo>
                  <a:cubicBezTo>
                    <a:pt x="3081" y="9650"/>
                    <a:pt x="2785" y="9486"/>
                    <a:pt x="2492" y="9227"/>
                  </a:cubicBezTo>
                  <a:cubicBezTo>
                    <a:pt x="2189" y="8986"/>
                    <a:pt x="1891" y="8658"/>
                    <a:pt x="1613" y="8266"/>
                  </a:cubicBezTo>
                  <a:cubicBezTo>
                    <a:pt x="1357" y="7860"/>
                    <a:pt x="1100" y="7394"/>
                    <a:pt x="957" y="6842"/>
                  </a:cubicBezTo>
                  <a:cubicBezTo>
                    <a:pt x="794" y="6258"/>
                    <a:pt x="717" y="5655"/>
                    <a:pt x="731" y="5049"/>
                  </a:cubicBezTo>
                  <a:cubicBezTo>
                    <a:pt x="754" y="4417"/>
                    <a:pt x="832" y="3728"/>
                    <a:pt x="1143" y="3167"/>
                  </a:cubicBezTo>
                  <a:cubicBezTo>
                    <a:pt x="1456" y="2579"/>
                    <a:pt x="1943" y="2052"/>
                    <a:pt x="2541" y="1647"/>
                  </a:cubicBezTo>
                  <a:cubicBezTo>
                    <a:pt x="3128" y="1252"/>
                    <a:pt x="3790" y="982"/>
                    <a:pt x="4487" y="856"/>
                  </a:cubicBezTo>
                  <a:cubicBezTo>
                    <a:pt x="4856" y="787"/>
                    <a:pt x="5226" y="757"/>
                    <a:pt x="5590" y="757"/>
                  </a:cubicBezTo>
                  <a:cubicBezTo>
                    <a:pt x="5893" y="757"/>
                    <a:pt x="6191" y="778"/>
                    <a:pt x="6481" y="815"/>
                  </a:cubicBezTo>
                  <a:cubicBezTo>
                    <a:pt x="7765" y="986"/>
                    <a:pt x="8866" y="1460"/>
                    <a:pt x="9742" y="1940"/>
                  </a:cubicBezTo>
                  <a:cubicBezTo>
                    <a:pt x="10620" y="2421"/>
                    <a:pt x="11288" y="2905"/>
                    <a:pt x="11757" y="3227"/>
                  </a:cubicBezTo>
                  <a:cubicBezTo>
                    <a:pt x="12179" y="3522"/>
                    <a:pt x="12438" y="3693"/>
                    <a:pt x="12512" y="3693"/>
                  </a:cubicBezTo>
                  <a:cubicBezTo>
                    <a:pt x="12520" y="3693"/>
                    <a:pt x="12526" y="3691"/>
                    <a:pt x="12530" y="3687"/>
                  </a:cubicBezTo>
                  <a:cubicBezTo>
                    <a:pt x="12566" y="3647"/>
                    <a:pt x="12367" y="3394"/>
                    <a:pt x="11955" y="2990"/>
                  </a:cubicBezTo>
                  <a:cubicBezTo>
                    <a:pt x="11364" y="2417"/>
                    <a:pt x="10719" y="1904"/>
                    <a:pt x="10028" y="1458"/>
                  </a:cubicBezTo>
                  <a:cubicBezTo>
                    <a:pt x="9150" y="895"/>
                    <a:pt x="7992" y="323"/>
                    <a:pt x="6587" y="93"/>
                  </a:cubicBezTo>
                  <a:cubicBezTo>
                    <a:pt x="6219" y="34"/>
                    <a:pt x="5835" y="1"/>
                    <a:pt x="5441"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4"/>
            <p:cNvSpPr/>
            <p:nvPr/>
          </p:nvSpPr>
          <p:spPr>
            <a:xfrm>
              <a:off x="2853200" y="2002675"/>
              <a:ext cx="314150" cy="256900"/>
            </a:xfrm>
            <a:custGeom>
              <a:rect b="b" l="l" r="r" t="t"/>
              <a:pathLst>
                <a:path extrusionOk="0" h="10276" w="12566">
                  <a:moveTo>
                    <a:pt x="5441" y="0"/>
                  </a:moveTo>
                  <a:cubicBezTo>
                    <a:pt x="5084" y="0"/>
                    <a:pt x="4720" y="28"/>
                    <a:pt x="4351" y="90"/>
                  </a:cubicBezTo>
                  <a:cubicBezTo>
                    <a:pt x="3543" y="226"/>
                    <a:pt x="2775" y="533"/>
                    <a:pt x="2096" y="991"/>
                  </a:cubicBezTo>
                  <a:cubicBezTo>
                    <a:pt x="1401" y="1461"/>
                    <a:pt x="823" y="2089"/>
                    <a:pt x="455" y="2808"/>
                  </a:cubicBezTo>
                  <a:cubicBezTo>
                    <a:pt x="66" y="3559"/>
                    <a:pt x="9" y="4335"/>
                    <a:pt x="1" y="5044"/>
                  </a:cubicBezTo>
                  <a:cubicBezTo>
                    <a:pt x="5" y="5722"/>
                    <a:pt x="116" y="6395"/>
                    <a:pt x="329" y="7038"/>
                  </a:cubicBezTo>
                  <a:cubicBezTo>
                    <a:pt x="519" y="7648"/>
                    <a:pt x="839" y="8164"/>
                    <a:pt x="1161" y="8596"/>
                  </a:cubicBezTo>
                  <a:cubicBezTo>
                    <a:pt x="1503" y="9017"/>
                    <a:pt x="1867" y="9352"/>
                    <a:pt x="2226" y="9581"/>
                  </a:cubicBezTo>
                  <a:cubicBezTo>
                    <a:pt x="2575" y="9828"/>
                    <a:pt x="2916" y="9964"/>
                    <a:pt x="3187" y="10078"/>
                  </a:cubicBezTo>
                  <a:cubicBezTo>
                    <a:pt x="3462" y="10186"/>
                    <a:pt x="3692" y="10220"/>
                    <a:pt x="3841" y="10254"/>
                  </a:cubicBezTo>
                  <a:cubicBezTo>
                    <a:pt x="3920" y="10268"/>
                    <a:pt x="3981" y="10276"/>
                    <a:pt x="4021" y="10276"/>
                  </a:cubicBezTo>
                  <a:cubicBezTo>
                    <a:pt x="4058" y="10276"/>
                    <a:pt x="4079" y="10269"/>
                    <a:pt x="4083" y="10257"/>
                  </a:cubicBezTo>
                  <a:cubicBezTo>
                    <a:pt x="4091" y="10231"/>
                    <a:pt x="4023" y="10178"/>
                    <a:pt x="3892" y="10103"/>
                  </a:cubicBezTo>
                  <a:cubicBezTo>
                    <a:pt x="3764" y="10021"/>
                    <a:pt x="3558" y="9942"/>
                    <a:pt x="3319" y="9799"/>
                  </a:cubicBezTo>
                  <a:cubicBezTo>
                    <a:pt x="3082" y="9649"/>
                    <a:pt x="2786" y="9484"/>
                    <a:pt x="2493" y="9226"/>
                  </a:cubicBezTo>
                  <a:cubicBezTo>
                    <a:pt x="2189" y="8986"/>
                    <a:pt x="1892" y="8657"/>
                    <a:pt x="1614" y="8265"/>
                  </a:cubicBezTo>
                  <a:cubicBezTo>
                    <a:pt x="1356" y="7859"/>
                    <a:pt x="1100" y="7393"/>
                    <a:pt x="957" y="6841"/>
                  </a:cubicBezTo>
                  <a:cubicBezTo>
                    <a:pt x="794" y="6258"/>
                    <a:pt x="718" y="5653"/>
                    <a:pt x="730" y="5048"/>
                  </a:cubicBezTo>
                  <a:cubicBezTo>
                    <a:pt x="754" y="4415"/>
                    <a:pt x="833" y="3727"/>
                    <a:pt x="1142" y="3167"/>
                  </a:cubicBezTo>
                  <a:cubicBezTo>
                    <a:pt x="1456" y="2578"/>
                    <a:pt x="1943" y="2050"/>
                    <a:pt x="2541" y="1647"/>
                  </a:cubicBezTo>
                  <a:cubicBezTo>
                    <a:pt x="3128" y="1251"/>
                    <a:pt x="3790" y="982"/>
                    <a:pt x="4486" y="855"/>
                  </a:cubicBezTo>
                  <a:cubicBezTo>
                    <a:pt x="4855" y="787"/>
                    <a:pt x="5223" y="757"/>
                    <a:pt x="5586" y="757"/>
                  </a:cubicBezTo>
                  <a:cubicBezTo>
                    <a:pt x="5890" y="757"/>
                    <a:pt x="6190" y="778"/>
                    <a:pt x="6482" y="815"/>
                  </a:cubicBezTo>
                  <a:cubicBezTo>
                    <a:pt x="7764" y="986"/>
                    <a:pt x="8867" y="1461"/>
                    <a:pt x="9742" y="1939"/>
                  </a:cubicBezTo>
                  <a:cubicBezTo>
                    <a:pt x="10621" y="2421"/>
                    <a:pt x="11288" y="2904"/>
                    <a:pt x="11758" y="3226"/>
                  </a:cubicBezTo>
                  <a:cubicBezTo>
                    <a:pt x="12179" y="3522"/>
                    <a:pt x="12439" y="3694"/>
                    <a:pt x="12513" y="3694"/>
                  </a:cubicBezTo>
                  <a:cubicBezTo>
                    <a:pt x="12521" y="3694"/>
                    <a:pt x="12527" y="3692"/>
                    <a:pt x="12531" y="3688"/>
                  </a:cubicBezTo>
                  <a:cubicBezTo>
                    <a:pt x="12566" y="3648"/>
                    <a:pt x="12368" y="3395"/>
                    <a:pt x="11954" y="2989"/>
                  </a:cubicBezTo>
                  <a:cubicBezTo>
                    <a:pt x="11365" y="2416"/>
                    <a:pt x="10720" y="1903"/>
                    <a:pt x="10028" y="1458"/>
                  </a:cubicBezTo>
                  <a:cubicBezTo>
                    <a:pt x="9151" y="893"/>
                    <a:pt x="7993" y="323"/>
                    <a:pt x="6588" y="92"/>
                  </a:cubicBezTo>
                  <a:cubicBezTo>
                    <a:pt x="6220" y="34"/>
                    <a:pt x="5835" y="0"/>
                    <a:pt x="5441"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4"/>
            <p:cNvSpPr/>
            <p:nvPr/>
          </p:nvSpPr>
          <p:spPr>
            <a:xfrm>
              <a:off x="2802775" y="2399025"/>
              <a:ext cx="314200" cy="256925"/>
            </a:xfrm>
            <a:custGeom>
              <a:rect b="b" l="l" r="r" t="t"/>
              <a:pathLst>
                <a:path extrusionOk="0" h="10277" w="12568">
                  <a:moveTo>
                    <a:pt x="5439" y="0"/>
                  </a:moveTo>
                  <a:cubicBezTo>
                    <a:pt x="5083" y="0"/>
                    <a:pt x="4719" y="28"/>
                    <a:pt x="4352" y="91"/>
                  </a:cubicBezTo>
                  <a:cubicBezTo>
                    <a:pt x="3544" y="225"/>
                    <a:pt x="2775" y="534"/>
                    <a:pt x="2097" y="991"/>
                  </a:cubicBezTo>
                  <a:cubicBezTo>
                    <a:pt x="1401" y="1461"/>
                    <a:pt x="824" y="2090"/>
                    <a:pt x="455" y="2807"/>
                  </a:cubicBezTo>
                  <a:cubicBezTo>
                    <a:pt x="66" y="3559"/>
                    <a:pt x="9" y="4336"/>
                    <a:pt x="1" y="5043"/>
                  </a:cubicBezTo>
                  <a:cubicBezTo>
                    <a:pt x="6" y="5721"/>
                    <a:pt x="117" y="6394"/>
                    <a:pt x="330" y="7038"/>
                  </a:cubicBezTo>
                  <a:cubicBezTo>
                    <a:pt x="520" y="7648"/>
                    <a:pt x="840" y="8164"/>
                    <a:pt x="1162" y="8597"/>
                  </a:cubicBezTo>
                  <a:cubicBezTo>
                    <a:pt x="1505" y="9018"/>
                    <a:pt x="1869" y="9352"/>
                    <a:pt x="2228" y="9581"/>
                  </a:cubicBezTo>
                  <a:cubicBezTo>
                    <a:pt x="2577" y="9829"/>
                    <a:pt x="2916" y="9965"/>
                    <a:pt x="3188" y="10079"/>
                  </a:cubicBezTo>
                  <a:cubicBezTo>
                    <a:pt x="3462" y="10187"/>
                    <a:pt x="3692" y="10221"/>
                    <a:pt x="3842" y="10254"/>
                  </a:cubicBezTo>
                  <a:cubicBezTo>
                    <a:pt x="3921" y="10269"/>
                    <a:pt x="3981" y="10276"/>
                    <a:pt x="4022" y="10276"/>
                  </a:cubicBezTo>
                  <a:cubicBezTo>
                    <a:pt x="4059" y="10276"/>
                    <a:pt x="4080" y="10270"/>
                    <a:pt x="4083" y="10258"/>
                  </a:cubicBezTo>
                  <a:cubicBezTo>
                    <a:pt x="4091" y="10231"/>
                    <a:pt x="4025" y="10178"/>
                    <a:pt x="3892" y="10103"/>
                  </a:cubicBezTo>
                  <a:cubicBezTo>
                    <a:pt x="3763" y="10021"/>
                    <a:pt x="3558" y="9943"/>
                    <a:pt x="3318" y="9799"/>
                  </a:cubicBezTo>
                  <a:cubicBezTo>
                    <a:pt x="3082" y="9649"/>
                    <a:pt x="2786" y="9485"/>
                    <a:pt x="2493" y="9227"/>
                  </a:cubicBezTo>
                  <a:cubicBezTo>
                    <a:pt x="2188" y="8986"/>
                    <a:pt x="1891" y="8657"/>
                    <a:pt x="1613" y="8265"/>
                  </a:cubicBezTo>
                  <a:cubicBezTo>
                    <a:pt x="1356" y="7860"/>
                    <a:pt x="1099" y="7394"/>
                    <a:pt x="957" y="6842"/>
                  </a:cubicBezTo>
                  <a:cubicBezTo>
                    <a:pt x="794" y="6258"/>
                    <a:pt x="718" y="5654"/>
                    <a:pt x="731" y="5048"/>
                  </a:cubicBezTo>
                  <a:cubicBezTo>
                    <a:pt x="754" y="4416"/>
                    <a:pt x="833" y="3728"/>
                    <a:pt x="1142" y="3167"/>
                  </a:cubicBezTo>
                  <a:cubicBezTo>
                    <a:pt x="1456" y="2578"/>
                    <a:pt x="1943" y="2050"/>
                    <a:pt x="2542" y="1647"/>
                  </a:cubicBezTo>
                  <a:cubicBezTo>
                    <a:pt x="3129" y="1251"/>
                    <a:pt x="3790" y="981"/>
                    <a:pt x="4488" y="854"/>
                  </a:cubicBezTo>
                  <a:cubicBezTo>
                    <a:pt x="4856" y="786"/>
                    <a:pt x="5224" y="756"/>
                    <a:pt x="5587" y="756"/>
                  </a:cubicBezTo>
                  <a:cubicBezTo>
                    <a:pt x="5891" y="756"/>
                    <a:pt x="6190" y="777"/>
                    <a:pt x="6482" y="815"/>
                  </a:cubicBezTo>
                  <a:cubicBezTo>
                    <a:pt x="7765" y="986"/>
                    <a:pt x="8867" y="1460"/>
                    <a:pt x="9743" y="1939"/>
                  </a:cubicBezTo>
                  <a:cubicBezTo>
                    <a:pt x="10621" y="2420"/>
                    <a:pt x="11288" y="2904"/>
                    <a:pt x="11758" y="3226"/>
                  </a:cubicBezTo>
                  <a:cubicBezTo>
                    <a:pt x="12181" y="3521"/>
                    <a:pt x="12440" y="3693"/>
                    <a:pt x="12514" y="3693"/>
                  </a:cubicBezTo>
                  <a:cubicBezTo>
                    <a:pt x="12522" y="3693"/>
                    <a:pt x="12527" y="3691"/>
                    <a:pt x="12531" y="3687"/>
                  </a:cubicBezTo>
                  <a:cubicBezTo>
                    <a:pt x="12567" y="3647"/>
                    <a:pt x="12368" y="3394"/>
                    <a:pt x="11954" y="2988"/>
                  </a:cubicBezTo>
                  <a:cubicBezTo>
                    <a:pt x="11365" y="2415"/>
                    <a:pt x="10720" y="1903"/>
                    <a:pt x="10028" y="1458"/>
                  </a:cubicBezTo>
                  <a:cubicBezTo>
                    <a:pt x="9151" y="894"/>
                    <a:pt x="7993" y="322"/>
                    <a:pt x="6588" y="93"/>
                  </a:cubicBezTo>
                  <a:cubicBezTo>
                    <a:pt x="6219" y="34"/>
                    <a:pt x="5834" y="0"/>
                    <a:pt x="5439"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4"/>
            <p:cNvSpPr/>
            <p:nvPr/>
          </p:nvSpPr>
          <p:spPr>
            <a:xfrm>
              <a:off x="2752400" y="2795350"/>
              <a:ext cx="314150" cy="256925"/>
            </a:xfrm>
            <a:custGeom>
              <a:rect b="b" l="l" r="r" t="t"/>
              <a:pathLst>
                <a:path extrusionOk="0" h="10277" w="12566">
                  <a:moveTo>
                    <a:pt x="5440" y="1"/>
                  </a:moveTo>
                  <a:cubicBezTo>
                    <a:pt x="5083" y="1"/>
                    <a:pt x="4718" y="29"/>
                    <a:pt x="4350" y="91"/>
                  </a:cubicBezTo>
                  <a:cubicBezTo>
                    <a:pt x="3543" y="227"/>
                    <a:pt x="2774" y="534"/>
                    <a:pt x="2096" y="992"/>
                  </a:cubicBezTo>
                  <a:cubicBezTo>
                    <a:pt x="1400" y="1461"/>
                    <a:pt x="823" y="2090"/>
                    <a:pt x="454" y="2809"/>
                  </a:cubicBezTo>
                  <a:cubicBezTo>
                    <a:pt x="64" y="3559"/>
                    <a:pt x="8" y="4337"/>
                    <a:pt x="0" y="5045"/>
                  </a:cubicBezTo>
                  <a:cubicBezTo>
                    <a:pt x="5" y="5723"/>
                    <a:pt x="115" y="6396"/>
                    <a:pt x="329" y="7038"/>
                  </a:cubicBezTo>
                  <a:cubicBezTo>
                    <a:pt x="519" y="7649"/>
                    <a:pt x="838" y="8165"/>
                    <a:pt x="1160" y="8597"/>
                  </a:cubicBezTo>
                  <a:cubicBezTo>
                    <a:pt x="1503" y="9018"/>
                    <a:pt x="1867" y="9353"/>
                    <a:pt x="2226" y="9582"/>
                  </a:cubicBezTo>
                  <a:cubicBezTo>
                    <a:pt x="2575" y="9830"/>
                    <a:pt x="2916" y="9965"/>
                    <a:pt x="3186" y="10079"/>
                  </a:cubicBezTo>
                  <a:cubicBezTo>
                    <a:pt x="3462" y="10187"/>
                    <a:pt x="3691" y="10221"/>
                    <a:pt x="3841" y="10255"/>
                  </a:cubicBezTo>
                  <a:cubicBezTo>
                    <a:pt x="3920" y="10269"/>
                    <a:pt x="3980" y="10276"/>
                    <a:pt x="4020" y="10276"/>
                  </a:cubicBezTo>
                  <a:cubicBezTo>
                    <a:pt x="4058" y="10276"/>
                    <a:pt x="4079" y="10270"/>
                    <a:pt x="4083" y="10258"/>
                  </a:cubicBezTo>
                  <a:cubicBezTo>
                    <a:pt x="4089" y="10231"/>
                    <a:pt x="4023" y="10179"/>
                    <a:pt x="3891" y="10103"/>
                  </a:cubicBezTo>
                  <a:cubicBezTo>
                    <a:pt x="3763" y="10022"/>
                    <a:pt x="3556" y="9944"/>
                    <a:pt x="3318" y="9800"/>
                  </a:cubicBezTo>
                  <a:cubicBezTo>
                    <a:pt x="3081" y="9650"/>
                    <a:pt x="2784" y="9486"/>
                    <a:pt x="2491" y="9227"/>
                  </a:cubicBezTo>
                  <a:cubicBezTo>
                    <a:pt x="2188" y="8986"/>
                    <a:pt x="1890" y="8659"/>
                    <a:pt x="1611" y="8266"/>
                  </a:cubicBezTo>
                  <a:cubicBezTo>
                    <a:pt x="1354" y="7860"/>
                    <a:pt x="1099" y="7394"/>
                    <a:pt x="956" y="6842"/>
                  </a:cubicBezTo>
                  <a:cubicBezTo>
                    <a:pt x="793" y="6258"/>
                    <a:pt x="716" y="5655"/>
                    <a:pt x="730" y="5050"/>
                  </a:cubicBezTo>
                  <a:cubicBezTo>
                    <a:pt x="754" y="4417"/>
                    <a:pt x="831" y="3728"/>
                    <a:pt x="1142" y="3169"/>
                  </a:cubicBezTo>
                  <a:cubicBezTo>
                    <a:pt x="1456" y="2580"/>
                    <a:pt x="1943" y="2052"/>
                    <a:pt x="2540" y="1647"/>
                  </a:cubicBezTo>
                  <a:cubicBezTo>
                    <a:pt x="3127" y="1252"/>
                    <a:pt x="3790" y="983"/>
                    <a:pt x="4486" y="856"/>
                  </a:cubicBezTo>
                  <a:cubicBezTo>
                    <a:pt x="4855" y="787"/>
                    <a:pt x="5225" y="757"/>
                    <a:pt x="5589" y="757"/>
                  </a:cubicBezTo>
                  <a:cubicBezTo>
                    <a:pt x="5892" y="757"/>
                    <a:pt x="6190" y="778"/>
                    <a:pt x="6480" y="815"/>
                  </a:cubicBezTo>
                  <a:cubicBezTo>
                    <a:pt x="7764" y="986"/>
                    <a:pt x="8866" y="1460"/>
                    <a:pt x="9741" y="1940"/>
                  </a:cubicBezTo>
                  <a:cubicBezTo>
                    <a:pt x="10620" y="2421"/>
                    <a:pt x="11288" y="2904"/>
                    <a:pt x="11758" y="3227"/>
                  </a:cubicBezTo>
                  <a:cubicBezTo>
                    <a:pt x="12179" y="3522"/>
                    <a:pt x="12438" y="3693"/>
                    <a:pt x="12512" y="3693"/>
                  </a:cubicBezTo>
                  <a:cubicBezTo>
                    <a:pt x="12520" y="3693"/>
                    <a:pt x="12526" y="3691"/>
                    <a:pt x="12529" y="3687"/>
                  </a:cubicBezTo>
                  <a:cubicBezTo>
                    <a:pt x="12565" y="3648"/>
                    <a:pt x="12367" y="3394"/>
                    <a:pt x="11954" y="2989"/>
                  </a:cubicBezTo>
                  <a:cubicBezTo>
                    <a:pt x="11363" y="2417"/>
                    <a:pt x="10718" y="1903"/>
                    <a:pt x="10027" y="1458"/>
                  </a:cubicBezTo>
                  <a:cubicBezTo>
                    <a:pt x="9149" y="894"/>
                    <a:pt x="7993" y="323"/>
                    <a:pt x="6586" y="93"/>
                  </a:cubicBezTo>
                  <a:cubicBezTo>
                    <a:pt x="6219" y="35"/>
                    <a:pt x="5835" y="1"/>
                    <a:pt x="5440"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4"/>
            <p:cNvSpPr/>
            <p:nvPr/>
          </p:nvSpPr>
          <p:spPr>
            <a:xfrm>
              <a:off x="2701975" y="3191700"/>
              <a:ext cx="314175" cy="256925"/>
            </a:xfrm>
            <a:custGeom>
              <a:rect b="b" l="l" r="r" t="t"/>
              <a:pathLst>
                <a:path extrusionOk="0" h="10277" w="12567">
                  <a:moveTo>
                    <a:pt x="5441" y="1"/>
                  </a:moveTo>
                  <a:cubicBezTo>
                    <a:pt x="5085" y="1"/>
                    <a:pt x="4720" y="29"/>
                    <a:pt x="4351" y="91"/>
                  </a:cubicBezTo>
                  <a:cubicBezTo>
                    <a:pt x="3544" y="226"/>
                    <a:pt x="2775" y="534"/>
                    <a:pt x="2096" y="992"/>
                  </a:cubicBezTo>
                  <a:cubicBezTo>
                    <a:pt x="1401" y="1462"/>
                    <a:pt x="824" y="2091"/>
                    <a:pt x="455" y="2808"/>
                  </a:cubicBezTo>
                  <a:cubicBezTo>
                    <a:pt x="65" y="3559"/>
                    <a:pt x="9" y="4336"/>
                    <a:pt x="1" y="5044"/>
                  </a:cubicBezTo>
                  <a:cubicBezTo>
                    <a:pt x="5" y="5722"/>
                    <a:pt x="117" y="6395"/>
                    <a:pt x="330" y="7039"/>
                  </a:cubicBezTo>
                  <a:cubicBezTo>
                    <a:pt x="520" y="7649"/>
                    <a:pt x="840" y="8165"/>
                    <a:pt x="1161" y="8598"/>
                  </a:cubicBezTo>
                  <a:cubicBezTo>
                    <a:pt x="1505" y="9018"/>
                    <a:pt x="1869" y="9353"/>
                    <a:pt x="2228" y="9582"/>
                  </a:cubicBezTo>
                  <a:cubicBezTo>
                    <a:pt x="2576" y="9830"/>
                    <a:pt x="2916" y="9966"/>
                    <a:pt x="3188" y="10080"/>
                  </a:cubicBezTo>
                  <a:cubicBezTo>
                    <a:pt x="3462" y="10188"/>
                    <a:pt x="3692" y="10221"/>
                    <a:pt x="3841" y="10255"/>
                  </a:cubicBezTo>
                  <a:cubicBezTo>
                    <a:pt x="3921" y="10270"/>
                    <a:pt x="3981" y="10277"/>
                    <a:pt x="4022" y="10277"/>
                  </a:cubicBezTo>
                  <a:cubicBezTo>
                    <a:pt x="4059" y="10277"/>
                    <a:pt x="4080" y="10271"/>
                    <a:pt x="4083" y="10259"/>
                  </a:cubicBezTo>
                  <a:cubicBezTo>
                    <a:pt x="4091" y="10232"/>
                    <a:pt x="4024" y="10180"/>
                    <a:pt x="3892" y="10103"/>
                  </a:cubicBezTo>
                  <a:cubicBezTo>
                    <a:pt x="3763" y="10021"/>
                    <a:pt x="3557" y="9944"/>
                    <a:pt x="3319" y="9799"/>
                  </a:cubicBezTo>
                  <a:cubicBezTo>
                    <a:pt x="3082" y="9649"/>
                    <a:pt x="2786" y="9486"/>
                    <a:pt x="2493" y="9226"/>
                  </a:cubicBezTo>
                  <a:cubicBezTo>
                    <a:pt x="2189" y="8986"/>
                    <a:pt x="1892" y="8658"/>
                    <a:pt x="1613" y="8265"/>
                  </a:cubicBezTo>
                  <a:cubicBezTo>
                    <a:pt x="1356" y="7859"/>
                    <a:pt x="1100" y="7393"/>
                    <a:pt x="957" y="6841"/>
                  </a:cubicBezTo>
                  <a:cubicBezTo>
                    <a:pt x="795" y="6258"/>
                    <a:pt x="718" y="5654"/>
                    <a:pt x="731" y="5049"/>
                  </a:cubicBezTo>
                  <a:cubicBezTo>
                    <a:pt x="755" y="4417"/>
                    <a:pt x="833" y="3727"/>
                    <a:pt x="1143" y="3168"/>
                  </a:cubicBezTo>
                  <a:cubicBezTo>
                    <a:pt x="1457" y="2579"/>
                    <a:pt x="1944" y="2051"/>
                    <a:pt x="2542" y="1647"/>
                  </a:cubicBezTo>
                  <a:cubicBezTo>
                    <a:pt x="3129" y="1251"/>
                    <a:pt x="3791" y="982"/>
                    <a:pt x="4487" y="855"/>
                  </a:cubicBezTo>
                  <a:cubicBezTo>
                    <a:pt x="4857" y="787"/>
                    <a:pt x="5227" y="757"/>
                    <a:pt x="5590" y="757"/>
                  </a:cubicBezTo>
                  <a:cubicBezTo>
                    <a:pt x="5893" y="757"/>
                    <a:pt x="6192" y="777"/>
                    <a:pt x="6482" y="814"/>
                  </a:cubicBezTo>
                  <a:cubicBezTo>
                    <a:pt x="7765" y="985"/>
                    <a:pt x="8867" y="1460"/>
                    <a:pt x="9742" y="1940"/>
                  </a:cubicBezTo>
                  <a:cubicBezTo>
                    <a:pt x="10621" y="2421"/>
                    <a:pt x="11288" y="2903"/>
                    <a:pt x="11759" y="3226"/>
                  </a:cubicBezTo>
                  <a:cubicBezTo>
                    <a:pt x="12181" y="3521"/>
                    <a:pt x="12439" y="3693"/>
                    <a:pt x="12513" y="3693"/>
                  </a:cubicBezTo>
                  <a:cubicBezTo>
                    <a:pt x="12521" y="3693"/>
                    <a:pt x="12527" y="3691"/>
                    <a:pt x="12531" y="3687"/>
                  </a:cubicBezTo>
                  <a:cubicBezTo>
                    <a:pt x="12567" y="3647"/>
                    <a:pt x="12368" y="3394"/>
                    <a:pt x="11955" y="2989"/>
                  </a:cubicBezTo>
                  <a:cubicBezTo>
                    <a:pt x="11365" y="2416"/>
                    <a:pt x="10720" y="1904"/>
                    <a:pt x="10028" y="1458"/>
                  </a:cubicBezTo>
                  <a:cubicBezTo>
                    <a:pt x="9151" y="895"/>
                    <a:pt x="7993" y="323"/>
                    <a:pt x="6588" y="93"/>
                  </a:cubicBezTo>
                  <a:cubicBezTo>
                    <a:pt x="6220" y="35"/>
                    <a:pt x="5836" y="1"/>
                    <a:pt x="5441"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4"/>
            <p:cNvSpPr/>
            <p:nvPr/>
          </p:nvSpPr>
          <p:spPr>
            <a:xfrm>
              <a:off x="2651550" y="3588050"/>
              <a:ext cx="314200" cy="256925"/>
            </a:xfrm>
            <a:custGeom>
              <a:rect b="b" l="l" r="r" t="t"/>
              <a:pathLst>
                <a:path extrusionOk="0" h="10277" w="12568">
                  <a:moveTo>
                    <a:pt x="5442" y="1"/>
                  </a:moveTo>
                  <a:cubicBezTo>
                    <a:pt x="5085" y="1"/>
                    <a:pt x="4720" y="28"/>
                    <a:pt x="4352" y="91"/>
                  </a:cubicBezTo>
                  <a:cubicBezTo>
                    <a:pt x="3545" y="227"/>
                    <a:pt x="2776" y="534"/>
                    <a:pt x="2098" y="992"/>
                  </a:cubicBezTo>
                  <a:cubicBezTo>
                    <a:pt x="1402" y="1462"/>
                    <a:pt x="825" y="2090"/>
                    <a:pt x="455" y="2808"/>
                  </a:cubicBezTo>
                  <a:cubicBezTo>
                    <a:pt x="66" y="3559"/>
                    <a:pt x="10" y="4337"/>
                    <a:pt x="1" y="5045"/>
                  </a:cubicBezTo>
                  <a:cubicBezTo>
                    <a:pt x="7" y="5722"/>
                    <a:pt x="117" y="6395"/>
                    <a:pt x="331" y="7039"/>
                  </a:cubicBezTo>
                  <a:cubicBezTo>
                    <a:pt x="521" y="7648"/>
                    <a:pt x="840" y="8164"/>
                    <a:pt x="1162" y="8598"/>
                  </a:cubicBezTo>
                  <a:cubicBezTo>
                    <a:pt x="1505" y="9018"/>
                    <a:pt x="1869" y="9354"/>
                    <a:pt x="2228" y="9583"/>
                  </a:cubicBezTo>
                  <a:cubicBezTo>
                    <a:pt x="2577" y="9830"/>
                    <a:pt x="2917" y="9965"/>
                    <a:pt x="3188" y="10080"/>
                  </a:cubicBezTo>
                  <a:cubicBezTo>
                    <a:pt x="3464" y="10187"/>
                    <a:pt x="3693" y="10221"/>
                    <a:pt x="3843" y="10256"/>
                  </a:cubicBezTo>
                  <a:cubicBezTo>
                    <a:pt x="3921" y="10270"/>
                    <a:pt x="3982" y="10277"/>
                    <a:pt x="4022" y="10277"/>
                  </a:cubicBezTo>
                  <a:cubicBezTo>
                    <a:pt x="4060" y="10277"/>
                    <a:pt x="4080" y="10271"/>
                    <a:pt x="4084" y="10258"/>
                  </a:cubicBezTo>
                  <a:cubicBezTo>
                    <a:pt x="4091" y="10232"/>
                    <a:pt x="4025" y="10179"/>
                    <a:pt x="3893" y="10103"/>
                  </a:cubicBezTo>
                  <a:cubicBezTo>
                    <a:pt x="3764" y="10022"/>
                    <a:pt x="3558" y="9944"/>
                    <a:pt x="3318" y="9800"/>
                  </a:cubicBezTo>
                  <a:cubicBezTo>
                    <a:pt x="3082" y="9650"/>
                    <a:pt x="2786" y="9486"/>
                    <a:pt x="2493" y="9227"/>
                  </a:cubicBezTo>
                  <a:cubicBezTo>
                    <a:pt x="2189" y="8986"/>
                    <a:pt x="1892" y="8658"/>
                    <a:pt x="1613" y="8266"/>
                  </a:cubicBezTo>
                  <a:cubicBezTo>
                    <a:pt x="1356" y="7861"/>
                    <a:pt x="1101" y="7394"/>
                    <a:pt x="958" y="6842"/>
                  </a:cubicBezTo>
                  <a:cubicBezTo>
                    <a:pt x="794" y="6259"/>
                    <a:pt x="718" y="5655"/>
                    <a:pt x="731" y="5049"/>
                  </a:cubicBezTo>
                  <a:cubicBezTo>
                    <a:pt x="754" y="4417"/>
                    <a:pt x="833" y="3728"/>
                    <a:pt x="1142" y="3169"/>
                  </a:cubicBezTo>
                  <a:cubicBezTo>
                    <a:pt x="1457" y="2579"/>
                    <a:pt x="1944" y="2052"/>
                    <a:pt x="2542" y="1647"/>
                  </a:cubicBezTo>
                  <a:cubicBezTo>
                    <a:pt x="3129" y="1252"/>
                    <a:pt x="3791" y="982"/>
                    <a:pt x="4488" y="856"/>
                  </a:cubicBezTo>
                  <a:cubicBezTo>
                    <a:pt x="4857" y="787"/>
                    <a:pt x="5227" y="757"/>
                    <a:pt x="5591" y="757"/>
                  </a:cubicBezTo>
                  <a:cubicBezTo>
                    <a:pt x="5894" y="757"/>
                    <a:pt x="6192" y="778"/>
                    <a:pt x="6482" y="815"/>
                  </a:cubicBezTo>
                  <a:cubicBezTo>
                    <a:pt x="7765" y="986"/>
                    <a:pt x="8867" y="1460"/>
                    <a:pt x="9743" y="1940"/>
                  </a:cubicBezTo>
                  <a:cubicBezTo>
                    <a:pt x="10621" y="2421"/>
                    <a:pt x="11289" y="2904"/>
                    <a:pt x="11758" y="3227"/>
                  </a:cubicBezTo>
                  <a:cubicBezTo>
                    <a:pt x="12180" y="3522"/>
                    <a:pt x="12438" y="3694"/>
                    <a:pt x="12513" y="3694"/>
                  </a:cubicBezTo>
                  <a:cubicBezTo>
                    <a:pt x="12521" y="3694"/>
                    <a:pt x="12527" y="3691"/>
                    <a:pt x="12531" y="3687"/>
                  </a:cubicBezTo>
                  <a:cubicBezTo>
                    <a:pt x="12567" y="3648"/>
                    <a:pt x="12368" y="3394"/>
                    <a:pt x="11956" y="2990"/>
                  </a:cubicBezTo>
                  <a:cubicBezTo>
                    <a:pt x="11365" y="2417"/>
                    <a:pt x="10720" y="1904"/>
                    <a:pt x="10029" y="1458"/>
                  </a:cubicBezTo>
                  <a:cubicBezTo>
                    <a:pt x="9151" y="895"/>
                    <a:pt x="7994" y="323"/>
                    <a:pt x="6588" y="93"/>
                  </a:cubicBezTo>
                  <a:cubicBezTo>
                    <a:pt x="6220" y="35"/>
                    <a:pt x="5836" y="1"/>
                    <a:pt x="5442"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4"/>
            <p:cNvSpPr/>
            <p:nvPr/>
          </p:nvSpPr>
          <p:spPr>
            <a:xfrm>
              <a:off x="3054800" y="417250"/>
              <a:ext cx="314200" cy="256900"/>
            </a:xfrm>
            <a:custGeom>
              <a:rect b="b" l="l" r="r" t="t"/>
              <a:pathLst>
                <a:path extrusionOk="0" h="10276" w="12568">
                  <a:moveTo>
                    <a:pt x="5441" y="0"/>
                  </a:moveTo>
                  <a:cubicBezTo>
                    <a:pt x="5085" y="0"/>
                    <a:pt x="4720" y="28"/>
                    <a:pt x="4352" y="90"/>
                  </a:cubicBezTo>
                  <a:cubicBezTo>
                    <a:pt x="3544" y="226"/>
                    <a:pt x="2775" y="533"/>
                    <a:pt x="2097" y="991"/>
                  </a:cubicBezTo>
                  <a:cubicBezTo>
                    <a:pt x="1402" y="1461"/>
                    <a:pt x="824" y="2090"/>
                    <a:pt x="455" y="2808"/>
                  </a:cubicBezTo>
                  <a:cubicBezTo>
                    <a:pt x="65" y="3559"/>
                    <a:pt x="9" y="4336"/>
                    <a:pt x="1" y="5044"/>
                  </a:cubicBezTo>
                  <a:cubicBezTo>
                    <a:pt x="6" y="5722"/>
                    <a:pt x="117" y="6395"/>
                    <a:pt x="330" y="7039"/>
                  </a:cubicBezTo>
                  <a:cubicBezTo>
                    <a:pt x="520" y="7648"/>
                    <a:pt x="840" y="8164"/>
                    <a:pt x="1161" y="8596"/>
                  </a:cubicBezTo>
                  <a:cubicBezTo>
                    <a:pt x="1505" y="9017"/>
                    <a:pt x="1869" y="9352"/>
                    <a:pt x="2228" y="9581"/>
                  </a:cubicBezTo>
                  <a:cubicBezTo>
                    <a:pt x="2577" y="9830"/>
                    <a:pt x="2916" y="9965"/>
                    <a:pt x="3188" y="10078"/>
                  </a:cubicBezTo>
                  <a:cubicBezTo>
                    <a:pt x="3462" y="10187"/>
                    <a:pt x="3693" y="10220"/>
                    <a:pt x="3841" y="10254"/>
                  </a:cubicBezTo>
                  <a:cubicBezTo>
                    <a:pt x="3921" y="10269"/>
                    <a:pt x="3981" y="10276"/>
                    <a:pt x="4022" y="10276"/>
                  </a:cubicBezTo>
                  <a:cubicBezTo>
                    <a:pt x="4059" y="10276"/>
                    <a:pt x="4080" y="10270"/>
                    <a:pt x="4083" y="10257"/>
                  </a:cubicBezTo>
                  <a:cubicBezTo>
                    <a:pt x="4091" y="10231"/>
                    <a:pt x="4024" y="10178"/>
                    <a:pt x="3892" y="10103"/>
                  </a:cubicBezTo>
                  <a:cubicBezTo>
                    <a:pt x="3763" y="10022"/>
                    <a:pt x="3558" y="9944"/>
                    <a:pt x="3318" y="9800"/>
                  </a:cubicBezTo>
                  <a:cubicBezTo>
                    <a:pt x="3082" y="9650"/>
                    <a:pt x="2786" y="9485"/>
                    <a:pt x="2493" y="9226"/>
                  </a:cubicBezTo>
                  <a:cubicBezTo>
                    <a:pt x="2188" y="8986"/>
                    <a:pt x="1891" y="8658"/>
                    <a:pt x="1613" y="8265"/>
                  </a:cubicBezTo>
                  <a:cubicBezTo>
                    <a:pt x="1356" y="7860"/>
                    <a:pt x="1099" y="7393"/>
                    <a:pt x="958" y="6841"/>
                  </a:cubicBezTo>
                  <a:cubicBezTo>
                    <a:pt x="795" y="6258"/>
                    <a:pt x="718" y="5655"/>
                    <a:pt x="732" y="5049"/>
                  </a:cubicBezTo>
                  <a:cubicBezTo>
                    <a:pt x="755" y="4417"/>
                    <a:pt x="834" y="3727"/>
                    <a:pt x="1144" y="3168"/>
                  </a:cubicBezTo>
                  <a:cubicBezTo>
                    <a:pt x="1457" y="2579"/>
                    <a:pt x="1944" y="2051"/>
                    <a:pt x="2542" y="1647"/>
                  </a:cubicBezTo>
                  <a:cubicBezTo>
                    <a:pt x="3129" y="1252"/>
                    <a:pt x="3791" y="982"/>
                    <a:pt x="4488" y="855"/>
                  </a:cubicBezTo>
                  <a:cubicBezTo>
                    <a:pt x="4857" y="787"/>
                    <a:pt x="5227" y="757"/>
                    <a:pt x="5591" y="757"/>
                  </a:cubicBezTo>
                  <a:cubicBezTo>
                    <a:pt x="5894" y="757"/>
                    <a:pt x="6193" y="778"/>
                    <a:pt x="6483" y="815"/>
                  </a:cubicBezTo>
                  <a:cubicBezTo>
                    <a:pt x="7765" y="985"/>
                    <a:pt x="8868" y="1460"/>
                    <a:pt x="9744" y="1940"/>
                  </a:cubicBezTo>
                  <a:cubicBezTo>
                    <a:pt x="10622" y="2421"/>
                    <a:pt x="11290" y="2903"/>
                    <a:pt x="11759" y="3226"/>
                  </a:cubicBezTo>
                  <a:cubicBezTo>
                    <a:pt x="12181" y="3521"/>
                    <a:pt x="12441" y="3693"/>
                    <a:pt x="12515" y="3693"/>
                  </a:cubicBezTo>
                  <a:cubicBezTo>
                    <a:pt x="12523" y="3693"/>
                    <a:pt x="12529" y="3691"/>
                    <a:pt x="12532" y="3687"/>
                  </a:cubicBezTo>
                  <a:cubicBezTo>
                    <a:pt x="12567" y="3647"/>
                    <a:pt x="12369" y="3394"/>
                    <a:pt x="11956" y="2988"/>
                  </a:cubicBezTo>
                  <a:cubicBezTo>
                    <a:pt x="11365" y="2416"/>
                    <a:pt x="10720" y="1903"/>
                    <a:pt x="10029" y="1457"/>
                  </a:cubicBezTo>
                  <a:cubicBezTo>
                    <a:pt x="9151" y="894"/>
                    <a:pt x="7993" y="323"/>
                    <a:pt x="6587" y="93"/>
                  </a:cubicBezTo>
                  <a:cubicBezTo>
                    <a:pt x="6219" y="34"/>
                    <a:pt x="5835" y="0"/>
                    <a:pt x="54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4"/>
            <p:cNvSpPr/>
            <p:nvPr/>
          </p:nvSpPr>
          <p:spPr>
            <a:xfrm>
              <a:off x="3004425" y="813600"/>
              <a:ext cx="314150" cy="256925"/>
            </a:xfrm>
            <a:custGeom>
              <a:rect b="b" l="l" r="r" t="t"/>
              <a:pathLst>
                <a:path extrusionOk="0" h="10277" w="12566">
                  <a:moveTo>
                    <a:pt x="5439" y="0"/>
                  </a:moveTo>
                  <a:cubicBezTo>
                    <a:pt x="5083" y="0"/>
                    <a:pt x="4719" y="28"/>
                    <a:pt x="4351" y="91"/>
                  </a:cubicBezTo>
                  <a:cubicBezTo>
                    <a:pt x="3543" y="227"/>
                    <a:pt x="2775" y="534"/>
                    <a:pt x="2096" y="992"/>
                  </a:cubicBezTo>
                  <a:cubicBezTo>
                    <a:pt x="1400" y="1461"/>
                    <a:pt x="823" y="2090"/>
                    <a:pt x="454" y="2807"/>
                  </a:cubicBezTo>
                  <a:cubicBezTo>
                    <a:pt x="64" y="3558"/>
                    <a:pt x="9" y="4336"/>
                    <a:pt x="0" y="5044"/>
                  </a:cubicBezTo>
                  <a:cubicBezTo>
                    <a:pt x="5" y="5721"/>
                    <a:pt x="117" y="6394"/>
                    <a:pt x="329" y="7038"/>
                  </a:cubicBezTo>
                  <a:cubicBezTo>
                    <a:pt x="520" y="7648"/>
                    <a:pt x="838" y="8165"/>
                    <a:pt x="1160" y="8597"/>
                  </a:cubicBezTo>
                  <a:cubicBezTo>
                    <a:pt x="1504" y="9018"/>
                    <a:pt x="1868" y="9353"/>
                    <a:pt x="2226" y="9581"/>
                  </a:cubicBezTo>
                  <a:cubicBezTo>
                    <a:pt x="2575" y="9829"/>
                    <a:pt x="2916" y="9965"/>
                    <a:pt x="3186" y="10079"/>
                  </a:cubicBezTo>
                  <a:cubicBezTo>
                    <a:pt x="3461" y="10187"/>
                    <a:pt x="3691" y="10221"/>
                    <a:pt x="3841" y="10254"/>
                  </a:cubicBezTo>
                  <a:cubicBezTo>
                    <a:pt x="3920" y="10269"/>
                    <a:pt x="3980" y="10276"/>
                    <a:pt x="4020" y="10276"/>
                  </a:cubicBezTo>
                  <a:cubicBezTo>
                    <a:pt x="4058" y="10276"/>
                    <a:pt x="4079" y="10270"/>
                    <a:pt x="4083" y="10258"/>
                  </a:cubicBezTo>
                  <a:cubicBezTo>
                    <a:pt x="4090" y="10231"/>
                    <a:pt x="4023" y="10179"/>
                    <a:pt x="3892" y="10103"/>
                  </a:cubicBezTo>
                  <a:cubicBezTo>
                    <a:pt x="3763" y="10021"/>
                    <a:pt x="3557" y="9943"/>
                    <a:pt x="3318" y="9799"/>
                  </a:cubicBezTo>
                  <a:cubicBezTo>
                    <a:pt x="3081" y="9649"/>
                    <a:pt x="2784" y="9485"/>
                    <a:pt x="2492" y="9227"/>
                  </a:cubicBezTo>
                  <a:cubicBezTo>
                    <a:pt x="2188" y="8986"/>
                    <a:pt x="1890" y="8657"/>
                    <a:pt x="1613" y="8266"/>
                  </a:cubicBezTo>
                  <a:cubicBezTo>
                    <a:pt x="1356" y="7860"/>
                    <a:pt x="1099" y="7394"/>
                    <a:pt x="956" y="6842"/>
                  </a:cubicBezTo>
                  <a:cubicBezTo>
                    <a:pt x="793" y="6258"/>
                    <a:pt x="716" y="5654"/>
                    <a:pt x="730" y="5048"/>
                  </a:cubicBezTo>
                  <a:cubicBezTo>
                    <a:pt x="754" y="4416"/>
                    <a:pt x="831" y="3728"/>
                    <a:pt x="1142" y="3168"/>
                  </a:cubicBezTo>
                  <a:cubicBezTo>
                    <a:pt x="1456" y="2578"/>
                    <a:pt x="1943" y="2051"/>
                    <a:pt x="2540" y="1647"/>
                  </a:cubicBezTo>
                  <a:cubicBezTo>
                    <a:pt x="3127" y="1251"/>
                    <a:pt x="3790" y="981"/>
                    <a:pt x="4486" y="855"/>
                  </a:cubicBezTo>
                  <a:cubicBezTo>
                    <a:pt x="4854" y="786"/>
                    <a:pt x="5223" y="756"/>
                    <a:pt x="5586" y="756"/>
                  </a:cubicBezTo>
                  <a:cubicBezTo>
                    <a:pt x="5890" y="756"/>
                    <a:pt x="6189" y="777"/>
                    <a:pt x="6481" y="815"/>
                  </a:cubicBezTo>
                  <a:cubicBezTo>
                    <a:pt x="7764" y="986"/>
                    <a:pt x="8867" y="1460"/>
                    <a:pt x="9742" y="1939"/>
                  </a:cubicBezTo>
                  <a:cubicBezTo>
                    <a:pt x="10621" y="2420"/>
                    <a:pt x="11288" y="2904"/>
                    <a:pt x="11758" y="3226"/>
                  </a:cubicBezTo>
                  <a:cubicBezTo>
                    <a:pt x="12179" y="3522"/>
                    <a:pt x="12439" y="3693"/>
                    <a:pt x="12513" y="3693"/>
                  </a:cubicBezTo>
                  <a:cubicBezTo>
                    <a:pt x="12521" y="3693"/>
                    <a:pt x="12527" y="3691"/>
                    <a:pt x="12531" y="3687"/>
                  </a:cubicBezTo>
                  <a:cubicBezTo>
                    <a:pt x="12565" y="3648"/>
                    <a:pt x="12367" y="3394"/>
                    <a:pt x="11954" y="2989"/>
                  </a:cubicBezTo>
                  <a:cubicBezTo>
                    <a:pt x="11364" y="2417"/>
                    <a:pt x="10718" y="1904"/>
                    <a:pt x="10028" y="1459"/>
                  </a:cubicBezTo>
                  <a:cubicBezTo>
                    <a:pt x="9150" y="894"/>
                    <a:pt x="7993" y="322"/>
                    <a:pt x="6586" y="93"/>
                  </a:cubicBezTo>
                  <a:cubicBezTo>
                    <a:pt x="6218" y="35"/>
                    <a:pt x="5833" y="0"/>
                    <a:pt x="54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4"/>
            <p:cNvSpPr/>
            <p:nvPr/>
          </p:nvSpPr>
          <p:spPr>
            <a:xfrm>
              <a:off x="2954000" y="1209950"/>
              <a:ext cx="314150" cy="256925"/>
            </a:xfrm>
            <a:custGeom>
              <a:rect b="b" l="l" r="r" t="t"/>
              <a:pathLst>
                <a:path extrusionOk="0" h="10277" w="12566">
                  <a:moveTo>
                    <a:pt x="5441" y="1"/>
                  </a:moveTo>
                  <a:cubicBezTo>
                    <a:pt x="5084" y="1"/>
                    <a:pt x="4719" y="28"/>
                    <a:pt x="4351" y="91"/>
                  </a:cubicBezTo>
                  <a:cubicBezTo>
                    <a:pt x="3544" y="226"/>
                    <a:pt x="2775" y="534"/>
                    <a:pt x="2096" y="992"/>
                  </a:cubicBezTo>
                  <a:cubicBezTo>
                    <a:pt x="1400" y="1462"/>
                    <a:pt x="824" y="2091"/>
                    <a:pt x="454" y="2808"/>
                  </a:cubicBezTo>
                  <a:cubicBezTo>
                    <a:pt x="65" y="3559"/>
                    <a:pt x="9" y="4336"/>
                    <a:pt x="1" y="5044"/>
                  </a:cubicBezTo>
                  <a:cubicBezTo>
                    <a:pt x="5" y="5722"/>
                    <a:pt x="117" y="6395"/>
                    <a:pt x="330" y="7039"/>
                  </a:cubicBezTo>
                  <a:cubicBezTo>
                    <a:pt x="520" y="7648"/>
                    <a:pt x="840" y="8165"/>
                    <a:pt x="1161" y="8597"/>
                  </a:cubicBezTo>
                  <a:cubicBezTo>
                    <a:pt x="1505" y="9017"/>
                    <a:pt x="1869" y="9353"/>
                    <a:pt x="2227" y="9582"/>
                  </a:cubicBezTo>
                  <a:cubicBezTo>
                    <a:pt x="2575" y="9830"/>
                    <a:pt x="2916" y="9966"/>
                    <a:pt x="3188" y="10079"/>
                  </a:cubicBezTo>
                  <a:cubicBezTo>
                    <a:pt x="3462" y="10188"/>
                    <a:pt x="3692" y="10220"/>
                    <a:pt x="3841" y="10255"/>
                  </a:cubicBezTo>
                  <a:cubicBezTo>
                    <a:pt x="3920" y="10269"/>
                    <a:pt x="3979" y="10277"/>
                    <a:pt x="4020" y="10277"/>
                  </a:cubicBezTo>
                  <a:cubicBezTo>
                    <a:pt x="4058" y="10277"/>
                    <a:pt x="4079" y="10270"/>
                    <a:pt x="4083" y="10257"/>
                  </a:cubicBezTo>
                  <a:cubicBezTo>
                    <a:pt x="4091" y="10232"/>
                    <a:pt x="4024" y="10178"/>
                    <a:pt x="3892" y="10104"/>
                  </a:cubicBezTo>
                  <a:cubicBezTo>
                    <a:pt x="3763" y="10023"/>
                    <a:pt x="3558" y="9945"/>
                    <a:pt x="3318" y="9800"/>
                  </a:cubicBezTo>
                  <a:cubicBezTo>
                    <a:pt x="3081" y="9651"/>
                    <a:pt x="2785" y="9487"/>
                    <a:pt x="2493" y="9227"/>
                  </a:cubicBezTo>
                  <a:cubicBezTo>
                    <a:pt x="2188" y="8987"/>
                    <a:pt x="1891" y="8659"/>
                    <a:pt x="1613" y="8266"/>
                  </a:cubicBezTo>
                  <a:cubicBezTo>
                    <a:pt x="1356" y="7862"/>
                    <a:pt x="1099" y="7394"/>
                    <a:pt x="956" y="6842"/>
                  </a:cubicBezTo>
                  <a:cubicBezTo>
                    <a:pt x="793" y="6260"/>
                    <a:pt x="717" y="5656"/>
                    <a:pt x="731" y="5050"/>
                  </a:cubicBezTo>
                  <a:cubicBezTo>
                    <a:pt x="754" y="4418"/>
                    <a:pt x="832" y="3728"/>
                    <a:pt x="1142" y="3169"/>
                  </a:cubicBezTo>
                  <a:cubicBezTo>
                    <a:pt x="1456" y="2580"/>
                    <a:pt x="1943" y="2052"/>
                    <a:pt x="2540" y="1648"/>
                  </a:cubicBezTo>
                  <a:cubicBezTo>
                    <a:pt x="3127" y="1253"/>
                    <a:pt x="3790" y="983"/>
                    <a:pt x="4486" y="856"/>
                  </a:cubicBezTo>
                  <a:cubicBezTo>
                    <a:pt x="4856" y="788"/>
                    <a:pt x="5226" y="758"/>
                    <a:pt x="5589" y="758"/>
                  </a:cubicBezTo>
                  <a:cubicBezTo>
                    <a:pt x="5892" y="758"/>
                    <a:pt x="6191" y="779"/>
                    <a:pt x="6481" y="816"/>
                  </a:cubicBezTo>
                  <a:cubicBezTo>
                    <a:pt x="7764" y="986"/>
                    <a:pt x="8867" y="1461"/>
                    <a:pt x="9742" y="1941"/>
                  </a:cubicBezTo>
                  <a:cubicBezTo>
                    <a:pt x="10620" y="2422"/>
                    <a:pt x="11288" y="2905"/>
                    <a:pt x="11758" y="3227"/>
                  </a:cubicBezTo>
                  <a:cubicBezTo>
                    <a:pt x="12179" y="3522"/>
                    <a:pt x="12438" y="3694"/>
                    <a:pt x="12513" y="3694"/>
                  </a:cubicBezTo>
                  <a:cubicBezTo>
                    <a:pt x="12521" y="3694"/>
                    <a:pt x="12527" y="3692"/>
                    <a:pt x="12531" y="3688"/>
                  </a:cubicBezTo>
                  <a:cubicBezTo>
                    <a:pt x="12566" y="3648"/>
                    <a:pt x="12367" y="3395"/>
                    <a:pt x="11954" y="2990"/>
                  </a:cubicBezTo>
                  <a:cubicBezTo>
                    <a:pt x="11364" y="2417"/>
                    <a:pt x="10719" y="1905"/>
                    <a:pt x="10028" y="1458"/>
                  </a:cubicBezTo>
                  <a:cubicBezTo>
                    <a:pt x="9151" y="895"/>
                    <a:pt x="7993" y="323"/>
                    <a:pt x="6587" y="93"/>
                  </a:cubicBezTo>
                  <a:cubicBezTo>
                    <a:pt x="6219" y="35"/>
                    <a:pt x="5835" y="1"/>
                    <a:pt x="54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4"/>
            <p:cNvSpPr/>
            <p:nvPr/>
          </p:nvSpPr>
          <p:spPr>
            <a:xfrm>
              <a:off x="2903600" y="1606300"/>
              <a:ext cx="314175" cy="256925"/>
            </a:xfrm>
            <a:custGeom>
              <a:rect b="b" l="l" r="r" t="t"/>
              <a:pathLst>
                <a:path extrusionOk="0" h="10277" w="12567">
                  <a:moveTo>
                    <a:pt x="5441" y="1"/>
                  </a:moveTo>
                  <a:cubicBezTo>
                    <a:pt x="5084" y="1"/>
                    <a:pt x="4719" y="28"/>
                    <a:pt x="4351" y="91"/>
                  </a:cubicBezTo>
                  <a:cubicBezTo>
                    <a:pt x="3544" y="227"/>
                    <a:pt x="2775" y="534"/>
                    <a:pt x="2096" y="992"/>
                  </a:cubicBezTo>
                  <a:cubicBezTo>
                    <a:pt x="1401" y="1461"/>
                    <a:pt x="824" y="2090"/>
                    <a:pt x="455" y="2808"/>
                  </a:cubicBezTo>
                  <a:cubicBezTo>
                    <a:pt x="65" y="3559"/>
                    <a:pt x="9" y="4337"/>
                    <a:pt x="0" y="5045"/>
                  </a:cubicBezTo>
                  <a:cubicBezTo>
                    <a:pt x="5" y="5722"/>
                    <a:pt x="116" y="6395"/>
                    <a:pt x="330" y="7038"/>
                  </a:cubicBezTo>
                  <a:cubicBezTo>
                    <a:pt x="520" y="7648"/>
                    <a:pt x="839" y="8164"/>
                    <a:pt x="1161" y="8598"/>
                  </a:cubicBezTo>
                  <a:cubicBezTo>
                    <a:pt x="1504" y="9018"/>
                    <a:pt x="1868" y="9352"/>
                    <a:pt x="2227" y="9581"/>
                  </a:cubicBezTo>
                  <a:cubicBezTo>
                    <a:pt x="2576" y="9830"/>
                    <a:pt x="2915" y="9965"/>
                    <a:pt x="3187" y="10080"/>
                  </a:cubicBezTo>
                  <a:cubicBezTo>
                    <a:pt x="3462" y="10187"/>
                    <a:pt x="3692" y="10221"/>
                    <a:pt x="3842" y="10254"/>
                  </a:cubicBezTo>
                  <a:cubicBezTo>
                    <a:pt x="3921" y="10269"/>
                    <a:pt x="3982" y="10277"/>
                    <a:pt x="4022" y="10277"/>
                  </a:cubicBezTo>
                  <a:cubicBezTo>
                    <a:pt x="4059" y="10277"/>
                    <a:pt x="4079" y="10270"/>
                    <a:pt x="4082" y="10258"/>
                  </a:cubicBezTo>
                  <a:cubicBezTo>
                    <a:pt x="4090" y="10231"/>
                    <a:pt x="4024" y="10179"/>
                    <a:pt x="3892" y="10103"/>
                  </a:cubicBezTo>
                  <a:cubicBezTo>
                    <a:pt x="3764" y="10022"/>
                    <a:pt x="3558" y="9944"/>
                    <a:pt x="3319" y="9800"/>
                  </a:cubicBezTo>
                  <a:cubicBezTo>
                    <a:pt x="3081" y="9650"/>
                    <a:pt x="2785" y="9486"/>
                    <a:pt x="2492" y="9227"/>
                  </a:cubicBezTo>
                  <a:cubicBezTo>
                    <a:pt x="2189" y="8986"/>
                    <a:pt x="1891" y="8658"/>
                    <a:pt x="1613" y="8266"/>
                  </a:cubicBezTo>
                  <a:cubicBezTo>
                    <a:pt x="1357" y="7860"/>
                    <a:pt x="1100" y="7394"/>
                    <a:pt x="957" y="6842"/>
                  </a:cubicBezTo>
                  <a:cubicBezTo>
                    <a:pt x="794" y="6258"/>
                    <a:pt x="717" y="5655"/>
                    <a:pt x="731" y="5049"/>
                  </a:cubicBezTo>
                  <a:cubicBezTo>
                    <a:pt x="754" y="4417"/>
                    <a:pt x="832" y="3728"/>
                    <a:pt x="1143" y="3167"/>
                  </a:cubicBezTo>
                  <a:cubicBezTo>
                    <a:pt x="1456" y="2579"/>
                    <a:pt x="1943" y="2052"/>
                    <a:pt x="2541" y="1647"/>
                  </a:cubicBezTo>
                  <a:cubicBezTo>
                    <a:pt x="3128" y="1252"/>
                    <a:pt x="3790" y="982"/>
                    <a:pt x="4487" y="856"/>
                  </a:cubicBezTo>
                  <a:cubicBezTo>
                    <a:pt x="4856" y="787"/>
                    <a:pt x="5226" y="757"/>
                    <a:pt x="5590" y="757"/>
                  </a:cubicBezTo>
                  <a:cubicBezTo>
                    <a:pt x="5893" y="757"/>
                    <a:pt x="6191" y="778"/>
                    <a:pt x="6481" y="815"/>
                  </a:cubicBezTo>
                  <a:cubicBezTo>
                    <a:pt x="7765" y="986"/>
                    <a:pt x="8866" y="1460"/>
                    <a:pt x="9742" y="1940"/>
                  </a:cubicBezTo>
                  <a:cubicBezTo>
                    <a:pt x="10620" y="2421"/>
                    <a:pt x="11288" y="2905"/>
                    <a:pt x="11757" y="3227"/>
                  </a:cubicBezTo>
                  <a:cubicBezTo>
                    <a:pt x="12179" y="3522"/>
                    <a:pt x="12438" y="3693"/>
                    <a:pt x="12512" y="3693"/>
                  </a:cubicBezTo>
                  <a:cubicBezTo>
                    <a:pt x="12520" y="3693"/>
                    <a:pt x="12526" y="3691"/>
                    <a:pt x="12530" y="3687"/>
                  </a:cubicBezTo>
                  <a:cubicBezTo>
                    <a:pt x="12566" y="3647"/>
                    <a:pt x="12367" y="3394"/>
                    <a:pt x="11955" y="2990"/>
                  </a:cubicBezTo>
                  <a:cubicBezTo>
                    <a:pt x="11364" y="2417"/>
                    <a:pt x="10719" y="1904"/>
                    <a:pt x="10028" y="1458"/>
                  </a:cubicBezTo>
                  <a:cubicBezTo>
                    <a:pt x="9150" y="895"/>
                    <a:pt x="7992" y="323"/>
                    <a:pt x="6587" y="93"/>
                  </a:cubicBezTo>
                  <a:cubicBezTo>
                    <a:pt x="6219" y="34"/>
                    <a:pt x="5835" y="1"/>
                    <a:pt x="54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4"/>
            <p:cNvSpPr/>
            <p:nvPr/>
          </p:nvSpPr>
          <p:spPr>
            <a:xfrm>
              <a:off x="2853200" y="2002675"/>
              <a:ext cx="314150" cy="256900"/>
            </a:xfrm>
            <a:custGeom>
              <a:rect b="b" l="l" r="r" t="t"/>
              <a:pathLst>
                <a:path extrusionOk="0" h="10276" w="12566">
                  <a:moveTo>
                    <a:pt x="5441" y="0"/>
                  </a:moveTo>
                  <a:cubicBezTo>
                    <a:pt x="5084" y="0"/>
                    <a:pt x="4720" y="28"/>
                    <a:pt x="4351" y="90"/>
                  </a:cubicBezTo>
                  <a:cubicBezTo>
                    <a:pt x="3543" y="226"/>
                    <a:pt x="2775" y="533"/>
                    <a:pt x="2096" y="991"/>
                  </a:cubicBezTo>
                  <a:cubicBezTo>
                    <a:pt x="1401" y="1461"/>
                    <a:pt x="823" y="2089"/>
                    <a:pt x="455" y="2808"/>
                  </a:cubicBezTo>
                  <a:cubicBezTo>
                    <a:pt x="66" y="3559"/>
                    <a:pt x="9" y="4335"/>
                    <a:pt x="1" y="5044"/>
                  </a:cubicBezTo>
                  <a:cubicBezTo>
                    <a:pt x="5" y="5722"/>
                    <a:pt x="116" y="6395"/>
                    <a:pt x="329" y="7038"/>
                  </a:cubicBezTo>
                  <a:cubicBezTo>
                    <a:pt x="519" y="7648"/>
                    <a:pt x="839" y="8164"/>
                    <a:pt x="1161" y="8596"/>
                  </a:cubicBezTo>
                  <a:cubicBezTo>
                    <a:pt x="1503" y="9017"/>
                    <a:pt x="1867" y="9352"/>
                    <a:pt x="2226" y="9581"/>
                  </a:cubicBezTo>
                  <a:cubicBezTo>
                    <a:pt x="2575" y="9828"/>
                    <a:pt x="2916" y="9964"/>
                    <a:pt x="3187" y="10078"/>
                  </a:cubicBezTo>
                  <a:cubicBezTo>
                    <a:pt x="3462" y="10186"/>
                    <a:pt x="3692" y="10220"/>
                    <a:pt x="3841" y="10254"/>
                  </a:cubicBezTo>
                  <a:cubicBezTo>
                    <a:pt x="3920" y="10268"/>
                    <a:pt x="3981" y="10276"/>
                    <a:pt x="4021" y="10276"/>
                  </a:cubicBezTo>
                  <a:cubicBezTo>
                    <a:pt x="4058" y="10276"/>
                    <a:pt x="4079" y="10269"/>
                    <a:pt x="4083" y="10257"/>
                  </a:cubicBezTo>
                  <a:cubicBezTo>
                    <a:pt x="4091" y="10231"/>
                    <a:pt x="4023" y="10178"/>
                    <a:pt x="3892" y="10103"/>
                  </a:cubicBezTo>
                  <a:cubicBezTo>
                    <a:pt x="3764" y="10021"/>
                    <a:pt x="3558" y="9942"/>
                    <a:pt x="3319" y="9799"/>
                  </a:cubicBezTo>
                  <a:cubicBezTo>
                    <a:pt x="3082" y="9649"/>
                    <a:pt x="2786" y="9484"/>
                    <a:pt x="2493" y="9226"/>
                  </a:cubicBezTo>
                  <a:cubicBezTo>
                    <a:pt x="2189" y="8986"/>
                    <a:pt x="1892" y="8657"/>
                    <a:pt x="1614" y="8265"/>
                  </a:cubicBezTo>
                  <a:cubicBezTo>
                    <a:pt x="1356" y="7859"/>
                    <a:pt x="1100" y="7393"/>
                    <a:pt x="957" y="6841"/>
                  </a:cubicBezTo>
                  <a:cubicBezTo>
                    <a:pt x="794" y="6258"/>
                    <a:pt x="718" y="5653"/>
                    <a:pt x="730" y="5048"/>
                  </a:cubicBezTo>
                  <a:cubicBezTo>
                    <a:pt x="754" y="4415"/>
                    <a:pt x="833" y="3727"/>
                    <a:pt x="1142" y="3167"/>
                  </a:cubicBezTo>
                  <a:cubicBezTo>
                    <a:pt x="1456" y="2578"/>
                    <a:pt x="1943" y="2050"/>
                    <a:pt x="2541" y="1647"/>
                  </a:cubicBezTo>
                  <a:cubicBezTo>
                    <a:pt x="3128" y="1251"/>
                    <a:pt x="3790" y="982"/>
                    <a:pt x="4486" y="855"/>
                  </a:cubicBezTo>
                  <a:cubicBezTo>
                    <a:pt x="4855" y="787"/>
                    <a:pt x="5223" y="757"/>
                    <a:pt x="5586" y="757"/>
                  </a:cubicBezTo>
                  <a:cubicBezTo>
                    <a:pt x="5890" y="757"/>
                    <a:pt x="6190" y="778"/>
                    <a:pt x="6482" y="815"/>
                  </a:cubicBezTo>
                  <a:cubicBezTo>
                    <a:pt x="7764" y="986"/>
                    <a:pt x="8867" y="1461"/>
                    <a:pt x="9742" y="1939"/>
                  </a:cubicBezTo>
                  <a:cubicBezTo>
                    <a:pt x="10621" y="2421"/>
                    <a:pt x="11288" y="2904"/>
                    <a:pt x="11758" y="3226"/>
                  </a:cubicBezTo>
                  <a:cubicBezTo>
                    <a:pt x="12179" y="3522"/>
                    <a:pt x="12439" y="3694"/>
                    <a:pt x="12513" y="3694"/>
                  </a:cubicBezTo>
                  <a:cubicBezTo>
                    <a:pt x="12521" y="3694"/>
                    <a:pt x="12527" y="3692"/>
                    <a:pt x="12531" y="3688"/>
                  </a:cubicBezTo>
                  <a:cubicBezTo>
                    <a:pt x="12566" y="3648"/>
                    <a:pt x="12368" y="3395"/>
                    <a:pt x="11954" y="2989"/>
                  </a:cubicBezTo>
                  <a:cubicBezTo>
                    <a:pt x="11365" y="2416"/>
                    <a:pt x="10720" y="1903"/>
                    <a:pt x="10028" y="1458"/>
                  </a:cubicBezTo>
                  <a:cubicBezTo>
                    <a:pt x="9151" y="893"/>
                    <a:pt x="7993" y="323"/>
                    <a:pt x="6588" y="92"/>
                  </a:cubicBezTo>
                  <a:cubicBezTo>
                    <a:pt x="6220" y="34"/>
                    <a:pt x="5835" y="0"/>
                    <a:pt x="54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4"/>
            <p:cNvSpPr/>
            <p:nvPr/>
          </p:nvSpPr>
          <p:spPr>
            <a:xfrm>
              <a:off x="2802775" y="2399025"/>
              <a:ext cx="314200" cy="256925"/>
            </a:xfrm>
            <a:custGeom>
              <a:rect b="b" l="l" r="r" t="t"/>
              <a:pathLst>
                <a:path extrusionOk="0" h="10277" w="12568">
                  <a:moveTo>
                    <a:pt x="5439" y="0"/>
                  </a:moveTo>
                  <a:cubicBezTo>
                    <a:pt x="5083" y="0"/>
                    <a:pt x="4719" y="28"/>
                    <a:pt x="4352" y="91"/>
                  </a:cubicBezTo>
                  <a:cubicBezTo>
                    <a:pt x="3544" y="225"/>
                    <a:pt x="2775" y="534"/>
                    <a:pt x="2097" y="991"/>
                  </a:cubicBezTo>
                  <a:cubicBezTo>
                    <a:pt x="1401" y="1461"/>
                    <a:pt x="824" y="2090"/>
                    <a:pt x="455" y="2807"/>
                  </a:cubicBezTo>
                  <a:cubicBezTo>
                    <a:pt x="66" y="3559"/>
                    <a:pt x="9" y="4336"/>
                    <a:pt x="1" y="5043"/>
                  </a:cubicBezTo>
                  <a:cubicBezTo>
                    <a:pt x="6" y="5721"/>
                    <a:pt x="117" y="6394"/>
                    <a:pt x="330" y="7038"/>
                  </a:cubicBezTo>
                  <a:cubicBezTo>
                    <a:pt x="520" y="7648"/>
                    <a:pt x="840" y="8164"/>
                    <a:pt x="1162" y="8597"/>
                  </a:cubicBezTo>
                  <a:cubicBezTo>
                    <a:pt x="1505" y="9018"/>
                    <a:pt x="1869" y="9352"/>
                    <a:pt x="2228" y="9581"/>
                  </a:cubicBezTo>
                  <a:cubicBezTo>
                    <a:pt x="2577" y="9829"/>
                    <a:pt x="2916" y="9965"/>
                    <a:pt x="3188" y="10079"/>
                  </a:cubicBezTo>
                  <a:cubicBezTo>
                    <a:pt x="3462" y="10187"/>
                    <a:pt x="3692" y="10221"/>
                    <a:pt x="3842" y="10254"/>
                  </a:cubicBezTo>
                  <a:cubicBezTo>
                    <a:pt x="3921" y="10269"/>
                    <a:pt x="3981" y="10276"/>
                    <a:pt x="4022" y="10276"/>
                  </a:cubicBezTo>
                  <a:cubicBezTo>
                    <a:pt x="4059" y="10276"/>
                    <a:pt x="4080" y="10270"/>
                    <a:pt x="4083" y="10258"/>
                  </a:cubicBezTo>
                  <a:cubicBezTo>
                    <a:pt x="4091" y="10231"/>
                    <a:pt x="4025" y="10178"/>
                    <a:pt x="3892" y="10103"/>
                  </a:cubicBezTo>
                  <a:cubicBezTo>
                    <a:pt x="3763" y="10021"/>
                    <a:pt x="3558" y="9943"/>
                    <a:pt x="3318" y="9799"/>
                  </a:cubicBezTo>
                  <a:cubicBezTo>
                    <a:pt x="3082" y="9649"/>
                    <a:pt x="2786" y="9485"/>
                    <a:pt x="2493" y="9227"/>
                  </a:cubicBezTo>
                  <a:cubicBezTo>
                    <a:pt x="2188" y="8986"/>
                    <a:pt x="1891" y="8657"/>
                    <a:pt x="1613" y="8265"/>
                  </a:cubicBezTo>
                  <a:cubicBezTo>
                    <a:pt x="1356" y="7860"/>
                    <a:pt x="1099" y="7394"/>
                    <a:pt x="957" y="6842"/>
                  </a:cubicBezTo>
                  <a:cubicBezTo>
                    <a:pt x="794" y="6258"/>
                    <a:pt x="718" y="5654"/>
                    <a:pt x="731" y="5048"/>
                  </a:cubicBezTo>
                  <a:cubicBezTo>
                    <a:pt x="754" y="4416"/>
                    <a:pt x="833" y="3728"/>
                    <a:pt x="1142" y="3167"/>
                  </a:cubicBezTo>
                  <a:cubicBezTo>
                    <a:pt x="1456" y="2578"/>
                    <a:pt x="1943" y="2050"/>
                    <a:pt x="2542" y="1647"/>
                  </a:cubicBezTo>
                  <a:cubicBezTo>
                    <a:pt x="3129" y="1251"/>
                    <a:pt x="3790" y="981"/>
                    <a:pt x="4488" y="854"/>
                  </a:cubicBezTo>
                  <a:cubicBezTo>
                    <a:pt x="4856" y="786"/>
                    <a:pt x="5224" y="756"/>
                    <a:pt x="5587" y="756"/>
                  </a:cubicBezTo>
                  <a:cubicBezTo>
                    <a:pt x="5891" y="756"/>
                    <a:pt x="6190" y="777"/>
                    <a:pt x="6482" y="815"/>
                  </a:cubicBezTo>
                  <a:cubicBezTo>
                    <a:pt x="7765" y="986"/>
                    <a:pt x="8867" y="1460"/>
                    <a:pt x="9743" y="1939"/>
                  </a:cubicBezTo>
                  <a:cubicBezTo>
                    <a:pt x="10621" y="2420"/>
                    <a:pt x="11288" y="2904"/>
                    <a:pt x="11758" y="3226"/>
                  </a:cubicBezTo>
                  <a:cubicBezTo>
                    <a:pt x="12181" y="3521"/>
                    <a:pt x="12440" y="3693"/>
                    <a:pt x="12514" y="3693"/>
                  </a:cubicBezTo>
                  <a:cubicBezTo>
                    <a:pt x="12522" y="3693"/>
                    <a:pt x="12527" y="3691"/>
                    <a:pt x="12531" y="3687"/>
                  </a:cubicBezTo>
                  <a:cubicBezTo>
                    <a:pt x="12567" y="3647"/>
                    <a:pt x="12368" y="3394"/>
                    <a:pt x="11954" y="2988"/>
                  </a:cubicBezTo>
                  <a:cubicBezTo>
                    <a:pt x="11365" y="2415"/>
                    <a:pt x="10720" y="1903"/>
                    <a:pt x="10028" y="1458"/>
                  </a:cubicBezTo>
                  <a:cubicBezTo>
                    <a:pt x="9151" y="894"/>
                    <a:pt x="7993" y="322"/>
                    <a:pt x="6588" y="93"/>
                  </a:cubicBezTo>
                  <a:cubicBezTo>
                    <a:pt x="6219" y="34"/>
                    <a:pt x="5834" y="0"/>
                    <a:pt x="543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4"/>
            <p:cNvSpPr/>
            <p:nvPr/>
          </p:nvSpPr>
          <p:spPr>
            <a:xfrm>
              <a:off x="2752400" y="2795350"/>
              <a:ext cx="314150" cy="256925"/>
            </a:xfrm>
            <a:custGeom>
              <a:rect b="b" l="l" r="r" t="t"/>
              <a:pathLst>
                <a:path extrusionOk="0" h="10277" w="12566">
                  <a:moveTo>
                    <a:pt x="5440" y="1"/>
                  </a:moveTo>
                  <a:cubicBezTo>
                    <a:pt x="5083" y="1"/>
                    <a:pt x="4718" y="29"/>
                    <a:pt x="4350" y="91"/>
                  </a:cubicBezTo>
                  <a:cubicBezTo>
                    <a:pt x="3543" y="227"/>
                    <a:pt x="2774" y="534"/>
                    <a:pt x="2096" y="992"/>
                  </a:cubicBezTo>
                  <a:cubicBezTo>
                    <a:pt x="1400" y="1461"/>
                    <a:pt x="823" y="2090"/>
                    <a:pt x="454" y="2809"/>
                  </a:cubicBezTo>
                  <a:cubicBezTo>
                    <a:pt x="64" y="3559"/>
                    <a:pt x="8" y="4337"/>
                    <a:pt x="0" y="5045"/>
                  </a:cubicBezTo>
                  <a:cubicBezTo>
                    <a:pt x="5" y="5723"/>
                    <a:pt x="115" y="6396"/>
                    <a:pt x="329" y="7038"/>
                  </a:cubicBezTo>
                  <a:cubicBezTo>
                    <a:pt x="519" y="7649"/>
                    <a:pt x="838" y="8165"/>
                    <a:pt x="1160" y="8597"/>
                  </a:cubicBezTo>
                  <a:cubicBezTo>
                    <a:pt x="1503" y="9018"/>
                    <a:pt x="1867" y="9353"/>
                    <a:pt x="2226" y="9582"/>
                  </a:cubicBezTo>
                  <a:cubicBezTo>
                    <a:pt x="2575" y="9830"/>
                    <a:pt x="2916" y="9965"/>
                    <a:pt x="3186" y="10079"/>
                  </a:cubicBezTo>
                  <a:cubicBezTo>
                    <a:pt x="3462" y="10187"/>
                    <a:pt x="3691" y="10221"/>
                    <a:pt x="3841" y="10255"/>
                  </a:cubicBezTo>
                  <a:cubicBezTo>
                    <a:pt x="3920" y="10269"/>
                    <a:pt x="3980" y="10276"/>
                    <a:pt x="4020" y="10276"/>
                  </a:cubicBezTo>
                  <a:cubicBezTo>
                    <a:pt x="4058" y="10276"/>
                    <a:pt x="4079" y="10270"/>
                    <a:pt x="4083" y="10258"/>
                  </a:cubicBezTo>
                  <a:cubicBezTo>
                    <a:pt x="4089" y="10231"/>
                    <a:pt x="4023" y="10179"/>
                    <a:pt x="3891" y="10103"/>
                  </a:cubicBezTo>
                  <a:cubicBezTo>
                    <a:pt x="3763" y="10022"/>
                    <a:pt x="3556" y="9944"/>
                    <a:pt x="3318" y="9800"/>
                  </a:cubicBezTo>
                  <a:cubicBezTo>
                    <a:pt x="3081" y="9650"/>
                    <a:pt x="2784" y="9486"/>
                    <a:pt x="2491" y="9227"/>
                  </a:cubicBezTo>
                  <a:cubicBezTo>
                    <a:pt x="2188" y="8986"/>
                    <a:pt x="1890" y="8659"/>
                    <a:pt x="1611" y="8266"/>
                  </a:cubicBezTo>
                  <a:cubicBezTo>
                    <a:pt x="1354" y="7860"/>
                    <a:pt x="1099" y="7394"/>
                    <a:pt x="956" y="6842"/>
                  </a:cubicBezTo>
                  <a:cubicBezTo>
                    <a:pt x="793" y="6258"/>
                    <a:pt x="716" y="5655"/>
                    <a:pt x="730" y="5050"/>
                  </a:cubicBezTo>
                  <a:cubicBezTo>
                    <a:pt x="754" y="4417"/>
                    <a:pt x="831" y="3728"/>
                    <a:pt x="1142" y="3169"/>
                  </a:cubicBezTo>
                  <a:cubicBezTo>
                    <a:pt x="1456" y="2580"/>
                    <a:pt x="1943" y="2052"/>
                    <a:pt x="2540" y="1647"/>
                  </a:cubicBezTo>
                  <a:cubicBezTo>
                    <a:pt x="3127" y="1252"/>
                    <a:pt x="3790" y="983"/>
                    <a:pt x="4486" y="856"/>
                  </a:cubicBezTo>
                  <a:cubicBezTo>
                    <a:pt x="4855" y="787"/>
                    <a:pt x="5225" y="757"/>
                    <a:pt x="5589" y="757"/>
                  </a:cubicBezTo>
                  <a:cubicBezTo>
                    <a:pt x="5892" y="757"/>
                    <a:pt x="6190" y="778"/>
                    <a:pt x="6480" y="815"/>
                  </a:cubicBezTo>
                  <a:cubicBezTo>
                    <a:pt x="7764" y="986"/>
                    <a:pt x="8866" y="1460"/>
                    <a:pt x="9741" y="1940"/>
                  </a:cubicBezTo>
                  <a:cubicBezTo>
                    <a:pt x="10620" y="2421"/>
                    <a:pt x="11288" y="2904"/>
                    <a:pt x="11758" y="3227"/>
                  </a:cubicBezTo>
                  <a:cubicBezTo>
                    <a:pt x="12179" y="3522"/>
                    <a:pt x="12438" y="3693"/>
                    <a:pt x="12512" y="3693"/>
                  </a:cubicBezTo>
                  <a:cubicBezTo>
                    <a:pt x="12520" y="3693"/>
                    <a:pt x="12526" y="3691"/>
                    <a:pt x="12529" y="3687"/>
                  </a:cubicBezTo>
                  <a:cubicBezTo>
                    <a:pt x="12565" y="3648"/>
                    <a:pt x="12367" y="3394"/>
                    <a:pt x="11954" y="2989"/>
                  </a:cubicBezTo>
                  <a:cubicBezTo>
                    <a:pt x="11363" y="2417"/>
                    <a:pt x="10718" y="1903"/>
                    <a:pt x="10027" y="1458"/>
                  </a:cubicBezTo>
                  <a:cubicBezTo>
                    <a:pt x="9149" y="894"/>
                    <a:pt x="7993" y="323"/>
                    <a:pt x="6586" y="93"/>
                  </a:cubicBezTo>
                  <a:cubicBezTo>
                    <a:pt x="6219" y="35"/>
                    <a:pt x="5835" y="1"/>
                    <a:pt x="54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4"/>
            <p:cNvSpPr/>
            <p:nvPr/>
          </p:nvSpPr>
          <p:spPr>
            <a:xfrm>
              <a:off x="2701975" y="3191700"/>
              <a:ext cx="314175" cy="256925"/>
            </a:xfrm>
            <a:custGeom>
              <a:rect b="b" l="l" r="r" t="t"/>
              <a:pathLst>
                <a:path extrusionOk="0" h="10277" w="12567">
                  <a:moveTo>
                    <a:pt x="5441" y="1"/>
                  </a:moveTo>
                  <a:cubicBezTo>
                    <a:pt x="5085" y="1"/>
                    <a:pt x="4720" y="29"/>
                    <a:pt x="4351" y="91"/>
                  </a:cubicBezTo>
                  <a:cubicBezTo>
                    <a:pt x="3544" y="226"/>
                    <a:pt x="2775" y="534"/>
                    <a:pt x="2096" y="992"/>
                  </a:cubicBezTo>
                  <a:cubicBezTo>
                    <a:pt x="1401" y="1462"/>
                    <a:pt x="824" y="2091"/>
                    <a:pt x="455" y="2808"/>
                  </a:cubicBezTo>
                  <a:cubicBezTo>
                    <a:pt x="65" y="3559"/>
                    <a:pt x="9" y="4336"/>
                    <a:pt x="1" y="5044"/>
                  </a:cubicBezTo>
                  <a:cubicBezTo>
                    <a:pt x="5" y="5722"/>
                    <a:pt x="117" y="6395"/>
                    <a:pt x="330" y="7039"/>
                  </a:cubicBezTo>
                  <a:cubicBezTo>
                    <a:pt x="520" y="7649"/>
                    <a:pt x="840" y="8165"/>
                    <a:pt x="1161" y="8598"/>
                  </a:cubicBezTo>
                  <a:cubicBezTo>
                    <a:pt x="1505" y="9018"/>
                    <a:pt x="1869" y="9353"/>
                    <a:pt x="2228" y="9582"/>
                  </a:cubicBezTo>
                  <a:cubicBezTo>
                    <a:pt x="2576" y="9830"/>
                    <a:pt x="2916" y="9966"/>
                    <a:pt x="3188" y="10080"/>
                  </a:cubicBezTo>
                  <a:cubicBezTo>
                    <a:pt x="3462" y="10188"/>
                    <a:pt x="3692" y="10221"/>
                    <a:pt x="3841" y="10255"/>
                  </a:cubicBezTo>
                  <a:cubicBezTo>
                    <a:pt x="3921" y="10270"/>
                    <a:pt x="3981" y="10277"/>
                    <a:pt x="4022" y="10277"/>
                  </a:cubicBezTo>
                  <a:cubicBezTo>
                    <a:pt x="4059" y="10277"/>
                    <a:pt x="4080" y="10271"/>
                    <a:pt x="4083" y="10259"/>
                  </a:cubicBezTo>
                  <a:cubicBezTo>
                    <a:pt x="4091" y="10232"/>
                    <a:pt x="4024" y="10180"/>
                    <a:pt x="3892" y="10103"/>
                  </a:cubicBezTo>
                  <a:cubicBezTo>
                    <a:pt x="3763" y="10021"/>
                    <a:pt x="3557" y="9944"/>
                    <a:pt x="3319" y="9799"/>
                  </a:cubicBezTo>
                  <a:cubicBezTo>
                    <a:pt x="3082" y="9649"/>
                    <a:pt x="2786" y="9486"/>
                    <a:pt x="2493" y="9226"/>
                  </a:cubicBezTo>
                  <a:cubicBezTo>
                    <a:pt x="2189" y="8986"/>
                    <a:pt x="1892" y="8658"/>
                    <a:pt x="1613" y="8265"/>
                  </a:cubicBezTo>
                  <a:cubicBezTo>
                    <a:pt x="1356" y="7859"/>
                    <a:pt x="1100" y="7393"/>
                    <a:pt x="957" y="6841"/>
                  </a:cubicBezTo>
                  <a:cubicBezTo>
                    <a:pt x="795" y="6258"/>
                    <a:pt x="718" y="5654"/>
                    <a:pt x="731" y="5049"/>
                  </a:cubicBezTo>
                  <a:cubicBezTo>
                    <a:pt x="755" y="4417"/>
                    <a:pt x="833" y="3727"/>
                    <a:pt x="1143" y="3168"/>
                  </a:cubicBezTo>
                  <a:cubicBezTo>
                    <a:pt x="1457" y="2579"/>
                    <a:pt x="1944" y="2051"/>
                    <a:pt x="2542" y="1647"/>
                  </a:cubicBezTo>
                  <a:cubicBezTo>
                    <a:pt x="3129" y="1251"/>
                    <a:pt x="3791" y="982"/>
                    <a:pt x="4487" y="855"/>
                  </a:cubicBezTo>
                  <a:cubicBezTo>
                    <a:pt x="4857" y="787"/>
                    <a:pt x="5227" y="757"/>
                    <a:pt x="5590" y="757"/>
                  </a:cubicBezTo>
                  <a:cubicBezTo>
                    <a:pt x="5893" y="757"/>
                    <a:pt x="6192" y="777"/>
                    <a:pt x="6482" y="814"/>
                  </a:cubicBezTo>
                  <a:cubicBezTo>
                    <a:pt x="7765" y="985"/>
                    <a:pt x="8867" y="1460"/>
                    <a:pt x="9742" y="1940"/>
                  </a:cubicBezTo>
                  <a:cubicBezTo>
                    <a:pt x="10621" y="2421"/>
                    <a:pt x="11288" y="2903"/>
                    <a:pt x="11759" y="3226"/>
                  </a:cubicBezTo>
                  <a:cubicBezTo>
                    <a:pt x="12181" y="3521"/>
                    <a:pt x="12439" y="3693"/>
                    <a:pt x="12513" y="3693"/>
                  </a:cubicBezTo>
                  <a:cubicBezTo>
                    <a:pt x="12521" y="3693"/>
                    <a:pt x="12527" y="3691"/>
                    <a:pt x="12531" y="3687"/>
                  </a:cubicBezTo>
                  <a:cubicBezTo>
                    <a:pt x="12567" y="3647"/>
                    <a:pt x="12368" y="3394"/>
                    <a:pt x="11955" y="2989"/>
                  </a:cubicBezTo>
                  <a:cubicBezTo>
                    <a:pt x="11365" y="2416"/>
                    <a:pt x="10720" y="1904"/>
                    <a:pt x="10028" y="1458"/>
                  </a:cubicBezTo>
                  <a:cubicBezTo>
                    <a:pt x="9151" y="895"/>
                    <a:pt x="7993" y="323"/>
                    <a:pt x="6588" y="93"/>
                  </a:cubicBezTo>
                  <a:cubicBezTo>
                    <a:pt x="6220" y="35"/>
                    <a:pt x="5836" y="1"/>
                    <a:pt x="54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4"/>
            <p:cNvSpPr/>
            <p:nvPr/>
          </p:nvSpPr>
          <p:spPr>
            <a:xfrm>
              <a:off x="2651550" y="3588050"/>
              <a:ext cx="314200" cy="256925"/>
            </a:xfrm>
            <a:custGeom>
              <a:rect b="b" l="l" r="r" t="t"/>
              <a:pathLst>
                <a:path extrusionOk="0" h="10277" w="12568">
                  <a:moveTo>
                    <a:pt x="5442" y="1"/>
                  </a:moveTo>
                  <a:cubicBezTo>
                    <a:pt x="5085" y="1"/>
                    <a:pt x="4720" y="28"/>
                    <a:pt x="4352" y="91"/>
                  </a:cubicBezTo>
                  <a:cubicBezTo>
                    <a:pt x="3545" y="227"/>
                    <a:pt x="2776" y="534"/>
                    <a:pt x="2098" y="992"/>
                  </a:cubicBezTo>
                  <a:cubicBezTo>
                    <a:pt x="1402" y="1462"/>
                    <a:pt x="825" y="2090"/>
                    <a:pt x="455" y="2808"/>
                  </a:cubicBezTo>
                  <a:cubicBezTo>
                    <a:pt x="66" y="3559"/>
                    <a:pt x="10" y="4337"/>
                    <a:pt x="1" y="5045"/>
                  </a:cubicBezTo>
                  <a:cubicBezTo>
                    <a:pt x="7" y="5722"/>
                    <a:pt x="117" y="6395"/>
                    <a:pt x="331" y="7039"/>
                  </a:cubicBezTo>
                  <a:cubicBezTo>
                    <a:pt x="521" y="7648"/>
                    <a:pt x="840" y="8164"/>
                    <a:pt x="1162" y="8598"/>
                  </a:cubicBezTo>
                  <a:cubicBezTo>
                    <a:pt x="1505" y="9018"/>
                    <a:pt x="1869" y="9354"/>
                    <a:pt x="2228" y="9583"/>
                  </a:cubicBezTo>
                  <a:cubicBezTo>
                    <a:pt x="2577" y="9830"/>
                    <a:pt x="2917" y="9965"/>
                    <a:pt x="3188" y="10080"/>
                  </a:cubicBezTo>
                  <a:cubicBezTo>
                    <a:pt x="3464" y="10187"/>
                    <a:pt x="3693" y="10221"/>
                    <a:pt x="3843" y="10256"/>
                  </a:cubicBezTo>
                  <a:cubicBezTo>
                    <a:pt x="3921" y="10270"/>
                    <a:pt x="3982" y="10277"/>
                    <a:pt x="4022" y="10277"/>
                  </a:cubicBezTo>
                  <a:cubicBezTo>
                    <a:pt x="4060" y="10277"/>
                    <a:pt x="4080" y="10271"/>
                    <a:pt x="4084" y="10258"/>
                  </a:cubicBezTo>
                  <a:cubicBezTo>
                    <a:pt x="4091" y="10232"/>
                    <a:pt x="4025" y="10179"/>
                    <a:pt x="3893" y="10103"/>
                  </a:cubicBezTo>
                  <a:cubicBezTo>
                    <a:pt x="3764" y="10022"/>
                    <a:pt x="3558" y="9944"/>
                    <a:pt x="3318" y="9800"/>
                  </a:cubicBezTo>
                  <a:cubicBezTo>
                    <a:pt x="3082" y="9650"/>
                    <a:pt x="2786" y="9486"/>
                    <a:pt x="2493" y="9227"/>
                  </a:cubicBezTo>
                  <a:cubicBezTo>
                    <a:pt x="2189" y="8986"/>
                    <a:pt x="1892" y="8658"/>
                    <a:pt x="1613" y="8266"/>
                  </a:cubicBezTo>
                  <a:cubicBezTo>
                    <a:pt x="1356" y="7861"/>
                    <a:pt x="1101" y="7394"/>
                    <a:pt x="958" y="6842"/>
                  </a:cubicBezTo>
                  <a:cubicBezTo>
                    <a:pt x="794" y="6259"/>
                    <a:pt x="718" y="5655"/>
                    <a:pt x="731" y="5049"/>
                  </a:cubicBezTo>
                  <a:cubicBezTo>
                    <a:pt x="754" y="4417"/>
                    <a:pt x="833" y="3728"/>
                    <a:pt x="1142" y="3169"/>
                  </a:cubicBezTo>
                  <a:cubicBezTo>
                    <a:pt x="1457" y="2579"/>
                    <a:pt x="1944" y="2052"/>
                    <a:pt x="2542" y="1647"/>
                  </a:cubicBezTo>
                  <a:cubicBezTo>
                    <a:pt x="3129" y="1252"/>
                    <a:pt x="3791" y="982"/>
                    <a:pt x="4488" y="856"/>
                  </a:cubicBezTo>
                  <a:cubicBezTo>
                    <a:pt x="4857" y="787"/>
                    <a:pt x="5227" y="757"/>
                    <a:pt x="5591" y="757"/>
                  </a:cubicBezTo>
                  <a:cubicBezTo>
                    <a:pt x="5894" y="757"/>
                    <a:pt x="6192" y="778"/>
                    <a:pt x="6482" y="815"/>
                  </a:cubicBezTo>
                  <a:cubicBezTo>
                    <a:pt x="7765" y="986"/>
                    <a:pt x="8867" y="1460"/>
                    <a:pt x="9743" y="1940"/>
                  </a:cubicBezTo>
                  <a:cubicBezTo>
                    <a:pt x="10621" y="2421"/>
                    <a:pt x="11289" y="2904"/>
                    <a:pt x="11758" y="3227"/>
                  </a:cubicBezTo>
                  <a:cubicBezTo>
                    <a:pt x="12180" y="3522"/>
                    <a:pt x="12438" y="3694"/>
                    <a:pt x="12513" y="3694"/>
                  </a:cubicBezTo>
                  <a:cubicBezTo>
                    <a:pt x="12521" y="3694"/>
                    <a:pt x="12527" y="3691"/>
                    <a:pt x="12531" y="3687"/>
                  </a:cubicBezTo>
                  <a:cubicBezTo>
                    <a:pt x="12567" y="3648"/>
                    <a:pt x="12368" y="3394"/>
                    <a:pt x="11956" y="2990"/>
                  </a:cubicBezTo>
                  <a:cubicBezTo>
                    <a:pt x="11365" y="2417"/>
                    <a:pt x="10720" y="1904"/>
                    <a:pt x="10029" y="1458"/>
                  </a:cubicBezTo>
                  <a:cubicBezTo>
                    <a:pt x="9151" y="895"/>
                    <a:pt x="7994" y="323"/>
                    <a:pt x="6588" y="93"/>
                  </a:cubicBezTo>
                  <a:cubicBezTo>
                    <a:pt x="6220" y="35"/>
                    <a:pt x="5836" y="1"/>
                    <a:pt x="544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4"/>
            <p:cNvSpPr/>
            <p:nvPr/>
          </p:nvSpPr>
          <p:spPr>
            <a:xfrm>
              <a:off x="5826350" y="1086225"/>
              <a:ext cx="329225" cy="221650"/>
            </a:xfrm>
            <a:custGeom>
              <a:rect b="b" l="l" r="r" t="t"/>
              <a:pathLst>
                <a:path extrusionOk="0" h="8866" w="13169">
                  <a:moveTo>
                    <a:pt x="930" y="0"/>
                  </a:moveTo>
                  <a:lnTo>
                    <a:pt x="0" y="7308"/>
                  </a:lnTo>
                  <a:lnTo>
                    <a:pt x="12239" y="8866"/>
                  </a:lnTo>
                  <a:lnTo>
                    <a:pt x="13169" y="1557"/>
                  </a:lnTo>
                  <a:lnTo>
                    <a:pt x="93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4"/>
            <p:cNvSpPr/>
            <p:nvPr/>
          </p:nvSpPr>
          <p:spPr>
            <a:xfrm>
              <a:off x="3686375" y="977725"/>
              <a:ext cx="1922850" cy="246200"/>
            </a:xfrm>
            <a:custGeom>
              <a:rect b="b" l="l" r="r" t="t"/>
              <a:pathLst>
                <a:path extrusionOk="0" h="9848" w="76914">
                  <a:moveTo>
                    <a:pt x="2619" y="0"/>
                  </a:moveTo>
                  <a:cubicBezTo>
                    <a:pt x="1607" y="0"/>
                    <a:pt x="852" y="373"/>
                    <a:pt x="479" y="744"/>
                  </a:cubicBezTo>
                  <a:cubicBezTo>
                    <a:pt x="391" y="820"/>
                    <a:pt x="312" y="907"/>
                    <a:pt x="243" y="1001"/>
                  </a:cubicBezTo>
                  <a:cubicBezTo>
                    <a:pt x="188" y="1064"/>
                    <a:pt x="140" y="1132"/>
                    <a:pt x="99" y="1207"/>
                  </a:cubicBezTo>
                  <a:cubicBezTo>
                    <a:pt x="32" y="1324"/>
                    <a:pt x="0" y="1385"/>
                    <a:pt x="4" y="1387"/>
                  </a:cubicBezTo>
                  <a:cubicBezTo>
                    <a:pt x="4" y="1387"/>
                    <a:pt x="5" y="1387"/>
                    <a:pt x="5" y="1387"/>
                  </a:cubicBezTo>
                  <a:cubicBezTo>
                    <a:pt x="28" y="1387"/>
                    <a:pt x="138" y="1124"/>
                    <a:pt x="514" y="784"/>
                  </a:cubicBezTo>
                  <a:cubicBezTo>
                    <a:pt x="885" y="442"/>
                    <a:pt x="1601" y="102"/>
                    <a:pt x="2562" y="102"/>
                  </a:cubicBezTo>
                  <a:cubicBezTo>
                    <a:pt x="2581" y="102"/>
                    <a:pt x="2600" y="102"/>
                    <a:pt x="2619" y="102"/>
                  </a:cubicBezTo>
                  <a:cubicBezTo>
                    <a:pt x="3166" y="111"/>
                    <a:pt x="3706" y="212"/>
                    <a:pt x="4219" y="402"/>
                  </a:cubicBezTo>
                  <a:cubicBezTo>
                    <a:pt x="4778" y="614"/>
                    <a:pt x="5350" y="937"/>
                    <a:pt x="5946" y="1311"/>
                  </a:cubicBezTo>
                  <a:cubicBezTo>
                    <a:pt x="6543" y="1683"/>
                    <a:pt x="7168" y="2116"/>
                    <a:pt x="7884" y="2490"/>
                  </a:cubicBezTo>
                  <a:cubicBezTo>
                    <a:pt x="8643" y="2892"/>
                    <a:pt x="9470" y="3149"/>
                    <a:pt x="10323" y="3245"/>
                  </a:cubicBezTo>
                  <a:cubicBezTo>
                    <a:pt x="10659" y="3286"/>
                    <a:pt x="10999" y="3303"/>
                    <a:pt x="11343" y="3303"/>
                  </a:cubicBezTo>
                  <a:cubicBezTo>
                    <a:pt x="12853" y="3303"/>
                    <a:pt x="14452" y="2968"/>
                    <a:pt x="16126" y="2733"/>
                  </a:cubicBezTo>
                  <a:cubicBezTo>
                    <a:pt x="17011" y="2604"/>
                    <a:pt x="17929" y="2548"/>
                    <a:pt x="18872" y="2548"/>
                  </a:cubicBezTo>
                  <a:cubicBezTo>
                    <a:pt x="20127" y="2548"/>
                    <a:pt x="21426" y="2647"/>
                    <a:pt x="22756" y="2804"/>
                  </a:cubicBezTo>
                  <a:cubicBezTo>
                    <a:pt x="25086" y="3085"/>
                    <a:pt x="27533" y="3434"/>
                    <a:pt x="30070" y="3765"/>
                  </a:cubicBezTo>
                  <a:lnTo>
                    <a:pt x="37926" y="4810"/>
                  </a:lnTo>
                  <a:lnTo>
                    <a:pt x="65486" y="8425"/>
                  </a:lnTo>
                  <a:lnTo>
                    <a:pt x="73842" y="9491"/>
                  </a:lnTo>
                  <a:lnTo>
                    <a:pt x="76117" y="9767"/>
                  </a:lnTo>
                  <a:lnTo>
                    <a:pt x="76709" y="9833"/>
                  </a:lnTo>
                  <a:cubicBezTo>
                    <a:pt x="76809" y="9842"/>
                    <a:pt x="76873" y="9847"/>
                    <a:pt x="76899" y="9847"/>
                  </a:cubicBezTo>
                  <a:cubicBezTo>
                    <a:pt x="76908" y="9847"/>
                    <a:pt x="76912" y="9846"/>
                    <a:pt x="76912" y="9845"/>
                  </a:cubicBezTo>
                  <a:cubicBezTo>
                    <a:pt x="76913" y="9841"/>
                    <a:pt x="76846" y="9828"/>
                    <a:pt x="76712" y="9806"/>
                  </a:cubicBezTo>
                  <a:lnTo>
                    <a:pt x="76123" y="9715"/>
                  </a:lnTo>
                  <a:lnTo>
                    <a:pt x="73855" y="9389"/>
                  </a:lnTo>
                  <a:lnTo>
                    <a:pt x="65509" y="8240"/>
                  </a:lnTo>
                  <a:lnTo>
                    <a:pt x="37959" y="4548"/>
                  </a:lnTo>
                  <a:lnTo>
                    <a:pt x="30103" y="3509"/>
                  </a:lnTo>
                  <a:cubicBezTo>
                    <a:pt x="27564" y="3182"/>
                    <a:pt x="25122" y="2837"/>
                    <a:pt x="22783" y="2562"/>
                  </a:cubicBezTo>
                  <a:cubicBezTo>
                    <a:pt x="21481" y="2412"/>
                    <a:pt x="20201" y="2317"/>
                    <a:pt x="18963" y="2317"/>
                  </a:cubicBezTo>
                  <a:cubicBezTo>
                    <a:pt x="17977" y="2317"/>
                    <a:pt x="17018" y="2377"/>
                    <a:pt x="16094" y="2517"/>
                  </a:cubicBezTo>
                  <a:cubicBezTo>
                    <a:pt x="14384" y="2765"/>
                    <a:pt x="12778" y="3111"/>
                    <a:pt x="11278" y="3111"/>
                  </a:cubicBezTo>
                  <a:cubicBezTo>
                    <a:pt x="10962" y="3111"/>
                    <a:pt x="10651" y="3095"/>
                    <a:pt x="10344" y="3061"/>
                  </a:cubicBezTo>
                  <a:cubicBezTo>
                    <a:pt x="9512" y="2971"/>
                    <a:pt x="8703" y="2727"/>
                    <a:pt x="7961" y="2341"/>
                  </a:cubicBezTo>
                  <a:cubicBezTo>
                    <a:pt x="7254" y="1979"/>
                    <a:pt x="6628" y="1554"/>
                    <a:pt x="6023" y="1186"/>
                  </a:cubicBezTo>
                  <a:cubicBezTo>
                    <a:pt x="5420" y="816"/>
                    <a:pt x="4838" y="494"/>
                    <a:pt x="4262" y="284"/>
                  </a:cubicBezTo>
                  <a:cubicBezTo>
                    <a:pt x="3734" y="96"/>
                    <a:pt x="3178" y="0"/>
                    <a:pt x="26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4"/>
            <p:cNvSpPr/>
            <p:nvPr/>
          </p:nvSpPr>
          <p:spPr>
            <a:xfrm>
              <a:off x="3733300" y="1176500"/>
              <a:ext cx="1822325" cy="231850"/>
            </a:xfrm>
            <a:custGeom>
              <a:rect b="b" l="l" r="r" t="t"/>
              <a:pathLst>
                <a:path extrusionOk="0" h="9274" w="72893">
                  <a:moveTo>
                    <a:pt x="17" y="0"/>
                  </a:moveTo>
                  <a:cubicBezTo>
                    <a:pt x="6" y="0"/>
                    <a:pt x="1" y="1"/>
                    <a:pt x="1" y="2"/>
                  </a:cubicBezTo>
                  <a:cubicBezTo>
                    <a:pt x="1" y="7"/>
                    <a:pt x="63" y="18"/>
                    <a:pt x="188" y="39"/>
                  </a:cubicBezTo>
                  <a:lnTo>
                    <a:pt x="738" y="122"/>
                  </a:lnTo>
                  <a:lnTo>
                    <a:pt x="2859" y="417"/>
                  </a:lnTo>
                  <a:lnTo>
                    <a:pt x="10664" y="1451"/>
                  </a:lnTo>
                  <a:lnTo>
                    <a:pt x="36432" y="4768"/>
                  </a:lnTo>
                  <a:lnTo>
                    <a:pt x="62206" y="8007"/>
                  </a:lnTo>
                  <a:lnTo>
                    <a:pt x="70022" y="8958"/>
                  </a:lnTo>
                  <a:lnTo>
                    <a:pt x="72149" y="9204"/>
                  </a:lnTo>
                  <a:lnTo>
                    <a:pt x="72703" y="9261"/>
                  </a:lnTo>
                  <a:cubicBezTo>
                    <a:pt x="72792" y="9270"/>
                    <a:pt x="72851" y="9274"/>
                    <a:pt x="72877" y="9274"/>
                  </a:cubicBezTo>
                  <a:cubicBezTo>
                    <a:pt x="72887" y="9274"/>
                    <a:pt x="72893" y="9273"/>
                    <a:pt x="72893" y="9272"/>
                  </a:cubicBezTo>
                  <a:cubicBezTo>
                    <a:pt x="72893" y="9267"/>
                    <a:pt x="72830" y="9254"/>
                    <a:pt x="72707" y="9235"/>
                  </a:cubicBezTo>
                  <a:lnTo>
                    <a:pt x="72156" y="9152"/>
                  </a:lnTo>
                  <a:lnTo>
                    <a:pt x="70035" y="8857"/>
                  </a:lnTo>
                  <a:lnTo>
                    <a:pt x="62229" y="7822"/>
                  </a:lnTo>
                  <a:lnTo>
                    <a:pt x="36466" y="4506"/>
                  </a:lnTo>
                  <a:lnTo>
                    <a:pt x="10687" y="1267"/>
                  </a:lnTo>
                  <a:lnTo>
                    <a:pt x="2872" y="315"/>
                  </a:lnTo>
                  <a:lnTo>
                    <a:pt x="745" y="69"/>
                  </a:lnTo>
                  <a:lnTo>
                    <a:pt x="191" y="12"/>
                  </a:lnTo>
                  <a:cubicBezTo>
                    <a:pt x="102" y="4"/>
                    <a:pt x="43" y="0"/>
                    <a:pt x="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4"/>
            <p:cNvSpPr/>
            <p:nvPr/>
          </p:nvSpPr>
          <p:spPr>
            <a:xfrm>
              <a:off x="3606950" y="2252275"/>
              <a:ext cx="1732175" cy="220400"/>
            </a:xfrm>
            <a:custGeom>
              <a:rect b="b" l="l" r="r" t="t"/>
              <a:pathLst>
                <a:path extrusionOk="0" h="8816" w="69287">
                  <a:moveTo>
                    <a:pt x="17" y="0"/>
                  </a:moveTo>
                  <a:cubicBezTo>
                    <a:pt x="6" y="0"/>
                    <a:pt x="1" y="1"/>
                    <a:pt x="1" y="2"/>
                  </a:cubicBezTo>
                  <a:cubicBezTo>
                    <a:pt x="1" y="7"/>
                    <a:pt x="60" y="19"/>
                    <a:pt x="177" y="38"/>
                  </a:cubicBezTo>
                  <a:lnTo>
                    <a:pt x="700" y="119"/>
                  </a:lnTo>
                  <a:lnTo>
                    <a:pt x="2716" y="400"/>
                  </a:lnTo>
                  <a:lnTo>
                    <a:pt x="10135" y="1386"/>
                  </a:lnTo>
                  <a:lnTo>
                    <a:pt x="34628" y="4539"/>
                  </a:lnTo>
                  <a:lnTo>
                    <a:pt x="59127" y="7616"/>
                  </a:lnTo>
                  <a:lnTo>
                    <a:pt x="66557" y="8518"/>
                  </a:lnTo>
                  <a:lnTo>
                    <a:pt x="68578" y="8750"/>
                  </a:lnTo>
                  <a:lnTo>
                    <a:pt x="69105" y="8804"/>
                  </a:lnTo>
                  <a:cubicBezTo>
                    <a:pt x="69186" y="8812"/>
                    <a:pt x="69240" y="8815"/>
                    <a:pt x="69267" y="8815"/>
                  </a:cubicBezTo>
                  <a:cubicBezTo>
                    <a:pt x="69279" y="8815"/>
                    <a:pt x="69285" y="8815"/>
                    <a:pt x="69285" y="8813"/>
                  </a:cubicBezTo>
                  <a:cubicBezTo>
                    <a:pt x="69286" y="8810"/>
                    <a:pt x="69226" y="8797"/>
                    <a:pt x="69108" y="8777"/>
                  </a:cubicBezTo>
                  <a:lnTo>
                    <a:pt x="68585" y="8698"/>
                  </a:lnTo>
                  <a:lnTo>
                    <a:pt x="66570" y="8417"/>
                  </a:lnTo>
                  <a:lnTo>
                    <a:pt x="59150" y="7430"/>
                  </a:lnTo>
                  <a:lnTo>
                    <a:pt x="34662" y="4278"/>
                  </a:lnTo>
                  <a:lnTo>
                    <a:pt x="10159" y="1201"/>
                  </a:lnTo>
                  <a:lnTo>
                    <a:pt x="2730" y="298"/>
                  </a:lnTo>
                  <a:lnTo>
                    <a:pt x="707" y="65"/>
                  </a:lnTo>
                  <a:lnTo>
                    <a:pt x="181" y="12"/>
                  </a:lnTo>
                  <a:cubicBezTo>
                    <a:pt x="97" y="4"/>
                    <a:pt x="42" y="0"/>
                    <a:pt x="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4"/>
            <p:cNvSpPr/>
            <p:nvPr/>
          </p:nvSpPr>
          <p:spPr>
            <a:xfrm>
              <a:off x="3561125" y="2612375"/>
              <a:ext cx="1732200" cy="220400"/>
            </a:xfrm>
            <a:custGeom>
              <a:rect b="b" l="l" r="r" t="t"/>
              <a:pathLst>
                <a:path extrusionOk="0" h="8816" w="69288">
                  <a:moveTo>
                    <a:pt x="17" y="1"/>
                  </a:moveTo>
                  <a:cubicBezTo>
                    <a:pt x="7" y="1"/>
                    <a:pt x="2" y="1"/>
                    <a:pt x="2" y="2"/>
                  </a:cubicBezTo>
                  <a:cubicBezTo>
                    <a:pt x="1" y="7"/>
                    <a:pt x="61" y="20"/>
                    <a:pt x="179" y="38"/>
                  </a:cubicBezTo>
                  <a:lnTo>
                    <a:pt x="702" y="119"/>
                  </a:lnTo>
                  <a:lnTo>
                    <a:pt x="2717" y="400"/>
                  </a:lnTo>
                  <a:lnTo>
                    <a:pt x="10136" y="1386"/>
                  </a:lnTo>
                  <a:lnTo>
                    <a:pt x="34629" y="4540"/>
                  </a:lnTo>
                  <a:lnTo>
                    <a:pt x="59128" y="7616"/>
                  </a:lnTo>
                  <a:lnTo>
                    <a:pt x="66558" y="8518"/>
                  </a:lnTo>
                  <a:lnTo>
                    <a:pt x="68579" y="8750"/>
                  </a:lnTo>
                  <a:lnTo>
                    <a:pt x="69106" y="8804"/>
                  </a:lnTo>
                  <a:cubicBezTo>
                    <a:pt x="69192" y="8812"/>
                    <a:pt x="69248" y="8816"/>
                    <a:pt x="69273" y="8816"/>
                  </a:cubicBezTo>
                  <a:cubicBezTo>
                    <a:pt x="69282" y="8816"/>
                    <a:pt x="69287" y="8815"/>
                    <a:pt x="69287" y="8814"/>
                  </a:cubicBezTo>
                  <a:cubicBezTo>
                    <a:pt x="69287" y="8809"/>
                    <a:pt x="69227" y="8797"/>
                    <a:pt x="69109" y="8777"/>
                  </a:cubicBezTo>
                  <a:lnTo>
                    <a:pt x="68586" y="8698"/>
                  </a:lnTo>
                  <a:lnTo>
                    <a:pt x="66571" y="8417"/>
                  </a:lnTo>
                  <a:lnTo>
                    <a:pt x="59152" y="7431"/>
                  </a:lnTo>
                  <a:lnTo>
                    <a:pt x="34662" y="4277"/>
                  </a:lnTo>
                  <a:lnTo>
                    <a:pt x="10160" y="1201"/>
                  </a:lnTo>
                  <a:lnTo>
                    <a:pt x="2730" y="299"/>
                  </a:lnTo>
                  <a:lnTo>
                    <a:pt x="709" y="66"/>
                  </a:lnTo>
                  <a:lnTo>
                    <a:pt x="182" y="12"/>
                  </a:lnTo>
                  <a:cubicBezTo>
                    <a:pt x="97" y="4"/>
                    <a:pt x="42" y="1"/>
                    <a:pt x="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4"/>
            <p:cNvSpPr/>
            <p:nvPr/>
          </p:nvSpPr>
          <p:spPr>
            <a:xfrm>
              <a:off x="3584500" y="2428700"/>
              <a:ext cx="1696100" cy="215825"/>
            </a:xfrm>
            <a:custGeom>
              <a:rect b="b" l="l" r="r" t="t"/>
              <a:pathLst>
                <a:path extrusionOk="0" h="8633" w="67844">
                  <a:moveTo>
                    <a:pt x="17" y="0"/>
                  </a:moveTo>
                  <a:cubicBezTo>
                    <a:pt x="7" y="0"/>
                    <a:pt x="2" y="1"/>
                    <a:pt x="1" y="2"/>
                  </a:cubicBezTo>
                  <a:cubicBezTo>
                    <a:pt x="0" y="7"/>
                    <a:pt x="60" y="18"/>
                    <a:pt x="175" y="38"/>
                  </a:cubicBezTo>
                  <a:lnTo>
                    <a:pt x="687" y="116"/>
                  </a:lnTo>
                  <a:lnTo>
                    <a:pt x="2661" y="393"/>
                  </a:lnTo>
                  <a:lnTo>
                    <a:pt x="9924" y="1359"/>
                  </a:lnTo>
                  <a:lnTo>
                    <a:pt x="33907" y="4447"/>
                  </a:lnTo>
                  <a:lnTo>
                    <a:pt x="57896" y="7459"/>
                  </a:lnTo>
                  <a:lnTo>
                    <a:pt x="65171" y="8342"/>
                  </a:lnTo>
                  <a:lnTo>
                    <a:pt x="67150" y="8569"/>
                  </a:lnTo>
                  <a:lnTo>
                    <a:pt x="67665" y="8621"/>
                  </a:lnTo>
                  <a:cubicBezTo>
                    <a:pt x="67748" y="8628"/>
                    <a:pt x="67803" y="8632"/>
                    <a:pt x="67828" y="8632"/>
                  </a:cubicBezTo>
                  <a:cubicBezTo>
                    <a:pt x="67838" y="8632"/>
                    <a:pt x="67843" y="8632"/>
                    <a:pt x="67843" y="8630"/>
                  </a:cubicBezTo>
                  <a:cubicBezTo>
                    <a:pt x="67843" y="8626"/>
                    <a:pt x="67785" y="8613"/>
                    <a:pt x="67670" y="8594"/>
                  </a:cubicBezTo>
                  <a:lnTo>
                    <a:pt x="67157" y="8516"/>
                  </a:lnTo>
                  <a:lnTo>
                    <a:pt x="65185" y="8240"/>
                  </a:lnTo>
                  <a:lnTo>
                    <a:pt x="57920" y="7274"/>
                  </a:lnTo>
                  <a:lnTo>
                    <a:pt x="33941" y="4185"/>
                  </a:lnTo>
                  <a:lnTo>
                    <a:pt x="9948" y="1173"/>
                  </a:lnTo>
                  <a:lnTo>
                    <a:pt x="2674" y="290"/>
                  </a:lnTo>
                  <a:lnTo>
                    <a:pt x="694" y="64"/>
                  </a:lnTo>
                  <a:lnTo>
                    <a:pt x="178" y="11"/>
                  </a:lnTo>
                  <a:cubicBezTo>
                    <a:pt x="96" y="4"/>
                    <a:pt x="42" y="0"/>
                    <a:pt x="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4"/>
            <p:cNvSpPr/>
            <p:nvPr/>
          </p:nvSpPr>
          <p:spPr>
            <a:xfrm>
              <a:off x="3540700" y="2772875"/>
              <a:ext cx="777950" cy="99150"/>
            </a:xfrm>
            <a:custGeom>
              <a:rect b="b" l="l" r="r" t="t"/>
              <a:pathLst>
                <a:path extrusionOk="0" h="3966" w="31118">
                  <a:moveTo>
                    <a:pt x="40" y="1"/>
                  </a:moveTo>
                  <a:cubicBezTo>
                    <a:pt x="15" y="1"/>
                    <a:pt x="2" y="2"/>
                    <a:pt x="2" y="5"/>
                  </a:cubicBezTo>
                  <a:cubicBezTo>
                    <a:pt x="1" y="14"/>
                    <a:pt x="109" y="37"/>
                    <a:pt x="314" y="72"/>
                  </a:cubicBezTo>
                  <a:lnTo>
                    <a:pt x="1218" y="211"/>
                  </a:lnTo>
                  <a:lnTo>
                    <a:pt x="4547" y="676"/>
                  </a:lnTo>
                  <a:lnTo>
                    <a:pt x="15544" y="2114"/>
                  </a:lnTo>
                  <a:lnTo>
                    <a:pt x="26548" y="3474"/>
                  </a:lnTo>
                  <a:lnTo>
                    <a:pt x="29887" y="3856"/>
                  </a:lnTo>
                  <a:lnTo>
                    <a:pt x="30797" y="3947"/>
                  </a:lnTo>
                  <a:cubicBezTo>
                    <a:pt x="30936" y="3959"/>
                    <a:pt x="31031" y="3966"/>
                    <a:pt x="31080" y="3966"/>
                  </a:cubicBezTo>
                  <a:cubicBezTo>
                    <a:pt x="31104" y="3966"/>
                    <a:pt x="31116" y="3964"/>
                    <a:pt x="31117" y="3961"/>
                  </a:cubicBezTo>
                  <a:cubicBezTo>
                    <a:pt x="31118" y="3952"/>
                    <a:pt x="31010" y="3930"/>
                    <a:pt x="30804" y="3895"/>
                  </a:cubicBezTo>
                  <a:lnTo>
                    <a:pt x="29900" y="3755"/>
                  </a:lnTo>
                  <a:lnTo>
                    <a:pt x="26572" y="3289"/>
                  </a:lnTo>
                  <a:lnTo>
                    <a:pt x="15576" y="1852"/>
                  </a:lnTo>
                  <a:lnTo>
                    <a:pt x="4570" y="491"/>
                  </a:lnTo>
                  <a:lnTo>
                    <a:pt x="1232" y="109"/>
                  </a:lnTo>
                  <a:lnTo>
                    <a:pt x="321" y="18"/>
                  </a:lnTo>
                  <a:cubicBezTo>
                    <a:pt x="184" y="7"/>
                    <a:pt x="89" y="1"/>
                    <a:pt x="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4"/>
            <p:cNvSpPr/>
            <p:nvPr/>
          </p:nvSpPr>
          <p:spPr>
            <a:xfrm>
              <a:off x="3675575" y="1330075"/>
              <a:ext cx="291000" cy="37550"/>
            </a:xfrm>
            <a:custGeom>
              <a:rect b="b" l="l" r="r" t="t"/>
              <a:pathLst>
                <a:path extrusionOk="0" h="1502" w="11640">
                  <a:moveTo>
                    <a:pt x="104" y="1"/>
                  </a:moveTo>
                  <a:cubicBezTo>
                    <a:pt x="43" y="1"/>
                    <a:pt x="10" y="4"/>
                    <a:pt x="9" y="12"/>
                  </a:cubicBezTo>
                  <a:cubicBezTo>
                    <a:pt x="0" y="85"/>
                    <a:pt x="2594" y="474"/>
                    <a:pt x="5803" y="882"/>
                  </a:cubicBezTo>
                  <a:cubicBezTo>
                    <a:pt x="8661" y="1245"/>
                    <a:pt x="11043" y="1502"/>
                    <a:pt x="11537" y="1502"/>
                  </a:cubicBezTo>
                  <a:cubicBezTo>
                    <a:pt x="11597" y="1502"/>
                    <a:pt x="11630" y="1498"/>
                    <a:pt x="11631" y="1490"/>
                  </a:cubicBezTo>
                  <a:cubicBezTo>
                    <a:pt x="11640" y="1418"/>
                    <a:pt x="9047" y="1028"/>
                    <a:pt x="5836" y="620"/>
                  </a:cubicBezTo>
                  <a:cubicBezTo>
                    <a:pt x="2979" y="256"/>
                    <a:pt x="598" y="1"/>
                    <a:pt x="10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4"/>
            <p:cNvSpPr/>
            <p:nvPr/>
          </p:nvSpPr>
          <p:spPr>
            <a:xfrm>
              <a:off x="3691575" y="2078675"/>
              <a:ext cx="1672600" cy="197125"/>
            </a:xfrm>
            <a:custGeom>
              <a:rect b="b" l="l" r="r" t="t"/>
              <a:pathLst>
                <a:path extrusionOk="0" h="7885" w="66904">
                  <a:moveTo>
                    <a:pt x="13" y="1"/>
                  </a:moveTo>
                  <a:cubicBezTo>
                    <a:pt x="5" y="1"/>
                    <a:pt x="2" y="1"/>
                    <a:pt x="2" y="3"/>
                  </a:cubicBezTo>
                  <a:cubicBezTo>
                    <a:pt x="1" y="7"/>
                    <a:pt x="59" y="20"/>
                    <a:pt x="171" y="42"/>
                  </a:cubicBezTo>
                  <a:lnTo>
                    <a:pt x="676" y="132"/>
                  </a:lnTo>
                  <a:lnTo>
                    <a:pt x="2613" y="451"/>
                  </a:lnTo>
                  <a:lnTo>
                    <a:pt x="9750" y="1578"/>
                  </a:lnTo>
                  <a:lnTo>
                    <a:pt x="33317" y="5183"/>
                  </a:lnTo>
                  <a:cubicBezTo>
                    <a:pt x="35620" y="5524"/>
                    <a:pt x="37859" y="5883"/>
                    <a:pt x="40039" y="6178"/>
                  </a:cubicBezTo>
                  <a:cubicBezTo>
                    <a:pt x="42221" y="6459"/>
                    <a:pt x="44336" y="6614"/>
                    <a:pt x="46349" y="6736"/>
                  </a:cubicBezTo>
                  <a:cubicBezTo>
                    <a:pt x="50379" y="6971"/>
                    <a:pt x="54010" y="7065"/>
                    <a:pt x="57057" y="7201"/>
                  </a:cubicBezTo>
                  <a:cubicBezTo>
                    <a:pt x="58581" y="7267"/>
                    <a:pt x="59958" y="7331"/>
                    <a:pt x="61167" y="7408"/>
                  </a:cubicBezTo>
                  <a:cubicBezTo>
                    <a:pt x="62377" y="7478"/>
                    <a:pt x="63416" y="7558"/>
                    <a:pt x="64266" y="7633"/>
                  </a:cubicBezTo>
                  <a:cubicBezTo>
                    <a:pt x="65115" y="7704"/>
                    <a:pt x="65773" y="7773"/>
                    <a:pt x="66220" y="7824"/>
                  </a:cubicBezTo>
                  <a:lnTo>
                    <a:pt x="66728" y="7874"/>
                  </a:lnTo>
                  <a:cubicBezTo>
                    <a:pt x="66805" y="7881"/>
                    <a:pt x="66858" y="7884"/>
                    <a:pt x="66883" y="7884"/>
                  </a:cubicBezTo>
                  <a:cubicBezTo>
                    <a:pt x="66896" y="7884"/>
                    <a:pt x="66902" y="7884"/>
                    <a:pt x="66902" y="7882"/>
                  </a:cubicBezTo>
                  <a:cubicBezTo>
                    <a:pt x="66903" y="7877"/>
                    <a:pt x="66845" y="7866"/>
                    <a:pt x="66731" y="7848"/>
                  </a:cubicBezTo>
                  <a:lnTo>
                    <a:pt x="66225" y="7772"/>
                  </a:lnTo>
                  <a:cubicBezTo>
                    <a:pt x="65781" y="7703"/>
                    <a:pt x="65125" y="7618"/>
                    <a:pt x="64275" y="7531"/>
                  </a:cubicBezTo>
                  <a:cubicBezTo>
                    <a:pt x="63426" y="7440"/>
                    <a:pt x="62386" y="7345"/>
                    <a:pt x="61176" y="7261"/>
                  </a:cubicBezTo>
                  <a:cubicBezTo>
                    <a:pt x="59967" y="7170"/>
                    <a:pt x="58590" y="7093"/>
                    <a:pt x="57066" y="7014"/>
                  </a:cubicBezTo>
                  <a:cubicBezTo>
                    <a:pt x="54018" y="6855"/>
                    <a:pt x="50387" y="6741"/>
                    <a:pt x="46364" y="6493"/>
                  </a:cubicBezTo>
                  <a:cubicBezTo>
                    <a:pt x="44355" y="6364"/>
                    <a:pt x="42244" y="6206"/>
                    <a:pt x="40074" y="5921"/>
                  </a:cubicBezTo>
                  <a:cubicBezTo>
                    <a:pt x="37905" y="5624"/>
                    <a:pt x="35658" y="5262"/>
                    <a:pt x="33356" y="4922"/>
                  </a:cubicBezTo>
                  <a:lnTo>
                    <a:pt x="9777" y="1393"/>
                  </a:lnTo>
                  <a:lnTo>
                    <a:pt x="2629" y="350"/>
                  </a:lnTo>
                  <a:lnTo>
                    <a:pt x="683" y="79"/>
                  </a:lnTo>
                  <a:lnTo>
                    <a:pt x="176" y="15"/>
                  </a:lnTo>
                  <a:cubicBezTo>
                    <a:pt x="90" y="6"/>
                    <a:pt x="35" y="1"/>
                    <a:pt x="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4"/>
            <p:cNvSpPr/>
            <p:nvPr/>
          </p:nvSpPr>
          <p:spPr>
            <a:xfrm>
              <a:off x="1998375" y="1483200"/>
              <a:ext cx="1855550" cy="1874600"/>
            </a:xfrm>
            <a:custGeom>
              <a:rect b="b" l="l" r="r" t="t"/>
              <a:pathLst>
                <a:path extrusionOk="0" h="74984" w="74222">
                  <a:moveTo>
                    <a:pt x="69974" y="0"/>
                  </a:moveTo>
                  <a:lnTo>
                    <a:pt x="1" y="69590"/>
                  </a:lnTo>
                  <a:lnTo>
                    <a:pt x="5114" y="74984"/>
                  </a:lnTo>
                  <a:cubicBezTo>
                    <a:pt x="5114" y="74984"/>
                    <a:pt x="67165" y="13629"/>
                    <a:pt x="74221" y="3908"/>
                  </a:cubicBezTo>
                  <a:lnTo>
                    <a:pt x="699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4"/>
            <p:cNvSpPr/>
            <p:nvPr/>
          </p:nvSpPr>
          <p:spPr>
            <a:xfrm>
              <a:off x="1611200" y="2647100"/>
              <a:ext cx="978700" cy="1034375"/>
            </a:xfrm>
            <a:custGeom>
              <a:rect b="b" l="l" r="r" t="t"/>
              <a:pathLst>
                <a:path extrusionOk="0" h="41375" w="39148">
                  <a:moveTo>
                    <a:pt x="38317" y="1"/>
                  </a:moveTo>
                  <a:cubicBezTo>
                    <a:pt x="37054" y="1"/>
                    <a:pt x="29893" y="6630"/>
                    <a:pt x="24175" y="11578"/>
                  </a:cubicBezTo>
                  <a:cubicBezTo>
                    <a:pt x="18712" y="16305"/>
                    <a:pt x="483" y="32979"/>
                    <a:pt x="61" y="39600"/>
                  </a:cubicBezTo>
                  <a:cubicBezTo>
                    <a:pt x="1" y="40544"/>
                    <a:pt x="737" y="41354"/>
                    <a:pt x="1682" y="41373"/>
                  </a:cubicBezTo>
                  <a:cubicBezTo>
                    <a:pt x="1742" y="41374"/>
                    <a:pt x="1804" y="41374"/>
                    <a:pt x="1868" y="41374"/>
                  </a:cubicBezTo>
                  <a:cubicBezTo>
                    <a:pt x="4800" y="41374"/>
                    <a:pt x="12246" y="40113"/>
                    <a:pt x="22645" y="29387"/>
                  </a:cubicBezTo>
                  <a:lnTo>
                    <a:pt x="32022" y="20926"/>
                  </a:lnTo>
                  <a:lnTo>
                    <a:pt x="24848" y="14024"/>
                  </a:lnTo>
                  <a:cubicBezTo>
                    <a:pt x="24848" y="14024"/>
                    <a:pt x="39147" y="778"/>
                    <a:pt x="38463" y="52"/>
                  </a:cubicBezTo>
                  <a:cubicBezTo>
                    <a:pt x="38430" y="18"/>
                    <a:pt x="38381" y="1"/>
                    <a:pt x="383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4"/>
            <p:cNvSpPr/>
            <p:nvPr/>
          </p:nvSpPr>
          <p:spPr>
            <a:xfrm>
              <a:off x="1616350" y="2647100"/>
              <a:ext cx="973550" cy="1034375"/>
            </a:xfrm>
            <a:custGeom>
              <a:rect b="b" l="l" r="r" t="t"/>
              <a:pathLst>
                <a:path extrusionOk="0" h="41375" w="38942">
                  <a:moveTo>
                    <a:pt x="38111" y="1"/>
                  </a:moveTo>
                  <a:cubicBezTo>
                    <a:pt x="36848" y="1"/>
                    <a:pt x="29687" y="6630"/>
                    <a:pt x="23969" y="11578"/>
                  </a:cubicBezTo>
                  <a:cubicBezTo>
                    <a:pt x="23496" y="11987"/>
                    <a:pt x="22922" y="12492"/>
                    <a:pt x="22277" y="13067"/>
                  </a:cubicBezTo>
                  <a:lnTo>
                    <a:pt x="29401" y="19892"/>
                  </a:lnTo>
                  <a:lnTo>
                    <a:pt x="20041" y="28373"/>
                  </a:lnTo>
                  <a:cubicBezTo>
                    <a:pt x="10420" y="38340"/>
                    <a:pt x="3319" y="40162"/>
                    <a:pt x="0" y="40378"/>
                  </a:cubicBezTo>
                  <a:cubicBezTo>
                    <a:pt x="252" y="40948"/>
                    <a:pt x="809" y="41360"/>
                    <a:pt x="1476" y="41373"/>
                  </a:cubicBezTo>
                  <a:cubicBezTo>
                    <a:pt x="1536" y="41374"/>
                    <a:pt x="1598" y="41374"/>
                    <a:pt x="1662" y="41374"/>
                  </a:cubicBezTo>
                  <a:cubicBezTo>
                    <a:pt x="4594" y="41374"/>
                    <a:pt x="12040" y="40113"/>
                    <a:pt x="22439" y="29387"/>
                  </a:cubicBezTo>
                  <a:lnTo>
                    <a:pt x="31816" y="20926"/>
                  </a:lnTo>
                  <a:lnTo>
                    <a:pt x="24642" y="14024"/>
                  </a:lnTo>
                  <a:cubicBezTo>
                    <a:pt x="24642" y="14024"/>
                    <a:pt x="38941" y="778"/>
                    <a:pt x="38257" y="52"/>
                  </a:cubicBezTo>
                  <a:cubicBezTo>
                    <a:pt x="38224" y="18"/>
                    <a:pt x="38175" y="1"/>
                    <a:pt x="38111" y="1"/>
                  </a:cubicBezTo>
                  <a:close/>
                </a:path>
              </a:pathLst>
            </a:custGeom>
            <a:solidFill>
              <a:srgbClr val="455A64">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4"/>
            <p:cNvSpPr/>
            <p:nvPr/>
          </p:nvSpPr>
          <p:spPr>
            <a:xfrm>
              <a:off x="2386900" y="1678150"/>
              <a:ext cx="1272350" cy="1276525"/>
            </a:xfrm>
            <a:custGeom>
              <a:rect b="b" l="l" r="r" t="t"/>
              <a:pathLst>
                <a:path extrusionOk="0" h="51061" w="50894">
                  <a:moveTo>
                    <a:pt x="48824" y="1"/>
                  </a:moveTo>
                  <a:lnTo>
                    <a:pt x="0" y="48962"/>
                  </a:lnTo>
                  <a:lnTo>
                    <a:pt x="1989" y="51060"/>
                  </a:lnTo>
                  <a:lnTo>
                    <a:pt x="50894" y="1906"/>
                  </a:lnTo>
                  <a:lnTo>
                    <a:pt x="488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4"/>
            <p:cNvSpPr/>
            <p:nvPr/>
          </p:nvSpPr>
          <p:spPr>
            <a:xfrm>
              <a:off x="3600700" y="1389550"/>
              <a:ext cx="368050" cy="336250"/>
            </a:xfrm>
            <a:custGeom>
              <a:rect b="b" l="l" r="r" t="t"/>
              <a:pathLst>
                <a:path extrusionOk="0" h="13450" w="14722">
                  <a:moveTo>
                    <a:pt x="13226" y="0"/>
                  </a:moveTo>
                  <a:cubicBezTo>
                    <a:pt x="11587" y="0"/>
                    <a:pt x="5881" y="3746"/>
                    <a:pt x="5881" y="3746"/>
                  </a:cubicBezTo>
                  <a:lnTo>
                    <a:pt x="7076" y="4982"/>
                  </a:lnTo>
                  <a:lnTo>
                    <a:pt x="1" y="11815"/>
                  </a:lnTo>
                  <a:lnTo>
                    <a:pt x="2342" y="13450"/>
                  </a:lnTo>
                  <a:lnTo>
                    <a:pt x="8802" y="6625"/>
                  </a:lnTo>
                  <a:lnTo>
                    <a:pt x="10084" y="7718"/>
                  </a:lnTo>
                  <a:cubicBezTo>
                    <a:pt x="10084" y="7718"/>
                    <a:pt x="14722" y="409"/>
                    <a:pt x="13427" y="26"/>
                  </a:cubicBezTo>
                  <a:cubicBezTo>
                    <a:pt x="13369" y="9"/>
                    <a:pt x="13302" y="0"/>
                    <a:pt x="1322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4"/>
            <p:cNvSpPr/>
            <p:nvPr/>
          </p:nvSpPr>
          <p:spPr>
            <a:xfrm>
              <a:off x="2550575" y="1735125"/>
              <a:ext cx="345425" cy="679125"/>
            </a:xfrm>
            <a:custGeom>
              <a:rect b="b" l="l" r="r" t="t"/>
              <a:pathLst>
                <a:path extrusionOk="0" h="27165" w="13817">
                  <a:moveTo>
                    <a:pt x="7854" y="0"/>
                  </a:moveTo>
                  <a:cubicBezTo>
                    <a:pt x="5304" y="0"/>
                    <a:pt x="2764" y="751"/>
                    <a:pt x="579" y="2231"/>
                  </a:cubicBezTo>
                  <a:lnTo>
                    <a:pt x="1" y="2622"/>
                  </a:lnTo>
                  <a:lnTo>
                    <a:pt x="211" y="22652"/>
                  </a:lnTo>
                  <a:cubicBezTo>
                    <a:pt x="236" y="25016"/>
                    <a:pt x="2065" y="26970"/>
                    <a:pt x="4422" y="27151"/>
                  </a:cubicBezTo>
                  <a:cubicBezTo>
                    <a:pt x="4541" y="27160"/>
                    <a:pt x="4659" y="27165"/>
                    <a:pt x="4776" y="27165"/>
                  </a:cubicBezTo>
                  <a:cubicBezTo>
                    <a:pt x="7203" y="27165"/>
                    <a:pt x="9234" y="25244"/>
                    <a:pt x="9330" y="22778"/>
                  </a:cubicBezTo>
                  <a:cubicBezTo>
                    <a:pt x="9425" y="20294"/>
                    <a:pt x="9509" y="17785"/>
                    <a:pt x="9509" y="17785"/>
                  </a:cubicBezTo>
                  <a:cubicBezTo>
                    <a:pt x="9509" y="17785"/>
                    <a:pt x="13271" y="17433"/>
                    <a:pt x="13543" y="13709"/>
                  </a:cubicBezTo>
                  <a:cubicBezTo>
                    <a:pt x="13817" y="9984"/>
                    <a:pt x="13692" y="1389"/>
                    <a:pt x="13692" y="1389"/>
                  </a:cubicBezTo>
                  <a:cubicBezTo>
                    <a:pt x="11849" y="459"/>
                    <a:pt x="9848" y="0"/>
                    <a:pt x="78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4"/>
            <p:cNvSpPr/>
            <p:nvPr/>
          </p:nvSpPr>
          <p:spPr>
            <a:xfrm>
              <a:off x="2483300" y="1646350"/>
              <a:ext cx="572900" cy="584225"/>
            </a:xfrm>
            <a:custGeom>
              <a:rect b="b" l="l" r="r" t="t"/>
              <a:pathLst>
                <a:path extrusionOk="0" h="23369" w="22916">
                  <a:moveTo>
                    <a:pt x="8427" y="0"/>
                  </a:moveTo>
                  <a:cubicBezTo>
                    <a:pt x="7965" y="0"/>
                    <a:pt x="7487" y="30"/>
                    <a:pt x="6943" y="104"/>
                  </a:cubicBezTo>
                  <a:cubicBezTo>
                    <a:pt x="6892" y="103"/>
                    <a:pt x="6841" y="102"/>
                    <a:pt x="6791" y="102"/>
                  </a:cubicBezTo>
                  <a:cubicBezTo>
                    <a:pt x="4586" y="102"/>
                    <a:pt x="2597" y="1557"/>
                    <a:pt x="1569" y="3338"/>
                  </a:cubicBezTo>
                  <a:cubicBezTo>
                    <a:pt x="517" y="5161"/>
                    <a:pt x="289" y="7274"/>
                    <a:pt x="193" y="9330"/>
                  </a:cubicBezTo>
                  <a:cubicBezTo>
                    <a:pt x="1" y="13360"/>
                    <a:pt x="239" y="17397"/>
                    <a:pt x="479" y="21425"/>
                  </a:cubicBezTo>
                  <a:cubicBezTo>
                    <a:pt x="496" y="21725"/>
                    <a:pt x="523" y="22048"/>
                    <a:pt x="737" y="22279"/>
                  </a:cubicBezTo>
                  <a:cubicBezTo>
                    <a:pt x="970" y="22530"/>
                    <a:pt x="1361" y="22598"/>
                    <a:pt x="1719" y="22647"/>
                  </a:cubicBezTo>
                  <a:cubicBezTo>
                    <a:pt x="5198" y="23128"/>
                    <a:pt x="8702" y="23368"/>
                    <a:pt x="12205" y="23368"/>
                  </a:cubicBezTo>
                  <a:cubicBezTo>
                    <a:pt x="15632" y="23368"/>
                    <a:pt x="19059" y="23138"/>
                    <a:pt x="22462" y="22678"/>
                  </a:cubicBezTo>
                  <a:cubicBezTo>
                    <a:pt x="22916" y="21858"/>
                    <a:pt x="22280" y="20884"/>
                    <a:pt x="21545" y="20254"/>
                  </a:cubicBezTo>
                  <a:cubicBezTo>
                    <a:pt x="20811" y="19623"/>
                    <a:pt x="19904" y="19051"/>
                    <a:pt x="19638" y="18166"/>
                  </a:cubicBezTo>
                  <a:cubicBezTo>
                    <a:pt x="19222" y="16774"/>
                    <a:pt x="20605" y="15280"/>
                    <a:pt x="20065" y="13924"/>
                  </a:cubicBezTo>
                  <a:cubicBezTo>
                    <a:pt x="19660" y="12903"/>
                    <a:pt x="18318" y="12401"/>
                    <a:pt x="17847" y="11405"/>
                  </a:cubicBezTo>
                  <a:cubicBezTo>
                    <a:pt x="17055" y="9731"/>
                    <a:pt x="19098" y="7708"/>
                    <a:pt x="18192" y="6084"/>
                  </a:cubicBezTo>
                  <a:cubicBezTo>
                    <a:pt x="17719" y="5237"/>
                    <a:pt x="16613" y="4862"/>
                    <a:pt x="15915" y="4155"/>
                  </a:cubicBezTo>
                  <a:cubicBezTo>
                    <a:pt x="15296" y="3531"/>
                    <a:pt x="15031" y="2682"/>
                    <a:pt x="14497" y="1999"/>
                  </a:cubicBezTo>
                  <a:cubicBezTo>
                    <a:pt x="13659" y="927"/>
                    <a:pt x="12215" y="350"/>
                    <a:pt x="10778" y="183"/>
                  </a:cubicBezTo>
                  <a:cubicBezTo>
                    <a:pt x="9889" y="80"/>
                    <a:pt x="9179" y="0"/>
                    <a:pt x="84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4"/>
            <p:cNvSpPr/>
            <p:nvPr/>
          </p:nvSpPr>
          <p:spPr>
            <a:xfrm>
              <a:off x="2341975" y="1755400"/>
              <a:ext cx="316700" cy="463600"/>
            </a:xfrm>
            <a:custGeom>
              <a:rect b="b" l="l" r="r" t="t"/>
              <a:pathLst>
                <a:path extrusionOk="0" h="18544" w="12668">
                  <a:moveTo>
                    <a:pt x="7288" y="0"/>
                  </a:moveTo>
                  <a:cubicBezTo>
                    <a:pt x="6326" y="468"/>
                    <a:pt x="5910" y="1617"/>
                    <a:pt x="5770" y="2678"/>
                  </a:cubicBezTo>
                  <a:cubicBezTo>
                    <a:pt x="5631" y="3738"/>
                    <a:pt x="5669" y="4852"/>
                    <a:pt x="5227" y="5826"/>
                  </a:cubicBezTo>
                  <a:cubicBezTo>
                    <a:pt x="4757" y="6867"/>
                    <a:pt x="3774" y="7661"/>
                    <a:pt x="3516" y="8775"/>
                  </a:cubicBezTo>
                  <a:cubicBezTo>
                    <a:pt x="3179" y="10221"/>
                    <a:pt x="4134" y="11927"/>
                    <a:pt x="3272" y="13137"/>
                  </a:cubicBezTo>
                  <a:cubicBezTo>
                    <a:pt x="2717" y="13917"/>
                    <a:pt x="1628" y="14112"/>
                    <a:pt x="944" y="14783"/>
                  </a:cubicBezTo>
                  <a:cubicBezTo>
                    <a:pt x="0" y="15710"/>
                    <a:pt x="84" y="17228"/>
                    <a:pt x="234" y="18543"/>
                  </a:cubicBezTo>
                  <a:lnTo>
                    <a:pt x="12668" y="18431"/>
                  </a:lnTo>
                  <a:lnTo>
                    <a:pt x="728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4"/>
            <p:cNvSpPr/>
            <p:nvPr/>
          </p:nvSpPr>
          <p:spPr>
            <a:xfrm>
              <a:off x="2278750" y="1628750"/>
              <a:ext cx="330300" cy="281600"/>
            </a:xfrm>
            <a:custGeom>
              <a:rect b="b" l="l" r="r" t="t"/>
              <a:pathLst>
                <a:path extrusionOk="0" h="11264" w="13212">
                  <a:moveTo>
                    <a:pt x="8845" y="1"/>
                  </a:moveTo>
                  <a:cubicBezTo>
                    <a:pt x="8144" y="1"/>
                    <a:pt x="7443" y="189"/>
                    <a:pt x="6846" y="557"/>
                  </a:cubicBezTo>
                  <a:cubicBezTo>
                    <a:pt x="4860" y="1784"/>
                    <a:pt x="4159" y="4713"/>
                    <a:pt x="1924" y="5392"/>
                  </a:cubicBezTo>
                  <a:cubicBezTo>
                    <a:pt x="1343" y="5569"/>
                    <a:pt x="625" y="5620"/>
                    <a:pt x="320" y="6146"/>
                  </a:cubicBezTo>
                  <a:cubicBezTo>
                    <a:pt x="0" y="6693"/>
                    <a:pt x="398" y="7433"/>
                    <a:pt x="968" y="7707"/>
                  </a:cubicBezTo>
                  <a:cubicBezTo>
                    <a:pt x="1296" y="7864"/>
                    <a:pt x="1656" y="7912"/>
                    <a:pt x="2022" y="7912"/>
                  </a:cubicBezTo>
                  <a:cubicBezTo>
                    <a:pt x="2114" y="7912"/>
                    <a:pt x="2208" y="7909"/>
                    <a:pt x="2301" y="7904"/>
                  </a:cubicBezTo>
                  <a:lnTo>
                    <a:pt x="2301" y="7904"/>
                  </a:lnTo>
                  <a:cubicBezTo>
                    <a:pt x="1802" y="8099"/>
                    <a:pt x="1432" y="8687"/>
                    <a:pt x="1540" y="9234"/>
                  </a:cubicBezTo>
                  <a:cubicBezTo>
                    <a:pt x="1671" y="9892"/>
                    <a:pt x="2349" y="10344"/>
                    <a:pt x="3019" y="10344"/>
                  </a:cubicBezTo>
                  <a:cubicBezTo>
                    <a:pt x="3097" y="10344"/>
                    <a:pt x="3174" y="10338"/>
                    <a:pt x="3250" y="10326"/>
                  </a:cubicBezTo>
                  <a:cubicBezTo>
                    <a:pt x="3979" y="10207"/>
                    <a:pt x="4569" y="9609"/>
                    <a:pt x="4815" y="8911"/>
                  </a:cubicBezTo>
                  <a:lnTo>
                    <a:pt x="4815" y="8911"/>
                  </a:lnTo>
                  <a:lnTo>
                    <a:pt x="4016" y="11229"/>
                  </a:lnTo>
                  <a:cubicBezTo>
                    <a:pt x="4148" y="11252"/>
                    <a:pt x="4278" y="11263"/>
                    <a:pt x="4407" y="11263"/>
                  </a:cubicBezTo>
                  <a:cubicBezTo>
                    <a:pt x="5783" y="11263"/>
                    <a:pt x="6947" y="9992"/>
                    <a:pt x="7663" y="8748"/>
                  </a:cubicBezTo>
                  <a:cubicBezTo>
                    <a:pt x="8447" y="7388"/>
                    <a:pt x="9158" y="5798"/>
                    <a:pt x="10605" y="5192"/>
                  </a:cubicBezTo>
                  <a:cubicBezTo>
                    <a:pt x="11249" y="4923"/>
                    <a:pt x="11997" y="4874"/>
                    <a:pt x="12550" y="4449"/>
                  </a:cubicBezTo>
                  <a:cubicBezTo>
                    <a:pt x="13102" y="4023"/>
                    <a:pt x="13211" y="2959"/>
                    <a:pt x="12545" y="2753"/>
                  </a:cubicBezTo>
                  <a:lnTo>
                    <a:pt x="12545" y="2753"/>
                  </a:lnTo>
                  <a:lnTo>
                    <a:pt x="12558" y="3091"/>
                  </a:lnTo>
                  <a:cubicBezTo>
                    <a:pt x="12335" y="1887"/>
                    <a:pt x="11490" y="815"/>
                    <a:pt x="10371" y="318"/>
                  </a:cubicBezTo>
                  <a:cubicBezTo>
                    <a:pt x="9891" y="106"/>
                    <a:pt x="9368" y="1"/>
                    <a:pt x="88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4"/>
            <p:cNvSpPr/>
            <p:nvPr/>
          </p:nvSpPr>
          <p:spPr>
            <a:xfrm>
              <a:off x="2574075" y="1707050"/>
              <a:ext cx="59475" cy="90225"/>
            </a:xfrm>
            <a:custGeom>
              <a:rect b="b" l="l" r="r" t="t"/>
              <a:pathLst>
                <a:path extrusionOk="0" h="3609" w="2379">
                  <a:moveTo>
                    <a:pt x="1396" y="1"/>
                  </a:moveTo>
                  <a:cubicBezTo>
                    <a:pt x="1392" y="1"/>
                    <a:pt x="1390" y="2"/>
                    <a:pt x="1389" y="3"/>
                  </a:cubicBezTo>
                  <a:cubicBezTo>
                    <a:pt x="1360" y="36"/>
                    <a:pt x="1580" y="220"/>
                    <a:pt x="1771" y="612"/>
                  </a:cubicBezTo>
                  <a:cubicBezTo>
                    <a:pt x="1962" y="994"/>
                    <a:pt x="2097" y="1625"/>
                    <a:pt x="1863" y="2234"/>
                  </a:cubicBezTo>
                  <a:cubicBezTo>
                    <a:pt x="1623" y="2840"/>
                    <a:pt x="1096" y="3214"/>
                    <a:pt x="697" y="3365"/>
                  </a:cubicBezTo>
                  <a:cubicBezTo>
                    <a:pt x="292" y="3525"/>
                    <a:pt x="5" y="3510"/>
                    <a:pt x="5" y="3556"/>
                  </a:cubicBezTo>
                  <a:cubicBezTo>
                    <a:pt x="0" y="3572"/>
                    <a:pt x="105" y="3609"/>
                    <a:pt x="290" y="3609"/>
                  </a:cubicBezTo>
                  <a:cubicBezTo>
                    <a:pt x="413" y="3609"/>
                    <a:pt x="572" y="3592"/>
                    <a:pt x="757" y="3542"/>
                  </a:cubicBezTo>
                  <a:cubicBezTo>
                    <a:pt x="1208" y="3424"/>
                    <a:pt x="1828" y="3034"/>
                    <a:pt x="2108" y="2329"/>
                  </a:cubicBezTo>
                  <a:cubicBezTo>
                    <a:pt x="2378" y="1623"/>
                    <a:pt x="2186" y="915"/>
                    <a:pt x="1934" y="523"/>
                  </a:cubicBezTo>
                  <a:cubicBezTo>
                    <a:pt x="1698" y="146"/>
                    <a:pt x="1444" y="1"/>
                    <a:pt x="13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4"/>
            <p:cNvSpPr/>
            <p:nvPr/>
          </p:nvSpPr>
          <p:spPr>
            <a:xfrm>
              <a:off x="2945875" y="4596200"/>
              <a:ext cx="369550" cy="799925"/>
            </a:xfrm>
            <a:custGeom>
              <a:rect b="b" l="l" r="r" t="t"/>
              <a:pathLst>
                <a:path extrusionOk="0" h="31997" w="14782">
                  <a:moveTo>
                    <a:pt x="11058" y="1"/>
                  </a:moveTo>
                  <a:lnTo>
                    <a:pt x="0" y="2600"/>
                  </a:lnTo>
                  <a:lnTo>
                    <a:pt x="6375" y="31997"/>
                  </a:lnTo>
                  <a:lnTo>
                    <a:pt x="14782" y="31800"/>
                  </a:lnTo>
                  <a:lnTo>
                    <a:pt x="1105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4"/>
            <p:cNvSpPr/>
            <p:nvPr/>
          </p:nvSpPr>
          <p:spPr>
            <a:xfrm>
              <a:off x="2058125" y="2613425"/>
              <a:ext cx="315100" cy="389025"/>
            </a:xfrm>
            <a:custGeom>
              <a:rect b="b" l="l" r="r" t="t"/>
              <a:pathLst>
                <a:path extrusionOk="0" h="15561" w="12604">
                  <a:moveTo>
                    <a:pt x="5529" y="1"/>
                  </a:moveTo>
                  <a:cubicBezTo>
                    <a:pt x="5529" y="1"/>
                    <a:pt x="5386" y="206"/>
                    <a:pt x="5154" y="574"/>
                  </a:cubicBezTo>
                  <a:cubicBezTo>
                    <a:pt x="3803" y="2720"/>
                    <a:pt x="0" y="10413"/>
                    <a:pt x="3205" y="15560"/>
                  </a:cubicBezTo>
                  <a:lnTo>
                    <a:pt x="11245" y="8492"/>
                  </a:lnTo>
                  <a:lnTo>
                    <a:pt x="12604" y="5316"/>
                  </a:lnTo>
                  <a:lnTo>
                    <a:pt x="552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4"/>
            <p:cNvSpPr/>
            <p:nvPr/>
          </p:nvSpPr>
          <p:spPr>
            <a:xfrm>
              <a:off x="2244500" y="4067725"/>
              <a:ext cx="362050" cy="1304750"/>
            </a:xfrm>
            <a:custGeom>
              <a:rect b="b" l="l" r="r" t="t"/>
              <a:pathLst>
                <a:path extrusionOk="0" h="52190" w="14482">
                  <a:moveTo>
                    <a:pt x="2709" y="0"/>
                  </a:moveTo>
                  <a:lnTo>
                    <a:pt x="1" y="50190"/>
                  </a:lnTo>
                  <a:lnTo>
                    <a:pt x="8277" y="52190"/>
                  </a:lnTo>
                  <a:lnTo>
                    <a:pt x="14481" y="1058"/>
                  </a:lnTo>
                  <a:lnTo>
                    <a:pt x="270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4"/>
            <p:cNvSpPr/>
            <p:nvPr/>
          </p:nvSpPr>
          <p:spPr>
            <a:xfrm>
              <a:off x="2151750" y="2218975"/>
              <a:ext cx="1074375" cy="993125"/>
            </a:xfrm>
            <a:custGeom>
              <a:rect b="b" l="l" r="r" t="t"/>
              <a:pathLst>
                <a:path extrusionOk="0" h="39725" w="42975">
                  <a:moveTo>
                    <a:pt x="40672" y="0"/>
                  </a:moveTo>
                  <a:cubicBezTo>
                    <a:pt x="35389" y="893"/>
                    <a:pt x="26328" y="2027"/>
                    <a:pt x="26328" y="2027"/>
                  </a:cubicBezTo>
                  <a:lnTo>
                    <a:pt x="14817" y="1930"/>
                  </a:lnTo>
                  <a:cubicBezTo>
                    <a:pt x="14817" y="1930"/>
                    <a:pt x="14764" y="1927"/>
                    <a:pt x="14666" y="1927"/>
                  </a:cubicBezTo>
                  <a:cubicBezTo>
                    <a:pt x="13953" y="1927"/>
                    <a:pt x="10842" y="2071"/>
                    <a:pt x="7948" y="4448"/>
                  </a:cubicBezTo>
                  <a:cubicBezTo>
                    <a:pt x="7416" y="4884"/>
                    <a:pt x="3006" y="10747"/>
                    <a:pt x="1" y="16545"/>
                  </a:cubicBezTo>
                  <a:lnTo>
                    <a:pt x="9259" y="23229"/>
                  </a:lnTo>
                  <a:lnTo>
                    <a:pt x="10784" y="20545"/>
                  </a:lnTo>
                  <a:lnTo>
                    <a:pt x="10805" y="20709"/>
                  </a:lnTo>
                  <a:cubicBezTo>
                    <a:pt x="10923" y="21660"/>
                    <a:pt x="11220" y="23198"/>
                    <a:pt x="11443" y="24132"/>
                  </a:cubicBezTo>
                  <a:cubicBezTo>
                    <a:pt x="12148" y="27079"/>
                    <a:pt x="12541" y="30964"/>
                    <a:pt x="11024" y="33536"/>
                  </a:cubicBezTo>
                  <a:cubicBezTo>
                    <a:pt x="11024" y="33536"/>
                    <a:pt x="8951" y="36608"/>
                    <a:pt x="9040" y="39725"/>
                  </a:cubicBezTo>
                  <a:lnTo>
                    <a:pt x="35701" y="39448"/>
                  </a:lnTo>
                  <a:lnTo>
                    <a:pt x="34883" y="36593"/>
                  </a:lnTo>
                  <a:cubicBezTo>
                    <a:pt x="34883" y="36593"/>
                    <a:pt x="32240" y="27964"/>
                    <a:pt x="32260" y="27778"/>
                  </a:cubicBezTo>
                  <a:lnTo>
                    <a:pt x="30635" y="22646"/>
                  </a:lnTo>
                  <a:lnTo>
                    <a:pt x="31308" y="13647"/>
                  </a:lnTo>
                  <a:lnTo>
                    <a:pt x="42975" y="10832"/>
                  </a:lnTo>
                  <a:lnTo>
                    <a:pt x="4067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4"/>
            <p:cNvSpPr/>
            <p:nvPr/>
          </p:nvSpPr>
          <p:spPr>
            <a:xfrm>
              <a:off x="2302450" y="2251275"/>
              <a:ext cx="872200" cy="180625"/>
            </a:xfrm>
            <a:custGeom>
              <a:rect b="b" l="l" r="r" t="t"/>
              <a:pathLst>
                <a:path extrusionOk="0" h="7225" w="34888">
                  <a:moveTo>
                    <a:pt x="34868" y="1"/>
                  </a:moveTo>
                  <a:cubicBezTo>
                    <a:pt x="34859" y="1"/>
                    <a:pt x="34828" y="12"/>
                    <a:pt x="34778" y="33"/>
                  </a:cubicBezTo>
                  <a:cubicBezTo>
                    <a:pt x="34689" y="69"/>
                    <a:pt x="34601" y="110"/>
                    <a:pt x="34517" y="156"/>
                  </a:cubicBezTo>
                  <a:cubicBezTo>
                    <a:pt x="34291" y="273"/>
                    <a:pt x="33971" y="471"/>
                    <a:pt x="33599" y="781"/>
                  </a:cubicBezTo>
                  <a:cubicBezTo>
                    <a:pt x="33225" y="1086"/>
                    <a:pt x="32809" y="1505"/>
                    <a:pt x="32337" y="1996"/>
                  </a:cubicBezTo>
                  <a:cubicBezTo>
                    <a:pt x="31866" y="2487"/>
                    <a:pt x="31321" y="3034"/>
                    <a:pt x="30628" y="3528"/>
                  </a:cubicBezTo>
                  <a:cubicBezTo>
                    <a:pt x="29265" y="4530"/>
                    <a:pt x="27338" y="5364"/>
                    <a:pt x="25094" y="5530"/>
                  </a:cubicBezTo>
                  <a:cubicBezTo>
                    <a:pt x="24853" y="5546"/>
                    <a:pt x="24608" y="5554"/>
                    <a:pt x="24360" y="5554"/>
                  </a:cubicBezTo>
                  <a:cubicBezTo>
                    <a:pt x="23464" y="5554"/>
                    <a:pt x="22535" y="5446"/>
                    <a:pt x="21616" y="5187"/>
                  </a:cubicBezTo>
                  <a:cubicBezTo>
                    <a:pt x="20438" y="4865"/>
                    <a:pt x="19272" y="4328"/>
                    <a:pt x="18000" y="3967"/>
                  </a:cubicBezTo>
                  <a:cubicBezTo>
                    <a:pt x="17364" y="3786"/>
                    <a:pt x="16712" y="3665"/>
                    <a:pt x="16061" y="3646"/>
                  </a:cubicBezTo>
                  <a:cubicBezTo>
                    <a:pt x="16023" y="3645"/>
                    <a:pt x="15986" y="3645"/>
                    <a:pt x="15948" y="3645"/>
                  </a:cubicBezTo>
                  <a:cubicBezTo>
                    <a:pt x="15335" y="3645"/>
                    <a:pt x="14737" y="3733"/>
                    <a:pt x="14164" y="3872"/>
                  </a:cubicBezTo>
                  <a:cubicBezTo>
                    <a:pt x="12947" y="4182"/>
                    <a:pt x="11863" y="4714"/>
                    <a:pt x="10846" y="5210"/>
                  </a:cubicBezTo>
                  <a:cubicBezTo>
                    <a:pt x="9829" y="5709"/>
                    <a:pt x="8869" y="6196"/>
                    <a:pt x="7924" y="6520"/>
                  </a:cubicBezTo>
                  <a:cubicBezTo>
                    <a:pt x="6983" y="6855"/>
                    <a:pt x="6062" y="7022"/>
                    <a:pt x="5214" y="7037"/>
                  </a:cubicBezTo>
                  <a:cubicBezTo>
                    <a:pt x="5150" y="7039"/>
                    <a:pt x="5088" y="7039"/>
                    <a:pt x="5026" y="7039"/>
                  </a:cubicBezTo>
                  <a:cubicBezTo>
                    <a:pt x="3410" y="7039"/>
                    <a:pt x="2131" y="6612"/>
                    <a:pt x="1307" y="6226"/>
                  </a:cubicBezTo>
                  <a:cubicBezTo>
                    <a:pt x="473" y="5839"/>
                    <a:pt x="54" y="5512"/>
                    <a:pt x="10" y="5512"/>
                  </a:cubicBezTo>
                  <a:cubicBezTo>
                    <a:pt x="8" y="5512"/>
                    <a:pt x="7" y="5513"/>
                    <a:pt x="6" y="5514"/>
                  </a:cubicBezTo>
                  <a:cubicBezTo>
                    <a:pt x="1" y="5521"/>
                    <a:pt x="104" y="5603"/>
                    <a:pt x="309" y="5753"/>
                  </a:cubicBezTo>
                  <a:cubicBezTo>
                    <a:pt x="612" y="5965"/>
                    <a:pt x="930" y="6154"/>
                    <a:pt x="1262" y="6319"/>
                  </a:cubicBezTo>
                  <a:cubicBezTo>
                    <a:pt x="2105" y="6749"/>
                    <a:pt x="3444" y="7225"/>
                    <a:pt x="5154" y="7225"/>
                  </a:cubicBezTo>
                  <a:cubicBezTo>
                    <a:pt x="5175" y="7225"/>
                    <a:pt x="5195" y="7225"/>
                    <a:pt x="5216" y="7225"/>
                  </a:cubicBezTo>
                  <a:cubicBezTo>
                    <a:pt x="6083" y="7221"/>
                    <a:pt x="7033" y="7060"/>
                    <a:pt x="7995" y="6727"/>
                  </a:cubicBezTo>
                  <a:cubicBezTo>
                    <a:pt x="8963" y="6405"/>
                    <a:pt x="9934" y="5922"/>
                    <a:pt x="10953" y="5429"/>
                  </a:cubicBezTo>
                  <a:cubicBezTo>
                    <a:pt x="11972" y="4939"/>
                    <a:pt x="13044" y="4420"/>
                    <a:pt x="14225" y="4123"/>
                  </a:cubicBezTo>
                  <a:cubicBezTo>
                    <a:pt x="14780" y="3990"/>
                    <a:pt x="15355" y="3907"/>
                    <a:pt x="15940" y="3907"/>
                  </a:cubicBezTo>
                  <a:cubicBezTo>
                    <a:pt x="15978" y="3907"/>
                    <a:pt x="16016" y="3908"/>
                    <a:pt x="16054" y="3908"/>
                  </a:cubicBezTo>
                  <a:cubicBezTo>
                    <a:pt x="16678" y="3928"/>
                    <a:pt x="17307" y="4044"/>
                    <a:pt x="17929" y="4221"/>
                  </a:cubicBezTo>
                  <a:cubicBezTo>
                    <a:pt x="19173" y="4573"/>
                    <a:pt x="20343" y="5109"/>
                    <a:pt x="21547" y="5437"/>
                  </a:cubicBezTo>
                  <a:cubicBezTo>
                    <a:pt x="22472" y="5693"/>
                    <a:pt x="23407" y="5801"/>
                    <a:pt x="24308" y="5801"/>
                  </a:cubicBezTo>
                  <a:cubicBezTo>
                    <a:pt x="24580" y="5801"/>
                    <a:pt x="24848" y="5791"/>
                    <a:pt x="25113" y="5773"/>
                  </a:cubicBezTo>
                  <a:cubicBezTo>
                    <a:pt x="27406" y="5588"/>
                    <a:pt x="29364" y="4719"/>
                    <a:pt x="30740" y="3678"/>
                  </a:cubicBezTo>
                  <a:cubicBezTo>
                    <a:pt x="31437" y="3165"/>
                    <a:pt x="31984" y="2597"/>
                    <a:pt x="32444" y="2097"/>
                  </a:cubicBezTo>
                  <a:cubicBezTo>
                    <a:pt x="32908" y="1598"/>
                    <a:pt x="33308" y="1172"/>
                    <a:pt x="33667" y="858"/>
                  </a:cubicBezTo>
                  <a:cubicBezTo>
                    <a:pt x="34379" y="223"/>
                    <a:pt x="34887" y="28"/>
                    <a:pt x="34871" y="2"/>
                  </a:cubicBezTo>
                  <a:cubicBezTo>
                    <a:pt x="34871" y="1"/>
                    <a:pt x="34870" y="1"/>
                    <a:pt x="3486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4"/>
            <p:cNvSpPr/>
            <p:nvPr/>
          </p:nvSpPr>
          <p:spPr>
            <a:xfrm>
              <a:off x="2231175" y="2497125"/>
              <a:ext cx="688650" cy="158200"/>
            </a:xfrm>
            <a:custGeom>
              <a:rect b="b" l="l" r="r" t="t"/>
              <a:pathLst>
                <a:path extrusionOk="0" h="6328" w="27546">
                  <a:moveTo>
                    <a:pt x="8" y="1"/>
                  </a:moveTo>
                  <a:cubicBezTo>
                    <a:pt x="8" y="1"/>
                    <a:pt x="7" y="1"/>
                    <a:pt x="7" y="1"/>
                  </a:cubicBezTo>
                  <a:cubicBezTo>
                    <a:pt x="0" y="6"/>
                    <a:pt x="49" y="105"/>
                    <a:pt x="153" y="287"/>
                  </a:cubicBezTo>
                  <a:cubicBezTo>
                    <a:pt x="255" y="471"/>
                    <a:pt x="409" y="738"/>
                    <a:pt x="615" y="1080"/>
                  </a:cubicBezTo>
                  <a:cubicBezTo>
                    <a:pt x="1035" y="1756"/>
                    <a:pt x="1636" y="2755"/>
                    <a:pt x="2607" y="3815"/>
                  </a:cubicBezTo>
                  <a:cubicBezTo>
                    <a:pt x="3096" y="4341"/>
                    <a:pt x="3686" y="4874"/>
                    <a:pt x="4406" y="5327"/>
                  </a:cubicBezTo>
                  <a:cubicBezTo>
                    <a:pt x="5123" y="5779"/>
                    <a:pt x="5983" y="6144"/>
                    <a:pt x="6938" y="6269"/>
                  </a:cubicBezTo>
                  <a:cubicBezTo>
                    <a:pt x="7230" y="6309"/>
                    <a:pt x="7527" y="6328"/>
                    <a:pt x="7829" y="6328"/>
                  </a:cubicBezTo>
                  <a:cubicBezTo>
                    <a:pt x="8513" y="6328"/>
                    <a:pt x="9218" y="6229"/>
                    <a:pt x="9915" y="6056"/>
                  </a:cubicBezTo>
                  <a:cubicBezTo>
                    <a:pt x="10924" y="5813"/>
                    <a:pt x="11922" y="5424"/>
                    <a:pt x="12928" y="5008"/>
                  </a:cubicBezTo>
                  <a:cubicBezTo>
                    <a:pt x="14916" y="4149"/>
                    <a:pt x="16858" y="3363"/>
                    <a:pt x="18727" y="3305"/>
                  </a:cubicBezTo>
                  <a:cubicBezTo>
                    <a:pt x="18817" y="3301"/>
                    <a:pt x="18907" y="3299"/>
                    <a:pt x="18997" y="3299"/>
                  </a:cubicBezTo>
                  <a:cubicBezTo>
                    <a:pt x="19824" y="3299"/>
                    <a:pt x="20607" y="3471"/>
                    <a:pt x="21283" y="3770"/>
                  </a:cubicBezTo>
                  <a:cubicBezTo>
                    <a:pt x="22031" y="4110"/>
                    <a:pt x="22654" y="4587"/>
                    <a:pt x="23255" y="4974"/>
                  </a:cubicBezTo>
                  <a:cubicBezTo>
                    <a:pt x="23851" y="5366"/>
                    <a:pt x="24436" y="5683"/>
                    <a:pt x="24999" y="5822"/>
                  </a:cubicBezTo>
                  <a:cubicBezTo>
                    <a:pt x="25330" y="5909"/>
                    <a:pt x="25644" y="5948"/>
                    <a:pt x="25928" y="5948"/>
                  </a:cubicBezTo>
                  <a:cubicBezTo>
                    <a:pt x="26122" y="5948"/>
                    <a:pt x="26301" y="5930"/>
                    <a:pt x="26463" y="5898"/>
                  </a:cubicBezTo>
                  <a:cubicBezTo>
                    <a:pt x="26863" y="5818"/>
                    <a:pt x="27147" y="5660"/>
                    <a:pt x="27313" y="5529"/>
                  </a:cubicBezTo>
                  <a:cubicBezTo>
                    <a:pt x="27483" y="5400"/>
                    <a:pt x="27546" y="5306"/>
                    <a:pt x="27546" y="5306"/>
                  </a:cubicBezTo>
                  <a:cubicBezTo>
                    <a:pt x="27545" y="5304"/>
                    <a:pt x="27543" y="5304"/>
                    <a:pt x="27541" y="5304"/>
                  </a:cubicBezTo>
                  <a:cubicBezTo>
                    <a:pt x="27499" y="5304"/>
                    <a:pt x="27194" y="5671"/>
                    <a:pt x="26446" y="5796"/>
                  </a:cubicBezTo>
                  <a:cubicBezTo>
                    <a:pt x="26317" y="5816"/>
                    <a:pt x="26177" y="5827"/>
                    <a:pt x="26027" y="5827"/>
                  </a:cubicBezTo>
                  <a:cubicBezTo>
                    <a:pt x="25729" y="5827"/>
                    <a:pt x="25393" y="5783"/>
                    <a:pt x="25038" y="5679"/>
                  </a:cubicBezTo>
                  <a:cubicBezTo>
                    <a:pt x="24500" y="5533"/>
                    <a:pt x="23944" y="5217"/>
                    <a:pt x="23359" y="4818"/>
                  </a:cubicBezTo>
                  <a:cubicBezTo>
                    <a:pt x="22770" y="4425"/>
                    <a:pt x="22150" y="3935"/>
                    <a:pt x="21374" y="3571"/>
                  </a:cubicBezTo>
                  <a:cubicBezTo>
                    <a:pt x="20660" y="3244"/>
                    <a:pt x="19824" y="3056"/>
                    <a:pt x="18950" y="3056"/>
                  </a:cubicBezTo>
                  <a:cubicBezTo>
                    <a:pt x="18873" y="3056"/>
                    <a:pt x="18797" y="3058"/>
                    <a:pt x="18720" y="3061"/>
                  </a:cubicBezTo>
                  <a:cubicBezTo>
                    <a:pt x="16790" y="3108"/>
                    <a:pt x="14809" y="3908"/>
                    <a:pt x="12827" y="4765"/>
                  </a:cubicBezTo>
                  <a:cubicBezTo>
                    <a:pt x="11825" y="5178"/>
                    <a:pt x="10839" y="5564"/>
                    <a:pt x="9854" y="5805"/>
                  </a:cubicBezTo>
                  <a:cubicBezTo>
                    <a:pt x="9158" y="5980"/>
                    <a:pt x="8461" y="6079"/>
                    <a:pt x="7789" y="6079"/>
                  </a:cubicBezTo>
                  <a:cubicBezTo>
                    <a:pt x="7512" y="6079"/>
                    <a:pt x="7238" y="6062"/>
                    <a:pt x="6971" y="6027"/>
                  </a:cubicBezTo>
                  <a:cubicBezTo>
                    <a:pt x="6053" y="5915"/>
                    <a:pt x="5223" y="5572"/>
                    <a:pt x="4522" y="5141"/>
                  </a:cubicBezTo>
                  <a:cubicBezTo>
                    <a:pt x="3817" y="4709"/>
                    <a:pt x="3232" y="4195"/>
                    <a:pt x="2743" y="3687"/>
                  </a:cubicBezTo>
                  <a:cubicBezTo>
                    <a:pt x="1769" y="2660"/>
                    <a:pt x="1146" y="1683"/>
                    <a:pt x="702" y="1025"/>
                  </a:cubicBezTo>
                  <a:lnTo>
                    <a:pt x="198" y="259"/>
                  </a:lnTo>
                  <a:cubicBezTo>
                    <a:pt x="84" y="90"/>
                    <a:pt x="19" y="1"/>
                    <a:pt x="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4"/>
            <p:cNvSpPr/>
            <p:nvPr/>
          </p:nvSpPr>
          <p:spPr>
            <a:xfrm>
              <a:off x="2454225" y="2802300"/>
              <a:ext cx="475550" cy="76050"/>
            </a:xfrm>
            <a:custGeom>
              <a:rect b="b" l="l" r="r" t="t"/>
              <a:pathLst>
                <a:path extrusionOk="0" h="3042" w="19022">
                  <a:moveTo>
                    <a:pt x="6029" y="1"/>
                  </a:moveTo>
                  <a:cubicBezTo>
                    <a:pt x="5876" y="1"/>
                    <a:pt x="5724" y="6"/>
                    <a:pt x="5574" y="16"/>
                  </a:cubicBezTo>
                  <a:cubicBezTo>
                    <a:pt x="4329" y="93"/>
                    <a:pt x="3240" y="430"/>
                    <a:pt x="2398" y="840"/>
                  </a:cubicBezTo>
                  <a:cubicBezTo>
                    <a:pt x="1553" y="1252"/>
                    <a:pt x="947" y="1718"/>
                    <a:pt x="561" y="2069"/>
                  </a:cubicBezTo>
                  <a:cubicBezTo>
                    <a:pt x="411" y="2202"/>
                    <a:pt x="269" y="2343"/>
                    <a:pt x="136" y="2495"/>
                  </a:cubicBezTo>
                  <a:cubicBezTo>
                    <a:pt x="45" y="2597"/>
                    <a:pt x="0" y="2653"/>
                    <a:pt x="6" y="2660"/>
                  </a:cubicBezTo>
                  <a:cubicBezTo>
                    <a:pt x="7" y="2661"/>
                    <a:pt x="9" y="2662"/>
                    <a:pt x="11" y="2662"/>
                  </a:cubicBezTo>
                  <a:cubicBezTo>
                    <a:pt x="90" y="2662"/>
                    <a:pt x="845" y="1762"/>
                    <a:pt x="2476" y="1010"/>
                  </a:cubicBezTo>
                  <a:cubicBezTo>
                    <a:pt x="3310" y="630"/>
                    <a:pt x="4377" y="321"/>
                    <a:pt x="5586" y="259"/>
                  </a:cubicBezTo>
                  <a:cubicBezTo>
                    <a:pt x="5709" y="252"/>
                    <a:pt x="5834" y="249"/>
                    <a:pt x="5960" y="249"/>
                  </a:cubicBezTo>
                  <a:cubicBezTo>
                    <a:pt x="7068" y="249"/>
                    <a:pt x="8253" y="517"/>
                    <a:pt x="9418" y="1003"/>
                  </a:cubicBezTo>
                  <a:cubicBezTo>
                    <a:pt x="10720" y="1532"/>
                    <a:pt x="11919" y="2169"/>
                    <a:pt x="13093" y="2570"/>
                  </a:cubicBezTo>
                  <a:cubicBezTo>
                    <a:pt x="14014" y="2895"/>
                    <a:pt x="14916" y="3042"/>
                    <a:pt x="15714" y="3042"/>
                  </a:cubicBezTo>
                  <a:cubicBezTo>
                    <a:pt x="15933" y="3042"/>
                    <a:pt x="16143" y="3031"/>
                    <a:pt x="16344" y="3009"/>
                  </a:cubicBezTo>
                  <a:cubicBezTo>
                    <a:pt x="17286" y="2914"/>
                    <a:pt x="18004" y="2582"/>
                    <a:pt x="18428" y="2275"/>
                  </a:cubicBezTo>
                  <a:cubicBezTo>
                    <a:pt x="18639" y="2117"/>
                    <a:pt x="18793" y="1983"/>
                    <a:pt x="18883" y="1877"/>
                  </a:cubicBezTo>
                  <a:cubicBezTo>
                    <a:pt x="18976" y="1776"/>
                    <a:pt x="19021" y="1720"/>
                    <a:pt x="19014" y="1713"/>
                  </a:cubicBezTo>
                  <a:cubicBezTo>
                    <a:pt x="19013" y="1713"/>
                    <a:pt x="19012" y="1712"/>
                    <a:pt x="19011" y="1712"/>
                  </a:cubicBezTo>
                  <a:cubicBezTo>
                    <a:pt x="18978" y="1712"/>
                    <a:pt x="18783" y="1924"/>
                    <a:pt x="18371" y="2189"/>
                  </a:cubicBezTo>
                  <a:cubicBezTo>
                    <a:pt x="17940" y="2462"/>
                    <a:pt x="17242" y="2754"/>
                    <a:pt x="16328" y="2823"/>
                  </a:cubicBezTo>
                  <a:cubicBezTo>
                    <a:pt x="16177" y="2835"/>
                    <a:pt x="16020" y="2842"/>
                    <a:pt x="15859" y="2842"/>
                  </a:cubicBezTo>
                  <a:cubicBezTo>
                    <a:pt x="15050" y="2842"/>
                    <a:pt x="14123" y="2687"/>
                    <a:pt x="13175" y="2340"/>
                  </a:cubicBezTo>
                  <a:cubicBezTo>
                    <a:pt x="12027" y="1935"/>
                    <a:pt x="10838" y="1295"/>
                    <a:pt x="9518" y="758"/>
                  </a:cubicBezTo>
                  <a:cubicBezTo>
                    <a:pt x="8361" y="273"/>
                    <a:pt x="7152" y="1"/>
                    <a:pt x="602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4"/>
            <p:cNvSpPr/>
            <p:nvPr/>
          </p:nvSpPr>
          <p:spPr>
            <a:xfrm>
              <a:off x="2441650" y="3019325"/>
              <a:ext cx="559425" cy="68875"/>
            </a:xfrm>
            <a:custGeom>
              <a:rect b="b" l="l" r="r" t="t"/>
              <a:pathLst>
                <a:path extrusionOk="0" h="2755" w="22377">
                  <a:moveTo>
                    <a:pt x="18361" y="1"/>
                  </a:moveTo>
                  <a:cubicBezTo>
                    <a:pt x="17493" y="1"/>
                    <a:pt x="16522" y="126"/>
                    <a:pt x="15511" y="391"/>
                  </a:cubicBezTo>
                  <a:cubicBezTo>
                    <a:pt x="14146" y="738"/>
                    <a:pt x="12714" y="1308"/>
                    <a:pt x="11185" y="1790"/>
                  </a:cubicBezTo>
                  <a:cubicBezTo>
                    <a:pt x="9717" y="2267"/>
                    <a:pt x="8260" y="2509"/>
                    <a:pt x="6919" y="2509"/>
                  </a:cubicBezTo>
                  <a:cubicBezTo>
                    <a:pt x="6866" y="2509"/>
                    <a:pt x="6814" y="2509"/>
                    <a:pt x="6762" y="2508"/>
                  </a:cubicBezTo>
                  <a:cubicBezTo>
                    <a:pt x="5533" y="2497"/>
                    <a:pt x="4312" y="2317"/>
                    <a:pt x="3134" y="1971"/>
                  </a:cubicBezTo>
                  <a:cubicBezTo>
                    <a:pt x="2339" y="1737"/>
                    <a:pt x="1566" y="1433"/>
                    <a:pt x="824" y="1061"/>
                  </a:cubicBezTo>
                  <a:cubicBezTo>
                    <a:pt x="327" y="814"/>
                    <a:pt x="50" y="648"/>
                    <a:pt x="11" y="648"/>
                  </a:cubicBezTo>
                  <a:cubicBezTo>
                    <a:pt x="8" y="648"/>
                    <a:pt x="7" y="648"/>
                    <a:pt x="6" y="649"/>
                  </a:cubicBezTo>
                  <a:cubicBezTo>
                    <a:pt x="0" y="656"/>
                    <a:pt x="65" y="706"/>
                    <a:pt x="195" y="793"/>
                  </a:cubicBezTo>
                  <a:cubicBezTo>
                    <a:pt x="326" y="881"/>
                    <a:pt x="516" y="1010"/>
                    <a:pt x="777" y="1151"/>
                  </a:cubicBezTo>
                  <a:cubicBezTo>
                    <a:pt x="1290" y="1444"/>
                    <a:pt x="2066" y="1827"/>
                    <a:pt x="3080" y="2149"/>
                  </a:cubicBezTo>
                  <a:cubicBezTo>
                    <a:pt x="4092" y="2474"/>
                    <a:pt x="5349" y="2725"/>
                    <a:pt x="6758" y="2751"/>
                  </a:cubicBezTo>
                  <a:cubicBezTo>
                    <a:pt x="6847" y="2753"/>
                    <a:pt x="6936" y="2754"/>
                    <a:pt x="7026" y="2754"/>
                  </a:cubicBezTo>
                  <a:cubicBezTo>
                    <a:pt x="8363" y="2754"/>
                    <a:pt x="9821" y="2511"/>
                    <a:pt x="11265" y="2042"/>
                  </a:cubicBezTo>
                  <a:cubicBezTo>
                    <a:pt x="12808" y="1556"/>
                    <a:pt x="14231" y="981"/>
                    <a:pt x="15573" y="627"/>
                  </a:cubicBezTo>
                  <a:cubicBezTo>
                    <a:pt x="16632" y="339"/>
                    <a:pt x="17639" y="203"/>
                    <a:pt x="18530" y="203"/>
                  </a:cubicBezTo>
                  <a:cubicBezTo>
                    <a:pt x="18763" y="203"/>
                    <a:pt x="18989" y="213"/>
                    <a:pt x="19205" y="231"/>
                  </a:cubicBezTo>
                  <a:cubicBezTo>
                    <a:pt x="20247" y="312"/>
                    <a:pt x="21057" y="600"/>
                    <a:pt x="21578" y="862"/>
                  </a:cubicBezTo>
                  <a:cubicBezTo>
                    <a:pt x="22075" y="1115"/>
                    <a:pt x="22329" y="1317"/>
                    <a:pt x="22367" y="1317"/>
                  </a:cubicBezTo>
                  <a:cubicBezTo>
                    <a:pt x="22369" y="1317"/>
                    <a:pt x="22370" y="1316"/>
                    <a:pt x="22371" y="1315"/>
                  </a:cubicBezTo>
                  <a:cubicBezTo>
                    <a:pt x="22377" y="1308"/>
                    <a:pt x="22316" y="1254"/>
                    <a:pt x="22194" y="1155"/>
                  </a:cubicBezTo>
                  <a:cubicBezTo>
                    <a:pt x="22076" y="1051"/>
                    <a:pt x="21883" y="922"/>
                    <a:pt x="21626" y="771"/>
                  </a:cubicBezTo>
                  <a:cubicBezTo>
                    <a:pt x="21110" y="476"/>
                    <a:pt x="20287" y="153"/>
                    <a:pt x="19221" y="45"/>
                  </a:cubicBezTo>
                  <a:cubicBezTo>
                    <a:pt x="18948" y="16"/>
                    <a:pt x="18661" y="1"/>
                    <a:pt x="1836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4"/>
            <p:cNvSpPr/>
            <p:nvPr/>
          </p:nvSpPr>
          <p:spPr>
            <a:xfrm>
              <a:off x="2250975" y="3187000"/>
              <a:ext cx="991250" cy="1477850"/>
            </a:xfrm>
            <a:custGeom>
              <a:rect b="b" l="l" r="r" t="t"/>
              <a:pathLst>
                <a:path extrusionOk="0" h="59114" w="39650">
                  <a:moveTo>
                    <a:pt x="5112" y="0"/>
                  </a:moveTo>
                  <a:lnTo>
                    <a:pt x="1" y="58611"/>
                  </a:lnTo>
                  <a:lnTo>
                    <a:pt x="12629" y="58686"/>
                  </a:lnTo>
                  <a:lnTo>
                    <a:pt x="18869" y="11714"/>
                  </a:lnTo>
                  <a:lnTo>
                    <a:pt x="27015" y="59113"/>
                  </a:lnTo>
                  <a:lnTo>
                    <a:pt x="39650" y="56780"/>
                  </a:lnTo>
                  <a:lnTo>
                    <a:pt x="31906" y="493"/>
                  </a:lnTo>
                  <a:lnTo>
                    <a:pt x="51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4"/>
            <p:cNvSpPr/>
            <p:nvPr/>
          </p:nvSpPr>
          <p:spPr>
            <a:xfrm>
              <a:off x="2464325" y="3441300"/>
              <a:ext cx="484725" cy="57800"/>
            </a:xfrm>
            <a:custGeom>
              <a:rect b="b" l="l" r="r" t="t"/>
              <a:pathLst>
                <a:path extrusionOk="0" h="2312" w="19389">
                  <a:moveTo>
                    <a:pt x="19314" y="1"/>
                  </a:moveTo>
                  <a:cubicBezTo>
                    <a:pt x="18752" y="1"/>
                    <a:pt x="14652" y="437"/>
                    <a:pt x="9680" y="1025"/>
                  </a:cubicBezTo>
                  <a:cubicBezTo>
                    <a:pt x="4330" y="1659"/>
                    <a:pt x="1" y="2231"/>
                    <a:pt x="10" y="2304"/>
                  </a:cubicBezTo>
                  <a:cubicBezTo>
                    <a:pt x="11" y="2309"/>
                    <a:pt x="32" y="2312"/>
                    <a:pt x="74" y="2312"/>
                  </a:cubicBezTo>
                  <a:cubicBezTo>
                    <a:pt x="629" y="2312"/>
                    <a:pt x="4736" y="1875"/>
                    <a:pt x="9711" y="1287"/>
                  </a:cubicBezTo>
                  <a:cubicBezTo>
                    <a:pt x="15059" y="653"/>
                    <a:pt x="19389" y="80"/>
                    <a:pt x="19380" y="8"/>
                  </a:cubicBezTo>
                  <a:cubicBezTo>
                    <a:pt x="19379" y="3"/>
                    <a:pt x="19357" y="1"/>
                    <a:pt x="193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4"/>
            <p:cNvSpPr/>
            <p:nvPr/>
          </p:nvSpPr>
          <p:spPr>
            <a:xfrm>
              <a:off x="3105225" y="5389250"/>
              <a:ext cx="441550" cy="86100"/>
            </a:xfrm>
            <a:custGeom>
              <a:rect b="b" l="l" r="r" t="t"/>
              <a:pathLst>
                <a:path extrusionOk="0" h="3444" w="17662">
                  <a:moveTo>
                    <a:pt x="9520" y="1"/>
                  </a:moveTo>
                  <a:lnTo>
                    <a:pt x="1" y="275"/>
                  </a:lnTo>
                  <a:lnTo>
                    <a:pt x="83" y="3375"/>
                  </a:lnTo>
                  <a:lnTo>
                    <a:pt x="671" y="3393"/>
                  </a:lnTo>
                  <a:cubicBezTo>
                    <a:pt x="1612" y="3417"/>
                    <a:pt x="3595" y="3444"/>
                    <a:pt x="5831" y="3444"/>
                  </a:cubicBezTo>
                  <a:cubicBezTo>
                    <a:pt x="9822" y="3444"/>
                    <a:pt x="14619" y="3358"/>
                    <a:pt x="15730" y="3012"/>
                  </a:cubicBezTo>
                  <a:cubicBezTo>
                    <a:pt x="17661" y="2410"/>
                    <a:pt x="9556" y="940"/>
                    <a:pt x="9556" y="940"/>
                  </a:cubicBezTo>
                  <a:lnTo>
                    <a:pt x="95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4"/>
            <p:cNvSpPr/>
            <p:nvPr/>
          </p:nvSpPr>
          <p:spPr>
            <a:xfrm>
              <a:off x="3105550" y="5408450"/>
              <a:ext cx="87600" cy="62025"/>
            </a:xfrm>
            <a:custGeom>
              <a:rect b="b" l="l" r="r" t="t"/>
              <a:pathLst>
                <a:path extrusionOk="0" h="2481" w="3504">
                  <a:moveTo>
                    <a:pt x="325" y="1"/>
                  </a:moveTo>
                  <a:cubicBezTo>
                    <a:pt x="217" y="1"/>
                    <a:pt x="109" y="6"/>
                    <a:pt x="0" y="17"/>
                  </a:cubicBezTo>
                  <a:lnTo>
                    <a:pt x="75" y="2480"/>
                  </a:lnTo>
                  <a:lnTo>
                    <a:pt x="3504" y="2445"/>
                  </a:lnTo>
                  <a:cubicBezTo>
                    <a:pt x="3346" y="1713"/>
                    <a:pt x="2884" y="1040"/>
                    <a:pt x="2236" y="598"/>
                  </a:cubicBezTo>
                  <a:cubicBezTo>
                    <a:pt x="1676" y="218"/>
                    <a:pt x="1011" y="1"/>
                    <a:pt x="3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4"/>
            <p:cNvSpPr/>
            <p:nvPr/>
          </p:nvSpPr>
          <p:spPr>
            <a:xfrm>
              <a:off x="3107250" y="5433950"/>
              <a:ext cx="407150" cy="42200"/>
            </a:xfrm>
            <a:custGeom>
              <a:rect b="b" l="l" r="r" t="t"/>
              <a:pathLst>
                <a:path extrusionOk="0" h="1688" w="16286">
                  <a:moveTo>
                    <a:pt x="13440" y="0"/>
                  </a:moveTo>
                  <a:cubicBezTo>
                    <a:pt x="12888" y="36"/>
                    <a:pt x="12637" y="1157"/>
                    <a:pt x="12637" y="1157"/>
                  </a:cubicBezTo>
                  <a:lnTo>
                    <a:pt x="10" y="1389"/>
                  </a:lnTo>
                  <a:lnTo>
                    <a:pt x="1" y="1587"/>
                  </a:lnTo>
                  <a:cubicBezTo>
                    <a:pt x="1269" y="1656"/>
                    <a:pt x="2961" y="1688"/>
                    <a:pt x="4769" y="1688"/>
                  </a:cubicBezTo>
                  <a:cubicBezTo>
                    <a:pt x="9785" y="1688"/>
                    <a:pt x="15698" y="1448"/>
                    <a:pt x="15947" y="1123"/>
                  </a:cubicBezTo>
                  <a:cubicBezTo>
                    <a:pt x="16285" y="681"/>
                    <a:pt x="13440" y="0"/>
                    <a:pt x="134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4"/>
            <p:cNvSpPr/>
            <p:nvPr/>
          </p:nvSpPr>
          <p:spPr>
            <a:xfrm>
              <a:off x="3103775" y="5458275"/>
              <a:ext cx="402150" cy="11725"/>
            </a:xfrm>
            <a:custGeom>
              <a:rect b="b" l="l" r="r" t="t"/>
              <a:pathLst>
                <a:path extrusionOk="0" h="469" w="16086">
                  <a:moveTo>
                    <a:pt x="16034" y="1"/>
                  </a:moveTo>
                  <a:cubicBezTo>
                    <a:pt x="16007" y="1"/>
                    <a:pt x="15969" y="1"/>
                    <a:pt x="15921" y="2"/>
                  </a:cubicBezTo>
                  <a:lnTo>
                    <a:pt x="15453" y="21"/>
                  </a:lnTo>
                  <a:lnTo>
                    <a:pt x="13730" y="99"/>
                  </a:lnTo>
                  <a:cubicBezTo>
                    <a:pt x="12276" y="164"/>
                    <a:pt x="10266" y="244"/>
                    <a:pt x="8045" y="302"/>
                  </a:cubicBezTo>
                  <a:cubicBezTo>
                    <a:pt x="5824" y="360"/>
                    <a:pt x="3813" y="381"/>
                    <a:pt x="2358" y="389"/>
                  </a:cubicBezTo>
                  <a:lnTo>
                    <a:pt x="633" y="400"/>
                  </a:lnTo>
                  <a:lnTo>
                    <a:pt x="164" y="406"/>
                  </a:lnTo>
                  <a:cubicBezTo>
                    <a:pt x="57" y="408"/>
                    <a:pt x="0" y="412"/>
                    <a:pt x="0" y="415"/>
                  </a:cubicBezTo>
                  <a:cubicBezTo>
                    <a:pt x="0" y="419"/>
                    <a:pt x="57" y="422"/>
                    <a:pt x="164" y="427"/>
                  </a:cubicBezTo>
                  <a:lnTo>
                    <a:pt x="633" y="442"/>
                  </a:lnTo>
                  <a:lnTo>
                    <a:pt x="2358" y="465"/>
                  </a:lnTo>
                  <a:cubicBezTo>
                    <a:pt x="2679" y="467"/>
                    <a:pt x="3026" y="469"/>
                    <a:pt x="3398" y="469"/>
                  </a:cubicBezTo>
                  <a:cubicBezTo>
                    <a:pt x="4711" y="469"/>
                    <a:pt x="6316" y="452"/>
                    <a:pt x="8049" y="408"/>
                  </a:cubicBezTo>
                  <a:cubicBezTo>
                    <a:pt x="10270" y="352"/>
                    <a:pt x="12281" y="259"/>
                    <a:pt x="13735" y="174"/>
                  </a:cubicBezTo>
                  <a:lnTo>
                    <a:pt x="15455" y="62"/>
                  </a:lnTo>
                  <a:lnTo>
                    <a:pt x="15922" y="25"/>
                  </a:lnTo>
                  <a:cubicBezTo>
                    <a:pt x="16029" y="14"/>
                    <a:pt x="16085" y="7"/>
                    <a:pt x="16085" y="4"/>
                  </a:cubicBezTo>
                  <a:cubicBezTo>
                    <a:pt x="16084" y="2"/>
                    <a:pt x="16067" y="1"/>
                    <a:pt x="160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4"/>
            <p:cNvSpPr/>
            <p:nvPr/>
          </p:nvSpPr>
          <p:spPr>
            <a:xfrm>
              <a:off x="3421600" y="5431200"/>
              <a:ext cx="23825" cy="35125"/>
            </a:xfrm>
            <a:custGeom>
              <a:rect b="b" l="l" r="r" t="t"/>
              <a:pathLst>
                <a:path extrusionOk="0" h="1405" w="953">
                  <a:moveTo>
                    <a:pt x="925" y="1"/>
                  </a:moveTo>
                  <a:cubicBezTo>
                    <a:pt x="871" y="1"/>
                    <a:pt x="505" y="181"/>
                    <a:pt x="263" y="579"/>
                  </a:cubicBezTo>
                  <a:cubicBezTo>
                    <a:pt x="0" y="996"/>
                    <a:pt x="35" y="1404"/>
                    <a:pt x="63" y="1404"/>
                  </a:cubicBezTo>
                  <a:cubicBezTo>
                    <a:pt x="63" y="1404"/>
                    <a:pt x="64" y="1404"/>
                    <a:pt x="64" y="1404"/>
                  </a:cubicBezTo>
                  <a:cubicBezTo>
                    <a:pt x="64" y="1404"/>
                    <a:pt x="64" y="1404"/>
                    <a:pt x="65" y="1404"/>
                  </a:cubicBezTo>
                  <a:cubicBezTo>
                    <a:pt x="99" y="1404"/>
                    <a:pt x="115" y="1023"/>
                    <a:pt x="363" y="631"/>
                  </a:cubicBezTo>
                  <a:cubicBezTo>
                    <a:pt x="603" y="235"/>
                    <a:pt x="952" y="30"/>
                    <a:pt x="931" y="3"/>
                  </a:cubicBezTo>
                  <a:cubicBezTo>
                    <a:pt x="931" y="2"/>
                    <a:pt x="928" y="1"/>
                    <a:pt x="9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4"/>
            <p:cNvSpPr/>
            <p:nvPr/>
          </p:nvSpPr>
          <p:spPr>
            <a:xfrm>
              <a:off x="3351600" y="5416475"/>
              <a:ext cx="13325" cy="18725"/>
            </a:xfrm>
            <a:custGeom>
              <a:rect b="b" l="l" r="r" t="t"/>
              <a:pathLst>
                <a:path extrusionOk="0" h="749" w="533">
                  <a:moveTo>
                    <a:pt x="501" y="1"/>
                  </a:moveTo>
                  <a:cubicBezTo>
                    <a:pt x="466" y="1"/>
                    <a:pt x="343" y="151"/>
                    <a:pt x="217" y="347"/>
                  </a:cubicBezTo>
                  <a:cubicBezTo>
                    <a:pt x="85" y="554"/>
                    <a:pt x="0" y="733"/>
                    <a:pt x="27" y="748"/>
                  </a:cubicBezTo>
                  <a:cubicBezTo>
                    <a:pt x="28" y="749"/>
                    <a:pt x="29" y="749"/>
                    <a:pt x="31" y="749"/>
                  </a:cubicBezTo>
                  <a:cubicBezTo>
                    <a:pt x="66" y="749"/>
                    <a:pt x="189" y="600"/>
                    <a:pt x="316" y="402"/>
                  </a:cubicBezTo>
                  <a:cubicBezTo>
                    <a:pt x="448" y="196"/>
                    <a:pt x="532" y="17"/>
                    <a:pt x="506" y="2"/>
                  </a:cubicBezTo>
                  <a:cubicBezTo>
                    <a:pt x="504" y="1"/>
                    <a:pt x="503"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4"/>
            <p:cNvSpPr/>
            <p:nvPr/>
          </p:nvSpPr>
          <p:spPr>
            <a:xfrm>
              <a:off x="3332275" y="5413425"/>
              <a:ext cx="15500" cy="12925"/>
            </a:xfrm>
            <a:custGeom>
              <a:rect b="b" l="l" r="r" t="t"/>
              <a:pathLst>
                <a:path extrusionOk="0" h="517" w="620">
                  <a:moveTo>
                    <a:pt x="588" y="0"/>
                  </a:moveTo>
                  <a:cubicBezTo>
                    <a:pt x="548" y="0"/>
                    <a:pt x="414" y="91"/>
                    <a:pt x="270" y="219"/>
                  </a:cubicBezTo>
                  <a:cubicBezTo>
                    <a:pt x="110" y="360"/>
                    <a:pt x="0" y="491"/>
                    <a:pt x="21" y="513"/>
                  </a:cubicBezTo>
                  <a:cubicBezTo>
                    <a:pt x="23" y="515"/>
                    <a:pt x="26" y="516"/>
                    <a:pt x="30" y="516"/>
                  </a:cubicBezTo>
                  <a:cubicBezTo>
                    <a:pt x="70" y="516"/>
                    <a:pt x="204" y="425"/>
                    <a:pt x="349" y="297"/>
                  </a:cubicBezTo>
                  <a:cubicBezTo>
                    <a:pt x="508" y="156"/>
                    <a:pt x="620" y="25"/>
                    <a:pt x="597" y="3"/>
                  </a:cubicBezTo>
                  <a:cubicBezTo>
                    <a:pt x="595" y="1"/>
                    <a:pt x="592" y="0"/>
                    <a:pt x="5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4"/>
            <p:cNvSpPr/>
            <p:nvPr/>
          </p:nvSpPr>
          <p:spPr>
            <a:xfrm>
              <a:off x="3320025" y="5404200"/>
              <a:ext cx="24800" cy="2725"/>
            </a:xfrm>
            <a:custGeom>
              <a:rect b="b" l="l" r="r" t="t"/>
              <a:pathLst>
                <a:path extrusionOk="0" h="109" w="992">
                  <a:moveTo>
                    <a:pt x="557" y="1"/>
                  </a:moveTo>
                  <a:cubicBezTo>
                    <a:pt x="536" y="1"/>
                    <a:pt x="516" y="1"/>
                    <a:pt x="495" y="1"/>
                  </a:cubicBezTo>
                  <a:cubicBezTo>
                    <a:pt x="222" y="6"/>
                    <a:pt x="1" y="34"/>
                    <a:pt x="1" y="63"/>
                  </a:cubicBezTo>
                  <a:cubicBezTo>
                    <a:pt x="1" y="89"/>
                    <a:pt x="184" y="109"/>
                    <a:pt x="422" y="109"/>
                  </a:cubicBezTo>
                  <a:cubicBezTo>
                    <a:pt x="446" y="109"/>
                    <a:pt x="471" y="109"/>
                    <a:pt x="497" y="108"/>
                  </a:cubicBezTo>
                  <a:cubicBezTo>
                    <a:pt x="770" y="103"/>
                    <a:pt x="991" y="77"/>
                    <a:pt x="991" y="48"/>
                  </a:cubicBezTo>
                  <a:cubicBezTo>
                    <a:pt x="991" y="20"/>
                    <a:pt x="801" y="1"/>
                    <a:pt x="5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4"/>
            <p:cNvSpPr/>
            <p:nvPr/>
          </p:nvSpPr>
          <p:spPr>
            <a:xfrm>
              <a:off x="3315175" y="5390950"/>
              <a:ext cx="28550" cy="3675"/>
            </a:xfrm>
            <a:custGeom>
              <a:rect b="b" l="l" r="r" t="t"/>
              <a:pathLst>
                <a:path extrusionOk="0" h="147" w="1142">
                  <a:moveTo>
                    <a:pt x="56" y="1"/>
                  </a:moveTo>
                  <a:cubicBezTo>
                    <a:pt x="28" y="1"/>
                    <a:pt x="12" y="3"/>
                    <a:pt x="10" y="10"/>
                  </a:cubicBezTo>
                  <a:cubicBezTo>
                    <a:pt x="1" y="37"/>
                    <a:pt x="245" y="132"/>
                    <a:pt x="567" y="145"/>
                  </a:cubicBezTo>
                  <a:cubicBezTo>
                    <a:pt x="595" y="146"/>
                    <a:pt x="622" y="147"/>
                    <a:pt x="649" y="147"/>
                  </a:cubicBezTo>
                  <a:cubicBezTo>
                    <a:pt x="931" y="147"/>
                    <a:pt x="1141" y="85"/>
                    <a:pt x="1134" y="59"/>
                  </a:cubicBezTo>
                  <a:cubicBezTo>
                    <a:pt x="1131" y="45"/>
                    <a:pt x="1078" y="43"/>
                    <a:pt x="992" y="43"/>
                  </a:cubicBezTo>
                  <a:cubicBezTo>
                    <a:pt x="945" y="43"/>
                    <a:pt x="887" y="44"/>
                    <a:pt x="823" y="44"/>
                  </a:cubicBezTo>
                  <a:cubicBezTo>
                    <a:pt x="748" y="44"/>
                    <a:pt x="662" y="43"/>
                    <a:pt x="572" y="38"/>
                  </a:cubicBezTo>
                  <a:cubicBezTo>
                    <a:pt x="341" y="28"/>
                    <a:pt x="143" y="1"/>
                    <a:pt x="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4"/>
            <p:cNvSpPr/>
            <p:nvPr/>
          </p:nvSpPr>
          <p:spPr>
            <a:xfrm>
              <a:off x="3359700" y="5395125"/>
              <a:ext cx="44700" cy="24400"/>
            </a:xfrm>
            <a:custGeom>
              <a:rect b="b" l="l" r="r" t="t"/>
              <a:pathLst>
                <a:path extrusionOk="0" h="976" w="1788">
                  <a:moveTo>
                    <a:pt x="1234" y="103"/>
                  </a:moveTo>
                  <a:cubicBezTo>
                    <a:pt x="1364" y="103"/>
                    <a:pt x="1493" y="125"/>
                    <a:pt x="1599" y="184"/>
                  </a:cubicBezTo>
                  <a:cubicBezTo>
                    <a:pt x="1697" y="248"/>
                    <a:pt x="1662" y="355"/>
                    <a:pt x="1557" y="416"/>
                  </a:cubicBezTo>
                  <a:cubicBezTo>
                    <a:pt x="1458" y="479"/>
                    <a:pt x="1330" y="519"/>
                    <a:pt x="1218" y="562"/>
                  </a:cubicBezTo>
                  <a:cubicBezTo>
                    <a:pt x="1015" y="633"/>
                    <a:pt x="807" y="688"/>
                    <a:pt x="595" y="730"/>
                  </a:cubicBezTo>
                  <a:cubicBezTo>
                    <a:pt x="416" y="765"/>
                    <a:pt x="268" y="785"/>
                    <a:pt x="165" y="797"/>
                  </a:cubicBezTo>
                  <a:lnTo>
                    <a:pt x="165" y="797"/>
                  </a:lnTo>
                  <a:cubicBezTo>
                    <a:pt x="202" y="711"/>
                    <a:pt x="260" y="602"/>
                    <a:pt x="361" y="485"/>
                  </a:cubicBezTo>
                  <a:cubicBezTo>
                    <a:pt x="497" y="330"/>
                    <a:pt x="673" y="217"/>
                    <a:pt x="871" y="157"/>
                  </a:cubicBezTo>
                  <a:cubicBezTo>
                    <a:pt x="977" y="125"/>
                    <a:pt x="1105" y="103"/>
                    <a:pt x="1234" y="103"/>
                  </a:cubicBezTo>
                  <a:close/>
                  <a:moveTo>
                    <a:pt x="1211" y="0"/>
                  </a:moveTo>
                  <a:cubicBezTo>
                    <a:pt x="800" y="0"/>
                    <a:pt x="449" y="229"/>
                    <a:pt x="296" y="440"/>
                  </a:cubicBezTo>
                  <a:cubicBezTo>
                    <a:pt x="210" y="546"/>
                    <a:pt x="148" y="671"/>
                    <a:pt x="113" y="804"/>
                  </a:cubicBezTo>
                  <a:lnTo>
                    <a:pt x="113" y="804"/>
                  </a:lnTo>
                  <a:cubicBezTo>
                    <a:pt x="41" y="813"/>
                    <a:pt x="1" y="818"/>
                    <a:pt x="1" y="824"/>
                  </a:cubicBezTo>
                  <a:cubicBezTo>
                    <a:pt x="1" y="829"/>
                    <a:pt x="38" y="835"/>
                    <a:pt x="105" y="837"/>
                  </a:cubicBezTo>
                  <a:lnTo>
                    <a:pt x="105" y="837"/>
                  </a:lnTo>
                  <a:cubicBezTo>
                    <a:pt x="88" y="925"/>
                    <a:pt x="91" y="974"/>
                    <a:pt x="97" y="976"/>
                  </a:cubicBezTo>
                  <a:cubicBezTo>
                    <a:pt x="97" y="976"/>
                    <a:pt x="97" y="976"/>
                    <a:pt x="98" y="976"/>
                  </a:cubicBezTo>
                  <a:cubicBezTo>
                    <a:pt x="108" y="976"/>
                    <a:pt x="117" y="923"/>
                    <a:pt x="149" y="838"/>
                  </a:cubicBezTo>
                  <a:lnTo>
                    <a:pt x="149" y="838"/>
                  </a:lnTo>
                  <a:cubicBezTo>
                    <a:pt x="155" y="838"/>
                    <a:pt x="162" y="839"/>
                    <a:pt x="168" y="839"/>
                  </a:cubicBezTo>
                  <a:cubicBezTo>
                    <a:pt x="273" y="839"/>
                    <a:pt x="425" y="831"/>
                    <a:pt x="611" y="805"/>
                  </a:cubicBezTo>
                  <a:cubicBezTo>
                    <a:pt x="829" y="774"/>
                    <a:pt x="1044" y="723"/>
                    <a:pt x="1254" y="655"/>
                  </a:cubicBezTo>
                  <a:cubicBezTo>
                    <a:pt x="1372" y="613"/>
                    <a:pt x="1495" y="580"/>
                    <a:pt x="1622" y="504"/>
                  </a:cubicBezTo>
                  <a:cubicBezTo>
                    <a:pt x="1681" y="464"/>
                    <a:pt x="1746" y="409"/>
                    <a:pt x="1767" y="323"/>
                  </a:cubicBezTo>
                  <a:cubicBezTo>
                    <a:pt x="1788" y="236"/>
                    <a:pt x="1738" y="143"/>
                    <a:pt x="1667" y="99"/>
                  </a:cubicBezTo>
                  <a:cubicBezTo>
                    <a:pt x="1512" y="29"/>
                    <a:pt x="1357" y="0"/>
                    <a:pt x="121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4"/>
            <p:cNvSpPr/>
            <p:nvPr/>
          </p:nvSpPr>
          <p:spPr>
            <a:xfrm>
              <a:off x="3342650" y="5389300"/>
              <a:ext cx="23375" cy="27050"/>
            </a:xfrm>
            <a:custGeom>
              <a:rect b="b" l="l" r="r" t="t"/>
              <a:pathLst>
                <a:path extrusionOk="0" h="1082" w="935">
                  <a:moveTo>
                    <a:pt x="242" y="1"/>
                  </a:moveTo>
                  <a:cubicBezTo>
                    <a:pt x="230" y="1"/>
                    <a:pt x="218" y="1"/>
                    <a:pt x="206" y="2"/>
                  </a:cubicBezTo>
                  <a:cubicBezTo>
                    <a:pt x="65" y="23"/>
                    <a:pt x="0" y="174"/>
                    <a:pt x="26" y="268"/>
                  </a:cubicBezTo>
                  <a:cubicBezTo>
                    <a:pt x="40" y="367"/>
                    <a:pt x="90" y="451"/>
                    <a:pt x="137" y="518"/>
                  </a:cubicBezTo>
                  <a:cubicBezTo>
                    <a:pt x="221" y="642"/>
                    <a:pt x="321" y="755"/>
                    <a:pt x="435" y="854"/>
                  </a:cubicBezTo>
                  <a:cubicBezTo>
                    <a:pt x="617" y="1010"/>
                    <a:pt x="762" y="1075"/>
                    <a:pt x="787" y="1075"/>
                  </a:cubicBezTo>
                  <a:cubicBezTo>
                    <a:pt x="789" y="1075"/>
                    <a:pt x="790" y="1074"/>
                    <a:pt x="790" y="1074"/>
                  </a:cubicBezTo>
                  <a:cubicBezTo>
                    <a:pt x="801" y="1059"/>
                    <a:pt x="666" y="975"/>
                    <a:pt x="493" y="801"/>
                  </a:cubicBezTo>
                  <a:cubicBezTo>
                    <a:pt x="393" y="699"/>
                    <a:pt x="303" y="588"/>
                    <a:pt x="227" y="467"/>
                  </a:cubicBezTo>
                  <a:cubicBezTo>
                    <a:pt x="139" y="350"/>
                    <a:pt x="76" y="137"/>
                    <a:pt x="228" y="107"/>
                  </a:cubicBezTo>
                  <a:cubicBezTo>
                    <a:pt x="237" y="106"/>
                    <a:pt x="246" y="105"/>
                    <a:pt x="255" y="105"/>
                  </a:cubicBezTo>
                  <a:cubicBezTo>
                    <a:pt x="399" y="105"/>
                    <a:pt x="546" y="233"/>
                    <a:pt x="637" y="337"/>
                  </a:cubicBezTo>
                  <a:cubicBezTo>
                    <a:pt x="724" y="443"/>
                    <a:pt x="787" y="566"/>
                    <a:pt x="821" y="699"/>
                  </a:cubicBezTo>
                  <a:cubicBezTo>
                    <a:pt x="874" y="930"/>
                    <a:pt x="822" y="1078"/>
                    <a:pt x="842" y="1082"/>
                  </a:cubicBezTo>
                  <a:cubicBezTo>
                    <a:pt x="842" y="1082"/>
                    <a:pt x="842" y="1082"/>
                    <a:pt x="842" y="1082"/>
                  </a:cubicBezTo>
                  <a:cubicBezTo>
                    <a:pt x="854" y="1082"/>
                    <a:pt x="935" y="936"/>
                    <a:pt x="900" y="687"/>
                  </a:cubicBezTo>
                  <a:cubicBezTo>
                    <a:pt x="876" y="537"/>
                    <a:pt x="815" y="396"/>
                    <a:pt x="721" y="277"/>
                  </a:cubicBezTo>
                  <a:cubicBezTo>
                    <a:pt x="616" y="160"/>
                    <a:pt x="480" y="1"/>
                    <a:pt x="2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4"/>
            <p:cNvSpPr/>
            <p:nvPr/>
          </p:nvSpPr>
          <p:spPr>
            <a:xfrm>
              <a:off x="3106750" y="5406375"/>
              <a:ext cx="86225" cy="61975"/>
            </a:xfrm>
            <a:custGeom>
              <a:rect b="b" l="l" r="r" t="t"/>
              <a:pathLst>
                <a:path extrusionOk="0" h="2479" w="3449">
                  <a:moveTo>
                    <a:pt x="585" y="1"/>
                  </a:moveTo>
                  <a:cubicBezTo>
                    <a:pt x="452" y="1"/>
                    <a:pt x="319" y="11"/>
                    <a:pt x="187" y="30"/>
                  </a:cubicBezTo>
                  <a:cubicBezTo>
                    <a:pt x="65" y="49"/>
                    <a:pt x="0" y="69"/>
                    <a:pt x="1" y="75"/>
                  </a:cubicBezTo>
                  <a:cubicBezTo>
                    <a:pt x="2" y="78"/>
                    <a:pt x="10" y="79"/>
                    <a:pt x="26" y="79"/>
                  </a:cubicBezTo>
                  <a:cubicBezTo>
                    <a:pt x="77" y="79"/>
                    <a:pt x="202" y="66"/>
                    <a:pt x="386" y="66"/>
                  </a:cubicBezTo>
                  <a:cubicBezTo>
                    <a:pt x="478" y="66"/>
                    <a:pt x="584" y="69"/>
                    <a:pt x="702" y="79"/>
                  </a:cubicBezTo>
                  <a:cubicBezTo>
                    <a:pt x="1128" y="112"/>
                    <a:pt x="1723" y="258"/>
                    <a:pt x="2248" y="624"/>
                  </a:cubicBezTo>
                  <a:cubicBezTo>
                    <a:pt x="2772" y="990"/>
                    <a:pt x="3088" y="1482"/>
                    <a:pt x="3241" y="1854"/>
                  </a:cubicBezTo>
                  <a:cubicBezTo>
                    <a:pt x="3396" y="2226"/>
                    <a:pt x="3418" y="2478"/>
                    <a:pt x="3439" y="2478"/>
                  </a:cubicBezTo>
                  <a:cubicBezTo>
                    <a:pt x="3439" y="2478"/>
                    <a:pt x="3439" y="2478"/>
                    <a:pt x="3439" y="2478"/>
                  </a:cubicBezTo>
                  <a:cubicBezTo>
                    <a:pt x="3446" y="2478"/>
                    <a:pt x="3449" y="2414"/>
                    <a:pt x="3435" y="2300"/>
                  </a:cubicBezTo>
                  <a:cubicBezTo>
                    <a:pt x="3413" y="2139"/>
                    <a:pt x="3373" y="1981"/>
                    <a:pt x="3317" y="1829"/>
                  </a:cubicBezTo>
                  <a:cubicBezTo>
                    <a:pt x="3180" y="1440"/>
                    <a:pt x="2864" y="922"/>
                    <a:pt x="2317" y="539"/>
                  </a:cubicBezTo>
                  <a:cubicBezTo>
                    <a:pt x="1770" y="157"/>
                    <a:pt x="1146" y="18"/>
                    <a:pt x="708" y="4"/>
                  </a:cubicBezTo>
                  <a:cubicBezTo>
                    <a:pt x="667" y="2"/>
                    <a:pt x="626" y="1"/>
                    <a:pt x="5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4"/>
            <p:cNvSpPr/>
            <p:nvPr/>
          </p:nvSpPr>
          <p:spPr>
            <a:xfrm>
              <a:off x="3222225" y="5445850"/>
              <a:ext cx="69475" cy="3800"/>
            </a:xfrm>
            <a:custGeom>
              <a:rect b="b" l="l" r="r" t="t"/>
              <a:pathLst>
                <a:path extrusionOk="0" h="152" w="2779">
                  <a:moveTo>
                    <a:pt x="2685" y="1"/>
                  </a:moveTo>
                  <a:cubicBezTo>
                    <a:pt x="2488" y="1"/>
                    <a:pt x="1982" y="34"/>
                    <a:pt x="1389" y="43"/>
                  </a:cubicBezTo>
                  <a:cubicBezTo>
                    <a:pt x="1220" y="45"/>
                    <a:pt x="1058" y="46"/>
                    <a:pt x="907" y="46"/>
                  </a:cubicBezTo>
                  <a:cubicBezTo>
                    <a:pt x="653" y="46"/>
                    <a:pt x="434" y="44"/>
                    <a:pt x="276" y="44"/>
                  </a:cubicBezTo>
                  <a:cubicBezTo>
                    <a:pt x="106" y="44"/>
                    <a:pt x="5" y="47"/>
                    <a:pt x="4" y="59"/>
                  </a:cubicBezTo>
                  <a:cubicBezTo>
                    <a:pt x="1" y="84"/>
                    <a:pt x="518" y="151"/>
                    <a:pt x="1193" y="151"/>
                  </a:cubicBezTo>
                  <a:cubicBezTo>
                    <a:pt x="1258" y="151"/>
                    <a:pt x="1323" y="151"/>
                    <a:pt x="1390" y="150"/>
                  </a:cubicBezTo>
                  <a:cubicBezTo>
                    <a:pt x="2161" y="136"/>
                    <a:pt x="2778" y="38"/>
                    <a:pt x="2774" y="10"/>
                  </a:cubicBezTo>
                  <a:cubicBezTo>
                    <a:pt x="2773" y="3"/>
                    <a:pt x="2742" y="1"/>
                    <a:pt x="26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4"/>
            <p:cNvSpPr/>
            <p:nvPr/>
          </p:nvSpPr>
          <p:spPr>
            <a:xfrm>
              <a:off x="3175300" y="5448375"/>
              <a:ext cx="8175" cy="12475"/>
            </a:xfrm>
            <a:custGeom>
              <a:rect b="b" l="l" r="r" t="t"/>
              <a:pathLst>
                <a:path extrusionOk="0" h="499" w="327">
                  <a:moveTo>
                    <a:pt x="33" y="1"/>
                  </a:moveTo>
                  <a:cubicBezTo>
                    <a:pt x="28" y="1"/>
                    <a:pt x="24" y="2"/>
                    <a:pt x="22" y="4"/>
                  </a:cubicBezTo>
                  <a:cubicBezTo>
                    <a:pt x="0" y="26"/>
                    <a:pt x="77" y="124"/>
                    <a:pt x="144" y="255"/>
                  </a:cubicBezTo>
                  <a:cubicBezTo>
                    <a:pt x="211" y="384"/>
                    <a:pt x="249" y="498"/>
                    <a:pt x="281" y="498"/>
                  </a:cubicBezTo>
                  <a:cubicBezTo>
                    <a:pt x="282" y="498"/>
                    <a:pt x="282" y="498"/>
                    <a:pt x="282" y="498"/>
                  </a:cubicBezTo>
                  <a:cubicBezTo>
                    <a:pt x="315" y="495"/>
                    <a:pt x="327" y="358"/>
                    <a:pt x="248" y="208"/>
                  </a:cubicBezTo>
                  <a:cubicBezTo>
                    <a:pt x="178" y="75"/>
                    <a:pt x="70" y="1"/>
                    <a:pt x="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4"/>
            <p:cNvSpPr/>
            <p:nvPr/>
          </p:nvSpPr>
          <p:spPr>
            <a:xfrm>
              <a:off x="3157175" y="5428550"/>
              <a:ext cx="10275" cy="8375"/>
            </a:xfrm>
            <a:custGeom>
              <a:rect b="b" l="l" r="r" t="t"/>
              <a:pathLst>
                <a:path extrusionOk="0" h="335" w="411">
                  <a:moveTo>
                    <a:pt x="38" y="1"/>
                  </a:moveTo>
                  <a:cubicBezTo>
                    <a:pt x="31" y="1"/>
                    <a:pt x="26" y="3"/>
                    <a:pt x="23" y="6"/>
                  </a:cubicBezTo>
                  <a:cubicBezTo>
                    <a:pt x="1" y="27"/>
                    <a:pt x="65" y="116"/>
                    <a:pt x="166" y="207"/>
                  </a:cubicBezTo>
                  <a:cubicBezTo>
                    <a:pt x="252" y="283"/>
                    <a:pt x="337" y="335"/>
                    <a:pt x="373" y="335"/>
                  </a:cubicBezTo>
                  <a:cubicBezTo>
                    <a:pt x="380" y="335"/>
                    <a:pt x="385" y="333"/>
                    <a:pt x="388" y="330"/>
                  </a:cubicBezTo>
                  <a:cubicBezTo>
                    <a:pt x="410" y="309"/>
                    <a:pt x="346" y="220"/>
                    <a:pt x="245" y="129"/>
                  </a:cubicBezTo>
                  <a:cubicBezTo>
                    <a:pt x="160" y="53"/>
                    <a:pt x="75" y="1"/>
                    <a:pt x="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4"/>
            <p:cNvSpPr/>
            <p:nvPr/>
          </p:nvSpPr>
          <p:spPr>
            <a:xfrm>
              <a:off x="3132200" y="5418725"/>
              <a:ext cx="14400" cy="5350"/>
            </a:xfrm>
            <a:custGeom>
              <a:rect b="b" l="l" r="r" t="t"/>
              <a:pathLst>
                <a:path extrusionOk="0" h="214" w="576">
                  <a:moveTo>
                    <a:pt x="178" y="0"/>
                  </a:moveTo>
                  <a:cubicBezTo>
                    <a:pt x="72" y="0"/>
                    <a:pt x="1" y="36"/>
                    <a:pt x="8" y="55"/>
                  </a:cubicBezTo>
                  <a:cubicBezTo>
                    <a:pt x="17" y="84"/>
                    <a:pt x="142" y="80"/>
                    <a:pt x="283" y="122"/>
                  </a:cubicBezTo>
                  <a:cubicBezTo>
                    <a:pt x="407" y="156"/>
                    <a:pt x="499" y="213"/>
                    <a:pt x="537" y="213"/>
                  </a:cubicBezTo>
                  <a:cubicBezTo>
                    <a:pt x="543" y="213"/>
                    <a:pt x="547" y="212"/>
                    <a:pt x="550" y="209"/>
                  </a:cubicBezTo>
                  <a:cubicBezTo>
                    <a:pt x="576" y="192"/>
                    <a:pt x="492" y="69"/>
                    <a:pt x="316" y="20"/>
                  </a:cubicBezTo>
                  <a:cubicBezTo>
                    <a:pt x="267" y="6"/>
                    <a:pt x="220" y="0"/>
                    <a:pt x="1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4"/>
            <p:cNvSpPr/>
            <p:nvPr/>
          </p:nvSpPr>
          <p:spPr>
            <a:xfrm>
              <a:off x="3114175" y="5415650"/>
              <a:ext cx="7750" cy="3475"/>
            </a:xfrm>
            <a:custGeom>
              <a:rect b="b" l="l" r="r" t="t"/>
              <a:pathLst>
                <a:path extrusionOk="0" h="139" w="310">
                  <a:moveTo>
                    <a:pt x="71" y="0"/>
                  </a:moveTo>
                  <a:cubicBezTo>
                    <a:pt x="40" y="0"/>
                    <a:pt x="17" y="7"/>
                    <a:pt x="11" y="22"/>
                  </a:cubicBezTo>
                  <a:cubicBezTo>
                    <a:pt x="1" y="50"/>
                    <a:pt x="56" y="93"/>
                    <a:pt x="137" y="120"/>
                  </a:cubicBezTo>
                  <a:cubicBezTo>
                    <a:pt x="175" y="132"/>
                    <a:pt x="212" y="138"/>
                    <a:pt x="241" y="138"/>
                  </a:cubicBezTo>
                  <a:cubicBezTo>
                    <a:pt x="272" y="138"/>
                    <a:pt x="294" y="131"/>
                    <a:pt x="299" y="117"/>
                  </a:cubicBezTo>
                  <a:cubicBezTo>
                    <a:pt x="310" y="89"/>
                    <a:pt x="254" y="45"/>
                    <a:pt x="175" y="19"/>
                  </a:cubicBezTo>
                  <a:cubicBezTo>
                    <a:pt x="137" y="6"/>
                    <a:pt x="100" y="0"/>
                    <a:pt x="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4"/>
            <p:cNvSpPr/>
            <p:nvPr/>
          </p:nvSpPr>
          <p:spPr>
            <a:xfrm>
              <a:off x="2203125" y="5311750"/>
              <a:ext cx="248300" cy="155000"/>
            </a:xfrm>
            <a:custGeom>
              <a:rect b="b" l="l" r="r" t="t"/>
              <a:pathLst>
                <a:path extrusionOk="0" h="6200" w="9932">
                  <a:moveTo>
                    <a:pt x="1411" y="1"/>
                  </a:moveTo>
                  <a:lnTo>
                    <a:pt x="1" y="6199"/>
                  </a:lnTo>
                  <a:lnTo>
                    <a:pt x="9525" y="6199"/>
                  </a:lnTo>
                  <a:lnTo>
                    <a:pt x="9932" y="2164"/>
                  </a:lnTo>
                  <a:lnTo>
                    <a:pt x="14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4"/>
            <p:cNvSpPr/>
            <p:nvPr/>
          </p:nvSpPr>
          <p:spPr>
            <a:xfrm>
              <a:off x="2209575" y="5436425"/>
              <a:ext cx="236525" cy="9850"/>
            </a:xfrm>
            <a:custGeom>
              <a:rect b="b" l="l" r="r" t="t"/>
              <a:pathLst>
                <a:path extrusionOk="0" h="394" w="9461">
                  <a:moveTo>
                    <a:pt x="1658" y="0"/>
                  </a:moveTo>
                  <a:cubicBezTo>
                    <a:pt x="1565" y="0"/>
                    <a:pt x="1475" y="1"/>
                    <a:pt x="1388" y="1"/>
                  </a:cubicBezTo>
                  <a:cubicBezTo>
                    <a:pt x="531" y="8"/>
                    <a:pt x="1" y="40"/>
                    <a:pt x="1" y="77"/>
                  </a:cubicBezTo>
                  <a:cubicBezTo>
                    <a:pt x="1" y="114"/>
                    <a:pt x="530" y="148"/>
                    <a:pt x="1385" y="188"/>
                  </a:cubicBezTo>
                  <a:lnTo>
                    <a:pt x="4727" y="330"/>
                  </a:lnTo>
                  <a:cubicBezTo>
                    <a:pt x="5854" y="371"/>
                    <a:pt x="6892" y="393"/>
                    <a:pt x="7706" y="393"/>
                  </a:cubicBezTo>
                  <a:cubicBezTo>
                    <a:pt x="7834" y="393"/>
                    <a:pt x="7957" y="393"/>
                    <a:pt x="8073" y="392"/>
                  </a:cubicBezTo>
                  <a:cubicBezTo>
                    <a:pt x="8931" y="384"/>
                    <a:pt x="9461" y="348"/>
                    <a:pt x="9461" y="313"/>
                  </a:cubicBezTo>
                  <a:cubicBezTo>
                    <a:pt x="9461" y="274"/>
                    <a:pt x="8932" y="244"/>
                    <a:pt x="8077" y="205"/>
                  </a:cubicBezTo>
                  <a:lnTo>
                    <a:pt x="4736" y="66"/>
                  </a:lnTo>
                  <a:cubicBezTo>
                    <a:pt x="3561" y="23"/>
                    <a:pt x="2486" y="0"/>
                    <a:pt x="16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4"/>
            <p:cNvSpPr/>
            <p:nvPr/>
          </p:nvSpPr>
          <p:spPr>
            <a:xfrm>
              <a:off x="2336650" y="5341950"/>
              <a:ext cx="10400" cy="99975"/>
            </a:xfrm>
            <a:custGeom>
              <a:rect b="b" l="l" r="r" t="t"/>
              <a:pathLst>
                <a:path extrusionOk="0" h="3999" w="416">
                  <a:moveTo>
                    <a:pt x="343" y="0"/>
                  </a:moveTo>
                  <a:cubicBezTo>
                    <a:pt x="270" y="0"/>
                    <a:pt x="152" y="890"/>
                    <a:pt x="77" y="1991"/>
                  </a:cubicBezTo>
                  <a:cubicBezTo>
                    <a:pt x="3" y="3094"/>
                    <a:pt x="1" y="3994"/>
                    <a:pt x="74" y="3999"/>
                  </a:cubicBezTo>
                  <a:cubicBezTo>
                    <a:pt x="74" y="3999"/>
                    <a:pt x="74" y="3999"/>
                    <a:pt x="74" y="3999"/>
                  </a:cubicBezTo>
                  <a:cubicBezTo>
                    <a:pt x="148" y="3999"/>
                    <a:pt x="266" y="3110"/>
                    <a:pt x="340" y="2008"/>
                  </a:cubicBezTo>
                  <a:cubicBezTo>
                    <a:pt x="414" y="905"/>
                    <a:pt x="416" y="5"/>
                    <a:pt x="343" y="0"/>
                  </a:cubicBezTo>
                  <a:cubicBezTo>
                    <a:pt x="343" y="0"/>
                    <a:pt x="343" y="0"/>
                    <a:pt x="3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4"/>
            <p:cNvSpPr/>
            <p:nvPr/>
          </p:nvSpPr>
          <p:spPr>
            <a:xfrm>
              <a:off x="2203125" y="5438325"/>
              <a:ext cx="240400" cy="28425"/>
            </a:xfrm>
            <a:custGeom>
              <a:rect b="b" l="l" r="r" t="t"/>
              <a:pathLst>
                <a:path extrusionOk="0" h="1137" w="9616">
                  <a:moveTo>
                    <a:pt x="173" y="1"/>
                  </a:moveTo>
                  <a:lnTo>
                    <a:pt x="1" y="1029"/>
                  </a:lnTo>
                  <a:lnTo>
                    <a:pt x="1" y="1136"/>
                  </a:lnTo>
                  <a:lnTo>
                    <a:pt x="9525" y="1136"/>
                  </a:lnTo>
                  <a:lnTo>
                    <a:pt x="9616" y="237"/>
                  </a:lnTo>
                  <a:lnTo>
                    <a:pt x="1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4"/>
            <p:cNvSpPr/>
            <p:nvPr/>
          </p:nvSpPr>
          <p:spPr>
            <a:xfrm>
              <a:off x="3174225" y="1702525"/>
              <a:ext cx="577925" cy="739525"/>
            </a:xfrm>
            <a:custGeom>
              <a:rect b="b" l="l" r="r" t="t"/>
              <a:pathLst>
                <a:path extrusionOk="0" h="29581" w="23117">
                  <a:moveTo>
                    <a:pt x="17721" y="0"/>
                  </a:moveTo>
                  <a:cubicBezTo>
                    <a:pt x="17671" y="0"/>
                    <a:pt x="17641" y="56"/>
                    <a:pt x="17641" y="181"/>
                  </a:cubicBezTo>
                  <a:cubicBezTo>
                    <a:pt x="17641" y="877"/>
                    <a:pt x="17313" y="4466"/>
                    <a:pt x="17313" y="4466"/>
                  </a:cubicBezTo>
                  <a:lnTo>
                    <a:pt x="10068" y="17070"/>
                  </a:lnTo>
                  <a:cubicBezTo>
                    <a:pt x="9061" y="19077"/>
                    <a:pt x="7246" y="20247"/>
                    <a:pt x="5942" y="20455"/>
                  </a:cubicBezTo>
                  <a:lnTo>
                    <a:pt x="0" y="21726"/>
                  </a:lnTo>
                  <a:lnTo>
                    <a:pt x="1670" y="29580"/>
                  </a:lnTo>
                  <a:lnTo>
                    <a:pt x="9950" y="27536"/>
                  </a:lnTo>
                  <a:cubicBezTo>
                    <a:pt x="12098" y="27006"/>
                    <a:pt x="13868" y="25488"/>
                    <a:pt x="14720" y="23447"/>
                  </a:cubicBezTo>
                  <a:lnTo>
                    <a:pt x="21608" y="6934"/>
                  </a:lnTo>
                  <a:cubicBezTo>
                    <a:pt x="21608" y="6934"/>
                    <a:pt x="22419" y="5058"/>
                    <a:pt x="22768" y="3664"/>
                  </a:cubicBezTo>
                  <a:cubicBezTo>
                    <a:pt x="23117" y="2271"/>
                    <a:pt x="22109" y="1071"/>
                    <a:pt x="22109" y="1071"/>
                  </a:cubicBezTo>
                  <a:lnTo>
                    <a:pt x="18637" y="2324"/>
                  </a:lnTo>
                  <a:cubicBezTo>
                    <a:pt x="18596" y="1182"/>
                    <a:pt x="17951" y="0"/>
                    <a:pt x="177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3" name="Google Shape;823;p14"/>
          <p:cNvSpPr txBox="1"/>
          <p:nvPr>
            <p:ph type="title"/>
          </p:nvPr>
        </p:nvSpPr>
        <p:spPr>
          <a:xfrm>
            <a:off x="862425" y="2123375"/>
            <a:ext cx="3371400" cy="1416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We studied few research papers and prepared a detailed summary .</a:t>
            </a:r>
            <a:endParaRPr/>
          </a:p>
          <a:p>
            <a:pPr indent="0" lvl="0" marL="0" rtl="0" algn="l">
              <a:lnSpc>
                <a:spcPct val="100000"/>
              </a:lnSpc>
              <a:spcBef>
                <a:spcPts val="0"/>
              </a:spcBef>
              <a:spcAft>
                <a:spcPts val="0"/>
              </a:spcAft>
              <a:buSzPts val="1800"/>
              <a:buNone/>
            </a:pPr>
            <a:r>
              <a:rPr lang="en"/>
              <a:t>Let’s have a look ..</a:t>
            </a:r>
            <a:endParaRPr/>
          </a:p>
        </p:txBody>
      </p:sp>
      <p:sp>
        <p:nvSpPr>
          <p:cNvPr id="824" name="Google Shape;824;p14"/>
          <p:cNvSpPr txBox="1"/>
          <p:nvPr/>
        </p:nvSpPr>
        <p:spPr>
          <a:xfrm>
            <a:off x="0" y="304800"/>
            <a:ext cx="30000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accent1"/>
              </a:solidFill>
              <a:latin typeface="Righteous"/>
              <a:ea typeface="Righteous"/>
              <a:cs typeface="Righteous"/>
              <a:sym typeface="Righteous"/>
            </a:endParaRPr>
          </a:p>
        </p:txBody>
      </p:sp>
      <p:sp>
        <p:nvSpPr>
          <p:cNvPr id="825" name="Google Shape;825;p14"/>
          <p:cNvSpPr/>
          <p:nvPr/>
        </p:nvSpPr>
        <p:spPr>
          <a:xfrm>
            <a:off x="148923" y="304800"/>
            <a:ext cx="1077300" cy="1087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highlight>
                <a:schemeClr val="accent1"/>
              </a:highlight>
              <a:latin typeface="Arial"/>
              <a:ea typeface="Arial"/>
              <a:cs typeface="Arial"/>
              <a:sym typeface="Arial"/>
            </a:endParaRPr>
          </a:p>
        </p:txBody>
      </p:sp>
      <p:sp>
        <p:nvSpPr>
          <p:cNvPr id="826" name="Google Shape;826;p14"/>
          <p:cNvSpPr txBox="1"/>
          <p:nvPr/>
        </p:nvSpPr>
        <p:spPr>
          <a:xfrm>
            <a:off x="100425" y="158250"/>
            <a:ext cx="30000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chemeClr val="accent1"/>
                </a:solidFill>
                <a:latin typeface="Righteous"/>
                <a:ea typeface="Righteous"/>
                <a:cs typeface="Righteous"/>
                <a:sym typeface="Righteous"/>
              </a:rPr>
              <a:t> </a:t>
            </a:r>
            <a:r>
              <a:rPr b="0" i="0" lang="en" sz="3600" u="none" cap="none" strike="noStrike">
                <a:solidFill>
                  <a:schemeClr val="accent1"/>
                </a:solidFill>
                <a:latin typeface="Righteous"/>
                <a:ea typeface="Righteous"/>
                <a:cs typeface="Righteous"/>
                <a:sym typeface="Righteous"/>
              </a:rPr>
              <a:t>03</a:t>
            </a:r>
            <a:endParaRPr b="0" i="0" sz="3600" u="none" cap="none" strike="noStrike">
              <a:solidFill>
                <a:schemeClr val="accent1"/>
              </a:solidFill>
              <a:latin typeface="Righteous"/>
              <a:ea typeface="Righteous"/>
              <a:cs typeface="Righteous"/>
              <a:sym typeface="Righteou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5"/>
          <p:cNvSpPr txBox="1"/>
          <p:nvPr>
            <p:ph idx="4294967295" type="title"/>
          </p:nvPr>
        </p:nvSpPr>
        <p:spPr>
          <a:xfrm>
            <a:off x="1185950" y="592575"/>
            <a:ext cx="7116300" cy="215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700">
                <a:solidFill>
                  <a:srgbClr val="000000"/>
                </a:solidFill>
              </a:rPr>
              <a:t>PAPER 1</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sz="1400">
                <a:solidFill>
                  <a:schemeClr val="accent1"/>
                </a:solidFill>
              </a:rPr>
              <a:t>Title  :  </a:t>
            </a:r>
            <a:r>
              <a:rPr lang="en" sz="1400"/>
              <a:t>A Systematic Literature Review on Machine Learning Applications for Sustainable agriculture Supply Chain Performance</a:t>
            </a:r>
            <a:endParaRPr sz="1400"/>
          </a:p>
          <a:p>
            <a:pPr indent="0" lvl="0" marL="0" rtl="0" algn="l">
              <a:lnSpc>
                <a:spcPct val="100000"/>
              </a:lnSpc>
              <a:spcBef>
                <a:spcPts val="0"/>
              </a:spcBef>
              <a:spcAft>
                <a:spcPts val="0"/>
              </a:spcAft>
              <a:buSzPts val="2800"/>
              <a:buNone/>
            </a:pPr>
            <a:r>
              <a:rPr lang="en" sz="1400">
                <a:solidFill>
                  <a:schemeClr val="accent1"/>
                </a:solidFill>
              </a:rPr>
              <a:t>Name of conference : </a:t>
            </a:r>
            <a:r>
              <a:rPr lang="en" sz="1400"/>
              <a:t>Computers &amp; Operations Research, Volume 119, (2020)</a:t>
            </a:r>
            <a:endParaRPr sz="1400"/>
          </a:p>
          <a:p>
            <a:pPr indent="0" lvl="0" marL="0" rtl="0" algn="l">
              <a:lnSpc>
                <a:spcPct val="100000"/>
              </a:lnSpc>
              <a:spcBef>
                <a:spcPts val="0"/>
              </a:spcBef>
              <a:spcAft>
                <a:spcPts val="0"/>
              </a:spcAft>
              <a:buSzPts val="2800"/>
              <a:buNone/>
            </a:pPr>
            <a:r>
              <a:rPr lang="en" sz="1400">
                <a:solidFill>
                  <a:schemeClr val="accent1"/>
                </a:solidFill>
              </a:rPr>
              <a:t>Purpose : </a:t>
            </a:r>
            <a:r>
              <a:rPr lang="en" sz="1400"/>
              <a:t>The objective was to study the applications of ML algorithms in the Agriculture supply chain. </a:t>
            </a:r>
            <a:endParaRPr sz="1400"/>
          </a:p>
          <a:p>
            <a:pPr indent="0" lvl="0" marL="0" rtl="0" algn="l">
              <a:lnSpc>
                <a:spcPct val="100000"/>
              </a:lnSpc>
              <a:spcBef>
                <a:spcPts val="0"/>
              </a:spcBef>
              <a:spcAft>
                <a:spcPts val="0"/>
              </a:spcAft>
              <a:buSzPts val="2800"/>
              <a:buNone/>
            </a:pPr>
            <a:r>
              <a:rPr lang="en" sz="1400">
                <a:solidFill>
                  <a:schemeClr val="accent1"/>
                </a:solidFill>
              </a:rPr>
              <a:t>Methodology : </a:t>
            </a:r>
            <a:r>
              <a:rPr lang="en" sz="1400"/>
              <a:t>Steps for methodology-</a:t>
            </a:r>
            <a:endParaRPr sz="1400"/>
          </a:p>
          <a:p>
            <a:pPr indent="-317500" lvl="0" marL="457200" rtl="0" algn="l">
              <a:lnSpc>
                <a:spcPct val="100000"/>
              </a:lnSpc>
              <a:spcBef>
                <a:spcPts val="0"/>
              </a:spcBef>
              <a:spcAft>
                <a:spcPts val="0"/>
              </a:spcAft>
              <a:buSzPts val="1400"/>
              <a:buAutoNum type="arabicPeriod"/>
            </a:pPr>
            <a:r>
              <a:rPr lang="en" sz="1400"/>
              <a:t>Planning the review</a:t>
            </a:r>
            <a:endParaRPr sz="1400"/>
          </a:p>
          <a:p>
            <a:pPr indent="-317500" lvl="0" marL="457200" rtl="0" algn="l">
              <a:lnSpc>
                <a:spcPct val="100000"/>
              </a:lnSpc>
              <a:spcBef>
                <a:spcPts val="0"/>
              </a:spcBef>
              <a:spcAft>
                <a:spcPts val="0"/>
              </a:spcAft>
              <a:buSzPts val="1400"/>
              <a:buAutoNum type="arabicPeriod"/>
            </a:pPr>
            <a:r>
              <a:rPr lang="en" sz="1400"/>
              <a:t>Conducting the review</a:t>
            </a:r>
            <a:endParaRPr sz="1400"/>
          </a:p>
          <a:p>
            <a:pPr indent="-317500" lvl="0" marL="457200" rtl="0" algn="l">
              <a:lnSpc>
                <a:spcPct val="100000"/>
              </a:lnSpc>
              <a:spcBef>
                <a:spcPts val="0"/>
              </a:spcBef>
              <a:spcAft>
                <a:spcPts val="0"/>
              </a:spcAft>
              <a:buSzPts val="1400"/>
              <a:buAutoNum type="arabicPeriod"/>
            </a:pPr>
            <a:r>
              <a:rPr lang="en" sz="1400"/>
              <a:t>Descriptive statistics</a:t>
            </a:r>
            <a:endParaRPr sz="1400"/>
          </a:p>
          <a:p>
            <a:pPr indent="0" lvl="0" marL="0" rtl="0" algn="l">
              <a:lnSpc>
                <a:spcPct val="100000"/>
              </a:lnSpc>
              <a:spcBef>
                <a:spcPts val="0"/>
              </a:spcBef>
              <a:spcAft>
                <a:spcPts val="0"/>
              </a:spcAft>
              <a:buSzPts val="2800"/>
              <a:buNone/>
            </a:pPr>
            <a:r>
              <a:rPr lang="en" sz="1400">
                <a:solidFill>
                  <a:schemeClr val="accent1"/>
                </a:solidFill>
              </a:rPr>
              <a:t>Dataset :</a:t>
            </a:r>
            <a:r>
              <a:rPr lang="en" sz="1400"/>
              <a:t> The SLR was performed on 93 research articles, which were categorized using different ML algorithms across different ASC phases. </a:t>
            </a:r>
            <a:endParaRPr sz="1400"/>
          </a:p>
          <a:p>
            <a:pPr indent="0" lvl="0" marL="0" rtl="0" algn="l">
              <a:lnSpc>
                <a:spcPct val="100000"/>
              </a:lnSpc>
              <a:spcBef>
                <a:spcPts val="0"/>
              </a:spcBef>
              <a:spcAft>
                <a:spcPts val="0"/>
              </a:spcAft>
              <a:buSzPts val="2800"/>
              <a:buNone/>
            </a:pPr>
            <a:r>
              <a:rPr lang="en" sz="1400">
                <a:solidFill>
                  <a:schemeClr val="accent1"/>
                </a:solidFill>
              </a:rPr>
              <a:t>Results : </a:t>
            </a:r>
            <a:r>
              <a:rPr lang="en" sz="1400">
                <a:solidFill>
                  <a:srgbClr val="0C2E3A"/>
                </a:solidFill>
              </a:rPr>
              <a:t>The present study is based on an SLR to investigate the current state of research on machine learning (ML) applications in ASC. The study finds that all</a:t>
            </a:r>
            <a:endParaRPr sz="1400">
              <a:solidFill>
                <a:srgbClr val="0C2E3A"/>
              </a:solidFill>
            </a:endParaRPr>
          </a:p>
          <a:p>
            <a:pPr indent="0" lvl="0" marL="0" rtl="0" algn="l">
              <a:lnSpc>
                <a:spcPct val="100000"/>
              </a:lnSpc>
              <a:spcBef>
                <a:spcPts val="0"/>
              </a:spcBef>
              <a:spcAft>
                <a:spcPts val="0"/>
              </a:spcAft>
              <a:buSzPts val="2800"/>
              <a:buNone/>
            </a:pPr>
            <a:r>
              <a:rPr lang="en" sz="1400">
                <a:solidFill>
                  <a:srgbClr val="0C2E3A"/>
                </a:solidFill>
              </a:rPr>
              <a:t>three ML algorithms, that is, supervised, unsupervised, and reinforcement learning is used to develop sustainable ASCs.</a:t>
            </a:r>
            <a:endParaRPr sz="1400">
              <a:solidFill>
                <a:srgbClr val="0C2E3A"/>
              </a:solidFill>
            </a:endParaRPr>
          </a:p>
        </p:txBody>
      </p:sp>
      <p:sp>
        <p:nvSpPr>
          <p:cNvPr id="832" name="Google Shape;832;p15"/>
          <p:cNvSpPr/>
          <p:nvPr/>
        </p:nvSpPr>
        <p:spPr>
          <a:xfrm>
            <a:off x="619103" y="777254"/>
            <a:ext cx="381209" cy="312466"/>
          </a:xfrm>
          <a:custGeom>
            <a:rect b="b" l="l" r="r" t="t"/>
            <a:pathLst>
              <a:path extrusionOk="0" h="9809" w="11967">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6"/>
          <p:cNvSpPr txBox="1"/>
          <p:nvPr>
            <p:ph idx="4294967295" type="title"/>
          </p:nvPr>
        </p:nvSpPr>
        <p:spPr>
          <a:xfrm>
            <a:off x="1185950" y="592575"/>
            <a:ext cx="7116300" cy="215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700">
                <a:solidFill>
                  <a:srgbClr val="000000"/>
                </a:solidFill>
              </a:rPr>
              <a:t>PAPER 2</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sz="1400">
                <a:solidFill>
                  <a:schemeClr val="accent1"/>
                </a:solidFill>
              </a:rPr>
              <a:t>Title  :  </a:t>
            </a:r>
            <a:r>
              <a:rPr lang="en" sz="1400"/>
              <a:t>A literature review on machine learning in supply</a:t>
            </a:r>
            <a:endParaRPr sz="1400"/>
          </a:p>
          <a:p>
            <a:pPr indent="0" lvl="0" marL="0" rtl="0" algn="l">
              <a:lnSpc>
                <a:spcPct val="100000"/>
              </a:lnSpc>
              <a:spcBef>
                <a:spcPts val="0"/>
              </a:spcBef>
              <a:spcAft>
                <a:spcPts val="0"/>
              </a:spcAft>
              <a:buSzPts val="2800"/>
              <a:buNone/>
            </a:pPr>
            <a:r>
              <a:rPr lang="en" sz="1400"/>
              <a:t>chain management</a:t>
            </a:r>
            <a:endParaRPr sz="1400"/>
          </a:p>
          <a:p>
            <a:pPr indent="0" lvl="0" marL="0" rtl="0" algn="l">
              <a:lnSpc>
                <a:spcPct val="100000"/>
              </a:lnSpc>
              <a:spcBef>
                <a:spcPts val="0"/>
              </a:spcBef>
              <a:spcAft>
                <a:spcPts val="0"/>
              </a:spcAft>
              <a:buSzPts val="2800"/>
              <a:buNone/>
            </a:pPr>
            <a:r>
              <a:rPr lang="en" sz="1400">
                <a:solidFill>
                  <a:schemeClr val="accent1"/>
                </a:solidFill>
              </a:rPr>
              <a:t>Name of conference : </a:t>
            </a:r>
            <a:r>
              <a:rPr lang="en" sz="1400"/>
              <a:t>International Conference of Logistics (HICL), Vol. 27 (2019)</a:t>
            </a:r>
            <a:endParaRPr sz="1400"/>
          </a:p>
          <a:p>
            <a:pPr indent="0" lvl="0" marL="0" rtl="0" algn="l">
              <a:lnSpc>
                <a:spcPct val="100000"/>
              </a:lnSpc>
              <a:spcBef>
                <a:spcPts val="0"/>
              </a:spcBef>
              <a:spcAft>
                <a:spcPts val="0"/>
              </a:spcAft>
              <a:buSzPts val="2800"/>
              <a:buNone/>
            </a:pPr>
            <a:r>
              <a:rPr lang="en" sz="1400">
                <a:solidFill>
                  <a:schemeClr val="accent1"/>
                </a:solidFill>
              </a:rPr>
              <a:t>Purpose : </a:t>
            </a:r>
            <a:r>
              <a:rPr lang="en" sz="1400"/>
              <a:t>In recent years, a number of practical logistic applications of machine learning (ML) have emerged, especially in Supply Chain Management (SCM). By link-</a:t>
            </a:r>
            <a:endParaRPr sz="1400"/>
          </a:p>
          <a:p>
            <a:pPr indent="0" lvl="0" marL="0" rtl="0" algn="l">
              <a:lnSpc>
                <a:spcPct val="100000"/>
              </a:lnSpc>
              <a:spcBef>
                <a:spcPts val="0"/>
              </a:spcBef>
              <a:spcAft>
                <a:spcPts val="0"/>
              </a:spcAft>
              <a:buSzPts val="2800"/>
              <a:buNone/>
            </a:pPr>
            <a:r>
              <a:rPr lang="en" sz="1400"/>
              <a:t>ing applied ML methods to the SCM task model, the paper indicates the current applications in SCM and visualises potential research gaps. </a:t>
            </a:r>
            <a:endParaRPr sz="1400"/>
          </a:p>
          <a:p>
            <a:pPr indent="0" lvl="0" marL="0" rtl="0" algn="l">
              <a:lnSpc>
                <a:spcPct val="100000"/>
              </a:lnSpc>
              <a:spcBef>
                <a:spcPts val="0"/>
              </a:spcBef>
              <a:spcAft>
                <a:spcPts val="0"/>
              </a:spcAft>
              <a:buSzPts val="2800"/>
              <a:buNone/>
            </a:pPr>
            <a:r>
              <a:rPr lang="en" sz="1400">
                <a:solidFill>
                  <a:schemeClr val="accent1"/>
                </a:solidFill>
              </a:rPr>
              <a:t>Methodology : </a:t>
            </a:r>
            <a:r>
              <a:rPr lang="en" sz="1400"/>
              <a:t>Relevant papers with applications of ML in SCM are extracted based on a literature review of a period of 10 years (2009-2019). The used ML methods are linked to the SCM model, creating a reciprocal mapping.</a:t>
            </a:r>
            <a:endParaRPr sz="1400"/>
          </a:p>
          <a:p>
            <a:pPr indent="0" lvl="0" marL="0" rtl="0" algn="l">
              <a:lnSpc>
                <a:spcPct val="100000"/>
              </a:lnSpc>
              <a:spcBef>
                <a:spcPts val="0"/>
              </a:spcBef>
              <a:spcAft>
                <a:spcPts val="0"/>
              </a:spcAft>
              <a:buSzPts val="2800"/>
              <a:buNone/>
            </a:pPr>
            <a:r>
              <a:rPr lang="en" sz="1400">
                <a:solidFill>
                  <a:schemeClr val="accent1"/>
                </a:solidFill>
              </a:rPr>
              <a:t>Results : </a:t>
            </a:r>
            <a:r>
              <a:rPr lang="en" sz="1400">
                <a:solidFill>
                  <a:srgbClr val="0C2E3A"/>
                </a:solidFill>
              </a:rPr>
              <a:t>With regard to the standard process model, the research focus lies in the modeling phase. Further research emphasizing on and explaining the concepts used in Business, Data Understanding and Evaluation is required. The examined papers cover these phases, but hardly present useful insights and concepts for SCM. The Deployment phase is not treated at all.</a:t>
            </a:r>
            <a:endParaRPr sz="1400">
              <a:solidFill>
                <a:srgbClr val="0C2E3A"/>
              </a:solidFill>
            </a:endParaRPr>
          </a:p>
        </p:txBody>
      </p:sp>
      <p:sp>
        <p:nvSpPr>
          <p:cNvPr id="838" name="Google Shape;838;p16"/>
          <p:cNvSpPr/>
          <p:nvPr/>
        </p:nvSpPr>
        <p:spPr>
          <a:xfrm>
            <a:off x="619103" y="777254"/>
            <a:ext cx="381209" cy="312466"/>
          </a:xfrm>
          <a:custGeom>
            <a:rect b="b" l="l" r="r" t="t"/>
            <a:pathLst>
              <a:path extrusionOk="0" h="9809" w="11967">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7"/>
          <p:cNvSpPr txBox="1"/>
          <p:nvPr>
            <p:ph idx="4294967295" type="title"/>
          </p:nvPr>
        </p:nvSpPr>
        <p:spPr>
          <a:xfrm>
            <a:off x="1185950" y="592575"/>
            <a:ext cx="7116300" cy="215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700">
                <a:solidFill>
                  <a:srgbClr val="000000"/>
                </a:solidFill>
              </a:rPr>
              <a:t>PAPER 3</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sz="1400">
                <a:solidFill>
                  <a:schemeClr val="accent1"/>
                </a:solidFill>
              </a:rPr>
              <a:t>Title  :  </a:t>
            </a:r>
            <a:r>
              <a:rPr lang="en" sz="1400"/>
              <a:t>Analysis of agriculture data using data mining techniques: application of big data</a:t>
            </a:r>
            <a:endParaRPr sz="1400"/>
          </a:p>
          <a:p>
            <a:pPr indent="0" lvl="0" marL="0" rtl="0" algn="l">
              <a:lnSpc>
                <a:spcPct val="100000"/>
              </a:lnSpc>
              <a:spcBef>
                <a:spcPts val="0"/>
              </a:spcBef>
              <a:spcAft>
                <a:spcPts val="0"/>
              </a:spcAft>
              <a:buSzPts val="2800"/>
              <a:buNone/>
            </a:pPr>
            <a:r>
              <a:rPr lang="en" sz="1400">
                <a:solidFill>
                  <a:schemeClr val="accent1"/>
                </a:solidFill>
              </a:rPr>
              <a:t>Name of conference : </a:t>
            </a:r>
            <a:r>
              <a:rPr lang="en" sz="1400"/>
              <a:t>Journal of Big Data 4, Article : 20 (2017).</a:t>
            </a:r>
            <a:endParaRPr sz="1400"/>
          </a:p>
          <a:p>
            <a:pPr indent="0" lvl="0" marL="0" rtl="0" algn="l">
              <a:lnSpc>
                <a:spcPct val="100000"/>
              </a:lnSpc>
              <a:spcBef>
                <a:spcPts val="0"/>
              </a:spcBef>
              <a:spcAft>
                <a:spcPts val="0"/>
              </a:spcAft>
              <a:buSzPts val="2800"/>
              <a:buNone/>
            </a:pPr>
            <a:r>
              <a:rPr lang="en" sz="1400">
                <a:solidFill>
                  <a:schemeClr val="accent1"/>
                </a:solidFill>
              </a:rPr>
              <a:t>Purpose : </a:t>
            </a:r>
            <a:r>
              <a:rPr lang="en" sz="1400"/>
              <a:t>The objective of proposed work is to analyse the agriculture data using data mining techniques.</a:t>
            </a:r>
            <a:endParaRPr sz="1400"/>
          </a:p>
          <a:p>
            <a:pPr indent="0" lvl="0" marL="0" rtl="0" algn="l">
              <a:lnSpc>
                <a:spcPct val="100000"/>
              </a:lnSpc>
              <a:spcBef>
                <a:spcPts val="0"/>
              </a:spcBef>
              <a:spcAft>
                <a:spcPts val="0"/>
              </a:spcAft>
              <a:buSzPts val="2800"/>
              <a:buNone/>
            </a:pPr>
            <a:r>
              <a:rPr lang="en" sz="1400">
                <a:solidFill>
                  <a:schemeClr val="accent1"/>
                </a:solidFill>
              </a:rPr>
              <a:t>Methodology : </a:t>
            </a:r>
            <a:r>
              <a:rPr lang="en" sz="1400"/>
              <a:t>Various data mining techniques are implemented on the input data to assess the best performance yielding method.</a:t>
            </a:r>
            <a:endParaRPr sz="1400"/>
          </a:p>
          <a:p>
            <a:pPr indent="0" lvl="0" marL="0" rtl="0" algn="l">
              <a:lnSpc>
                <a:spcPct val="100000"/>
              </a:lnSpc>
              <a:spcBef>
                <a:spcPts val="0"/>
              </a:spcBef>
              <a:spcAft>
                <a:spcPts val="0"/>
              </a:spcAft>
              <a:buSzPts val="2800"/>
              <a:buNone/>
            </a:pPr>
            <a:r>
              <a:rPr lang="en" sz="1400">
                <a:solidFill>
                  <a:schemeClr val="accent1"/>
                </a:solidFill>
              </a:rPr>
              <a:t>Dataset : </a:t>
            </a:r>
            <a:r>
              <a:rPr lang="en" sz="1400"/>
              <a:t>Dataset in agricultural sector [https://data.gov.in/, http://raitamitra.kar.nic.in/statistics</a:t>
            </a:r>
            <a:endParaRPr sz="1400"/>
          </a:p>
          <a:p>
            <a:pPr indent="0" lvl="0" marL="0" rtl="0" algn="l">
              <a:lnSpc>
                <a:spcPct val="100000"/>
              </a:lnSpc>
              <a:spcBef>
                <a:spcPts val="0"/>
              </a:spcBef>
              <a:spcAft>
                <a:spcPts val="0"/>
              </a:spcAft>
              <a:buSzPts val="2800"/>
              <a:buNone/>
            </a:pPr>
            <a:r>
              <a:rPr lang="en" sz="1400">
                <a:solidFill>
                  <a:schemeClr val="accent1"/>
                </a:solidFill>
              </a:rPr>
              <a:t>Results : </a:t>
            </a:r>
            <a:r>
              <a:rPr lang="en" sz="1400">
                <a:solidFill>
                  <a:srgbClr val="0C2E3A"/>
                </a:solidFill>
              </a:rPr>
              <a:t>According to the analyses of clustering quality metrics, DBSCAN gives the better clustering quality than PAM and CLARA, CLARA gives the better clustering quality than the PAM. The proposed work can also be extended to analyse the soil and other factors for the crop and to increase the crop production under the different climatic conditions.</a:t>
            </a:r>
            <a:endParaRPr sz="1400">
              <a:solidFill>
                <a:schemeClr val="accent1"/>
              </a:solidFill>
            </a:endParaRPr>
          </a:p>
        </p:txBody>
      </p:sp>
      <p:sp>
        <p:nvSpPr>
          <p:cNvPr id="844" name="Google Shape;844;p17"/>
          <p:cNvSpPr/>
          <p:nvPr/>
        </p:nvSpPr>
        <p:spPr>
          <a:xfrm>
            <a:off x="619103" y="777254"/>
            <a:ext cx="381209" cy="312466"/>
          </a:xfrm>
          <a:custGeom>
            <a:rect b="b" l="l" r="r" t="t"/>
            <a:pathLst>
              <a:path extrusionOk="0" h="9809" w="11967">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8"/>
          <p:cNvSpPr txBox="1"/>
          <p:nvPr>
            <p:ph idx="4294967295" type="title"/>
          </p:nvPr>
        </p:nvSpPr>
        <p:spPr>
          <a:xfrm>
            <a:off x="1185950" y="592575"/>
            <a:ext cx="7116300" cy="215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700">
                <a:solidFill>
                  <a:srgbClr val="000000"/>
                </a:solidFill>
              </a:rPr>
              <a:t>PAPER 4</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sz="1400">
                <a:solidFill>
                  <a:schemeClr val="accent1"/>
                </a:solidFill>
              </a:rPr>
              <a:t>Title  :  </a:t>
            </a:r>
            <a:r>
              <a:rPr lang="en" sz="1400"/>
              <a:t>Artificial intelligence‐driven innovation for enhancing supply chain resilience and performance under the effect of supply chain dynamism: an empirical investigation</a:t>
            </a:r>
            <a:endParaRPr sz="1400"/>
          </a:p>
          <a:p>
            <a:pPr indent="0" lvl="0" marL="0" rtl="0" algn="l">
              <a:lnSpc>
                <a:spcPct val="100000"/>
              </a:lnSpc>
              <a:spcBef>
                <a:spcPts val="0"/>
              </a:spcBef>
              <a:spcAft>
                <a:spcPts val="0"/>
              </a:spcAft>
              <a:buSzPts val="2800"/>
              <a:buNone/>
            </a:pPr>
            <a:r>
              <a:rPr lang="en" sz="1400">
                <a:solidFill>
                  <a:schemeClr val="accent1"/>
                </a:solidFill>
              </a:rPr>
              <a:t>Name of conference : </a:t>
            </a:r>
            <a:r>
              <a:rPr lang="en" sz="1400"/>
              <a:t>Annals of Operations Research [2020]</a:t>
            </a:r>
            <a:endParaRPr sz="1400"/>
          </a:p>
          <a:p>
            <a:pPr indent="0" lvl="0" marL="0" rtl="0" algn="l">
              <a:lnSpc>
                <a:spcPct val="100000"/>
              </a:lnSpc>
              <a:spcBef>
                <a:spcPts val="0"/>
              </a:spcBef>
              <a:spcAft>
                <a:spcPts val="0"/>
              </a:spcAft>
              <a:buSzPts val="2800"/>
              <a:buNone/>
            </a:pPr>
            <a:r>
              <a:rPr lang="en" sz="1400">
                <a:solidFill>
                  <a:schemeClr val="accent1"/>
                </a:solidFill>
              </a:rPr>
              <a:t>Purpose : </a:t>
            </a:r>
            <a:r>
              <a:rPr lang="en" sz="1400"/>
              <a:t>The purpose of this study was to investigate the effect of AI-based systems in enhancing, directly and indirectly, SCP during the influence of dynamism and uncertainty.</a:t>
            </a:r>
            <a:endParaRPr sz="1400"/>
          </a:p>
          <a:p>
            <a:pPr indent="0" lvl="0" marL="0" rtl="0" algn="l">
              <a:lnSpc>
                <a:spcPct val="100000"/>
              </a:lnSpc>
              <a:spcBef>
                <a:spcPts val="0"/>
              </a:spcBef>
              <a:spcAft>
                <a:spcPts val="0"/>
              </a:spcAft>
              <a:buSzPts val="2800"/>
              <a:buNone/>
            </a:pPr>
            <a:r>
              <a:rPr lang="en" sz="1400">
                <a:solidFill>
                  <a:schemeClr val="accent1"/>
                </a:solidFill>
              </a:rPr>
              <a:t>Methodology : </a:t>
            </a:r>
            <a:r>
              <a:rPr lang="en" sz="1400"/>
              <a:t>Steps for methodology-</a:t>
            </a:r>
            <a:endParaRPr sz="1400"/>
          </a:p>
          <a:p>
            <a:pPr indent="-317500" lvl="0" marL="457200" rtl="0" algn="l">
              <a:lnSpc>
                <a:spcPct val="100000"/>
              </a:lnSpc>
              <a:spcBef>
                <a:spcPts val="0"/>
              </a:spcBef>
              <a:spcAft>
                <a:spcPts val="0"/>
              </a:spcAft>
              <a:buSzPts val="1400"/>
              <a:buAutoNum type="arabicPeriod"/>
            </a:pPr>
            <a:r>
              <a:rPr lang="en" sz="1400"/>
              <a:t>Instrument development</a:t>
            </a:r>
            <a:endParaRPr sz="1400"/>
          </a:p>
          <a:p>
            <a:pPr indent="-317500" lvl="0" marL="457200" rtl="0" algn="l">
              <a:lnSpc>
                <a:spcPct val="100000"/>
              </a:lnSpc>
              <a:spcBef>
                <a:spcPts val="0"/>
              </a:spcBef>
              <a:spcAft>
                <a:spcPts val="0"/>
              </a:spcAft>
              <a:buSzPts val="1400"/>
              <a:buAutoNum type="arabicPeriod"/>
            </a:pPr>
            <a:r>
              <a:rPr lang="en" sz="1400"/>
              <a:t>Sampling design and data collection</a:t>
            </a:r>
            <a:endParaRPr sz="1400"/>
          </a:p>
          <a:p>
            <a:pPr indent="-317500" lvl="0" marL="457200" rtl="0" algn="l">
              <a:lnSpc>
                <a:spcPct val="100000"/>
              </a:lnSpc>
              <a:spcBef>
                <a:spcPts val="0"/>
              </a:spcBef>
              <a:spcAft>
                <a:spcPts val="0"/>
              </a:spcAft>
              <a:buSzPts val="1400"/>
              <a:buAutoNum type="arabicPeriod"/>
            </a:pPr>
            <a:r>
              <a:rPr lang="en" sz="1400"/>
              <a:t>Data analysis and results</a:t>
            </a:r>
            <a:endParaRPr sz="1400"/>
          </a:p>
          <a:p>
            <a:pPr indent="-317500" lvl="0" marL="457200" rtl="0" algn="l">
              <a:lnSpc>
                <a:spcPct val="100000"/>
              </a:lnSpc>
              <a:spcBef>
                <a:spcPts val="0"/>
              </a:spcBef>
              <a:spcAft>
                <a:spcPts val="0"/>
              </a:spcAft>
              <a:buSzPts val="1400"/>
              <a:buAutoNum type="arabicPeriod"/>
            </a:pPr>
            <a:r>
              <a:rPr lang="en" sz="1400"/>
              <a:t>Measurement validation</a:t>
            </a:r>
            <a:endParaRPr sz="1400"/>
          </a:p>
          <a:p>
            <a:pPr indent="0" lvl="0" marL="0" rtl="0" algn="l">
              <a:lnSpc>
                <a:spcPct val="100000"/>
              </a:lnSpc>
              <a:spcBef>
                <a:spcPts val="0"/>
              </a:spcBef>
              <a:spcAft>
                <a:spcPts val="0"/>
              </a:spcAft>
              <a:buSzPts val="2800"/>
              <a:buNone/>
            </a:pPr>
            <a:r>
              <a:rPr lang="en" sz="1400">
                <a:solidFill>
                  <a:schemeClr val="accent1"/>
                </a:solidFill>
              </a:rPr>
              <a:t>Dataset : </a:t>
            </a:r>
            <a:r>
              <a:rPr lang="en" sz="1400"/>
              <a:t>Survey data was collected from 279 firms representing different sizes, operating in various sectors, and countries.</a:t>
            </a:r>
            <a:endParaRPr sz="1400"/>
          </a:p>
          <a:p>
            <a:pPr indent="0" lvl="0" marL="0" rtl="0" algn="l">
              <a:lnSpc>
                <a:spcPct val="100000"/>
              </a:lnSpc>
              <a:spcBef>
                <a:spcPts val="0"/>
              </a:spcBef>
              <a:spcAft>
                <a:spcPts val="0"/>
              </a:spcAft>
              <a:buSzPts val="2800"/>
              <a:buNone/>
            </a:pPr>
            <a:r>
              <a:rPr lang="en" sz="1400">
                <a:solidFill>
                  <a:schemeClr val="accent1"/>
                </a:solidFill>
              </a:rPr>
              <a:t>Results : </a:t>
            </a:r>
            <a:r>
              <a:rPr lang="en" sz="1400">
                <a:solidFill>
                  <a:srgbClr val="0C2E3A"/>
                </a:solidFill>
              </a:rPr>
              <a:t>The results support that developing AI-based innovation is positively and significantly related to analysing stats.</a:t>
            </a:r>
            <a:endParaRPr sz="1400">
              <a:solidFill>
                <a:schemeClr val="accent1"/>
              </a:solidFill>
            </a:endParaRPr>
          </a:p>
        </p:txBody>
      </p:sp>
      <p:sp>
        <p:nvSpPr>
          <p:cNvPr id="850" name="Google Shape;850;p18"/>
          <p:cNvSpPr/>
          <p:nvPr/>
        </p:nvSpPr>
        <p:spPr>
          <a:xfrm>
            <a:off x="619103" y="777254"/>
            <a:ext cx="381209" cy="312466"/>
          </a:xfrm>
          <a:custGeom>
            <a:rect b="b" l="l" r="r" t="t"/>
            <a:pathLst>
              <a:path extrusionOk="0" h="9809" w="11967">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9"/>
          <p:cNvSpPr txBox="1"/>
          <p:nvPr>
            <p:ph idx="4294967295" type="title"/>
          </p:nvPr>
        </p:nvSpPr>
        <p:spPr>
          <a:xfrm>
            <a:off x="1185950" y="592575"/>
            <a:ext cx="7116300" cy="215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700">
                <a:solidFill>
                  <a:srgbClr val="000000"/>
                </a:solidFill>
              </a:rPr>
              <a:t>PAPER 5</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sz="1400">
                <a:solidFill>
                  <a:schemeClr val="accent1"/>
                </a:solidFill>
              </a:rPr>
              <a:t>Title  :  </a:t>
            </a:r>
            <a:r>
              <a:rPr lang="en" sz="1400"/>
              <a:t>Artificial intelligence in supply chain management: Theory and applications</a:t>
            </a:r>
            <a:endParaRPr sz="1400"/>
          </a:p>
          <a:p>
            <a:pPr indent="0" lvl="0" marL="0" rtl="0" algn="l">
              <a:lnSpc>
                <a:spcPct val="100000"/>
              </a:lnSpc>
              <a:spcBef>
                <a:spcPts val="0"/>
              </a:spcBef>
              <a:spcAft>
                <a:spcPts val="0"/>
              </a:spcAft>
              <a:buSzPts val="2800"/>
              <a:buNone/>
            </a:pPr>
            <a:r>
              <a:rPr lang="en" sz="1400">
                <a:solidFill>
                  <a:schemeClr val="accent1"/>
                </a:solidFill>
              </a:rPr>
              <a:t>Name of conference : </a:t>
            </a:r>
            <a:r>
              <a:rPr lang="en" sz="1400"/>
              <a:t>International Journal of Logistics Research and Applications [2019]</a:t>
            </a:r>
            <a:endParaRPr sz="1400"/>
          </a:p>
          <a:p>
            <a:pPr indent="0" lvl="0" marL="0" rtl="0" algn="l">
              <a:lnSpc>
                <a:spcPct val="100000"/>
              </a:lnSpc>
              <a:spcBef>
                <a:spcPts val="0"/>
              </a:spcBef>
              <a:spcAft>
                <a:spcPts val="0"/>
              </a:spcAft>
              <a:buSzPts val="2800"/>
              <a:buNone/>
            </a:pPr>
            <a:r>
              <a:rPr lang="en" sz="1400">
                <a:solidFill>
                  <a:schemeClr val="accent1"/>
                </a:solidFill>
              </a:rPr>
              <a:t>Purpose : </a:t>
            </a:r>
            <a:r>
              <a:rPr lang="en" sz="1400"/>
              <a:t> This paper reviews the past record of success in AI applications to SCM and identifies the most fruitful areas of SCM in which to apply AI.</a:t>
            </a:r>
            <a:endParaRPr sz="1400"/>
          </a:p>
          <a:p>
            <a:pPr indent="0" lvl="0" marL="0" rtl="0" algn="l">
              <a:lnSpc>
                <a:spcPct val="100000"/>
              </a:lnSpc>
              <a:spcBef>
                <a:spcPts val="0"/>
              </a:spcBef>
              <a:spcAft>
                <a:spcPts val="0"/>
              </a:spcAft>
              <a:buSzPts val="2800"/>
              <a:buNone/>
            </a:pPr>
            <a:r>
              <a:rPr lang="en" sz="1400">
                <a:solidFill>
                  <a:schemeClr val="accent1"/>
                </a:solidFill>
              </a:rPr>
              <a:t>Methodology : </a:t>
            </a:r>
            <a:r>
              <a:rPr lang="en" sz="1400"/>
              <a:t>Classifying and studying the following fields of ML concerning the supply chain management.</a:t>
            </a:r>
            <a:endParaRPr sz="1400"/>
          </a:p>
          <a:p>
            <a:pPr indent="-317500" lvl="0" marL="457200" rtl="0" algn="l">
              <a:lnSpc>
                <a:spcPct val="100000"/>
              </a:lnSpc>
              <a:spcBef>
                <a:spcPts val="0"/>
              </a:spcBef>
              <a:spcAft>
                <a:spcPts val="0"/>
              </a:spcAft>
              <a:buSzPts val="1400"/>
              <a:buAutoNum type="arabicPeriod"/>
            </a:pPr>
            <a:r>
              <a:rPr lang="en" sz="1400"/>
              <a:t>Artificial neural networks (ANN) and rough set theory (“thinking humanly”)</a:t>
            </a:r>
            <a:endParaRPr sz="1400"/>
          </a:p>
          <a:p>
            <a:pPr indent="-317500" lvl="0" marL="457200" rtl="0" algn="l">
              <a:lnSpc>
                <a:spcPct val="100000"/>
              </a:lnSpc>
              <a:spcBef>
                <a:spcPts val="0"/>
              </a:spcBef>
              <a:spcAft>
                <a:spcPts val="0"/>
              </a:spcAft>
              <a:buSzPts val="1400"/>
              <a:buAutoNum type="arabicPeriod"/>
            </a:pPr>
            <a:r>
              <a:rPr lang="en" sz="1400"/>
              <a:t>Machine learning, expert systems, and GAs (“acting humanly”)</a:t>
            </a:r>
            <a:endParaRPr sz="1400"/>
          </a:p>
          <a:p>
            <a:pPr indent="-317500" lvl="0" marL="457200" rtl="0" algn="l">
              <a:lnSpc>
                <a:spcPct val="100000"/>
              </a:lnSpc>
              <a:spcBef>
                <a:spcPts val="0"/>
              </a:spcBef>
              <a:spcAft>
                <a:spcPts val="0"/>
              </a:spcAft>
              <a:buSzPts val="1400"/>
              <a:buAutoNum type="arabicPeriod"/>
            </a:pPr>
            <a:r>
              <a:rPr lang="en" sz="1400"/>
              <a:t>Fuzzy logic (“thinking rationally”)</a:t>
            </a:r>
            <a:endParaRPr sz="1400"/>
          </a:p>
          <a:p>
            <a:pPr indent="-317500" lvl="0" marL="457200" rtl="0" algn="l">
              <a:lnSpc>
                <a:spcPct val="100000"/>
              </a:lnSpc>
              <a:spcBef>
                <a:spcPts val="0"/>
              </a:spcBef>
              <a:spcAft>
                <a:spcPts val="0"/>
              </a:spcAft>
              <a:buSzPts val="1400"/>
              <a:buAutoNum type="arabicPeriod"/>
            </a:pPr>
            <a:r>
              <a:rPr lang="en" sz="1400"/>
              <a:t>Agent-based systems (“acting rationally”).</a:t>
            </a:r>
            <a:endParaRPr sz="1400"/>
          </a:p>
          <a:p>
            <a:pPr indent="0" lvl="0" marL="0" rtl="0" algn="l">
              <a:lnSpc>
                <a:spcPct val="100000"/>
              </a:lnSpc>
              <a:spcBef>
                <a:spcPts val="0"/>
              </a:spcBef>
              <a:spcAft>
                <a:spcPts val="0"/>
              </a:spcAft>
              <a:buSzPts val="2800"/>
              <a:buNone/>
            </a:pPr>
            <a:r>
              <a:rPr lang="en" sz="1400">
                <a:solidFill>
                  <a:schemeClr val="accent1"/>
                </a:solidFill>
              </a:rPr>
              <a:t>Results : </a:t>
            </a:r>
            <a:r>
              <a:rPr lang="en" sz="1400">
                <a:solidFill>
                  <a:srgbClr val="0C2E3A"/>
                </a:solidFill>
              </a:rPr>
              <a:t>Since SCM requires the comprehension of complex, interrelated decision-making processes and the creation of intelligent knowledge bases essential for joint problem-solving, SCM has evolved into knowledge management.</a:t>
            </a:r>
            <a:endParaRPr sz="1400">
              <a:solidFill>
                <a:srgbClr val="0C2E3A"/>
              </a:solidFill>
            </a:endParaRPr>
          </a:p>
        </p:txBody>
      </p:sp>
      <p:sp>
        <p:nvSpPr>
          <p:cNvPr id="856" name="Google Shape;856;p19"/>
          <p:cNvSpPr/>
          <p:nvPr/>
        </p:nvSpPr>
        <p:spPr>
          <a:xfrm>
            <a:off x="619103" y="777254"/>
            <a:ext cx="381209" cy="312466"/>
          </a:xfrm>
          <a:custGeom>
            <a:rect b="b" l="l" r="r" t="t"/>
            <a:pathLst>
              <a:path extrusionOk="0" h="9809" w="11967">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
          <p:cNvSpPr/>
          <p:nvPr/>
        </p:nvSpPr>
        <p:spPr>
          <a:xfrm>
            <a:off x="3587932" y="1206250"/>
            <a:ext cx="807600" cy="807600"/>
          </a:xfrm>
          <a:prstGeom prst="ellipse">
            <a:avLst/>
          </a:prstGeom>
          <a:solidFill>
            <a:srgbClr val="E8505B">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txBox="1"/>
          <p:nvPr>
            <p:ph idx="2" type="title"/>
          </p:nvPr>
        </p:nvSpPr>
        <p:spPr>
          <a:xfrm>
            <a:off x="3193725" y="1234300"/>
            <a:ext cx="1201800" cy="75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01</a:t>
            </a:r>
            <a:endParaRPr/>
          </a:p>
        </p:txBody>
      </p:sp>
      <p:sp>
        <p:nvSpPr>
          <p:cNvPr id="262" name="Google Shape;262;p2"/>
          <p:cNvSpPr/>
          <p:nvPr/>
        </p:nvSpPr>
        <p:spPr>
          <a:xfrm>
            <a:off x="4779857" y="3241000"/>
            <a:ext cx="807600" cy="807600"/>
          </a:xfrm>
          <a:prstGeom prst="ellipse">
            <a:avLst/>
          </a:prstGeom>
          <a:solidFill>
            <a:srgbClr val="E8505B">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txBox="1"/>
          <p:nvPr>
            <p:ph idx="14" type="title"/>
          </p:nvPr>
        </p:nvSpPr>
        <p:spPr>
          <a:xfrm>
            <a:off x="4691419" y="3269050"/>
            <a:ext cx="1201800" cy="75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
              <a:t>04</a:t>
            </a:r>
            <a:endParaRPr/>
          </a:p>
        </p:txBody>
      </p:sp>
      <p:sp>
        <p:nvSpPr>
          <p:cNvPr id="264" name="Google Shape;264;p2"/>
          <p:cNvSpPr/>
          <p:nvPr/>
        </p:nvSpPr>
        <p:spPr>
          <a:xfrm>
            <a:off x="4779857" y="1206250"/>
            <a:ext cx="807600" cy="807600"/>
          </a:xfrm>
          <a:prstGeom prst="ellipse">
            <a:avLst/>
          </a:prstGeom>
          <a:solidFill>
            <a:srgbClr val="E8505B">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3587932" y="3241000"/>
            <a:ext cx="807600" cy="807600"/>
          </a:xfrm>
          <a:prstGeom prst="ellipse">
            <a:avLst/>
          </a:prstGeom>
          <a:solidFill>
            <a:srgbClr val="E8505B">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txBox="1"/>
          <p:nvPr>
            <p:ph type="title"/>
          </p:nvPr>
        </p:nvSpPr>
        <p:spPr>
          <a:xfrm>
            <a:off x="813675" y="1075575"/>
            <a:ext cx="2603400" cy="1309200"/>
          </a:xfrm>
          <a:prstGeom prst="rect">
            <a:avLst/>
          </a:prstGeom>
          <a:noFill/>
          <a:ln>
            <a:noFill/>
          </a:ln>
        </p:spPr>
        <p:txBody>
          <a:bodyPr anchorCtr="0" anchor="b"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Introduction  </a:t>
            </a:r>
            <a:endParaRPr/>
          </a:p>
          <a:p>
            <a:pPr indent="-342900" lvl="0" marL="457200" rtl="0" algn="l">
              <a:lnSpc>
                <a:spcPct val="100000"/>
              </a:lnSpc>
              <a:spcBef>
                <a:spcPts val="0"/>
              </a:spcBef>
              <a:spcAft>
                <a:spcPts val="0"/>
              </a:spcAft>
              <a:buSzPts val="1800"/>
              <a:buChar char="●"/>
            </a:pPr>
            <a:r>
              <a:rPr lang="en"/>
              <a:t>Motivation</a:t>
            </a:r>
            <a:endParaRPr/>
          </a:p>
          <a:p>
            <a:pPr indent="-342900" lvl="0" marL="457200" rtl="0" algn="l">
              <a:lnSpc>
                <a:spcPct val="100000"/>
              </a:lnSpc>
              <a:spcBef>
                <a:spcPts val="0"/>
              </a:spcBef>
              <a:spcAft>
                <a:spcPts val="0"/>
              </a:spcAft>
              <a:buSzPts val="1800"/>
              <a:buChar char="●"/>
            </a:pPr>
            <a:r>
              <a:rPr lang="en"/>
              <a:t>Background  </a:t>
            </a:r>
            <a:endParaRPr/>
          </a:p>
          <a:p>
            <a:pPr indent="-342900" lvl="0" marL="457200" rtl="0" algn="l">
              <a:lnSpc>
                <a:spcPct val="100000"/>
              </a:lnSpc>
              <a:spcBef>
                <a:spcPts val="0"/>
              </a:spcBef>
              <a:spcAft>
                <a:spcPts val="0"/>
              </a:spcAft>
              <a:buSzPts val="1800"/>
              <a:buChar char="●"/>
            </a:pPr>
            <a:r>
              <a:rPr lang="en"/>
              <a:t>Problem Statement</a:t>
            </a:r>
            <a:endParaRPr/>
          </a:p>
        </p:txBody>
      </p:sp>
      <p:sp>
        <p:nvSpPr>
          <p:cNvPr id="267" name="Google Shape;267;p2"/>
          <p:cNvSpPr txBox="1"/>
          <p:nvPr>
            <p:ph idx="3" type="title"/>
          </p:nvPr>
        </p:nvSpPr>
        <p:spPr>
          <a:xfrm>
            <a:off x="779175" y="3747325"/>
            <a:ext cx="2321400" cy="403800"/>
          </a:xfrm>
          <a:prstGeom prst="rect">
            <a:avLst/>
          </a:prstGeom>
          <a:noFill/>
          <a:ln>
            <a:noFill/>
          </a:ln>
        </p:spPr>
        <p:txBody>
          <a:bodyPr anchorCtr="0" anchor="b"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Literature Review </a:t>
            </a:r>
            <a:endParaRPr/>
          </a:p>
          <a:p>
            <a:pPr indent="-342900" lvl="0" marL="457200" rtl="0" algn="l">
              <a:lnSpc>
                <a:spcPct val="100000"/>
              </a:lnSpc>
              <a:spcBef>
                <a:spcPts val="0"/>
              </a:spcBef>
              <a:spcAft>
                <a:spcPts val="0"/>
              </a:spcAft>
              <a:buSzPts val="1800"/>
              <a:buChar char="●"/>
            </a:pPr>
            <a:r>
              <a:rPr lang="en"/>
              <a:t>Methodology</a:t>
            </a:r>
            <a:endParaRPr/>
          </a:p>
          <a:p>
            <a:pPr indent="-342900" lvl="0" marL="457200" rtl="0" algn="l">
              <a:lnSpc>
                <a:spcPct val="100000"/>
              </a:lnSpc>
              <a:spcBef>
                <a:spcPts val="0"/>
              </a:spcBef>
              <a:spcAft>
                <a:spcPts val="0"/>
              </a:spcAft>
              <a:buSzPts val="1800"/>
              <a:buChar char="●"/>
            </a:pPr>
            <a:r>
              <a:rPr lang="en"/>
              <a:t>Implementation</a:t>
            </a:r>
            <a:endParaRPr/>
          </a:p>
          <a:p>
            <a:pPr indent="-342900" lvl="0" marL="457200" rtl="0" algn="l">
              <a:lnSpc>
                <a:spcPct val="100000"/>
              </a:lnSpc>
              <a:spcBef>
                <a:spcPts val="0"/>
              </a:spcBef>
              <a:spcAft>
                <a:spcPts val="0"/>
              </a:spcAft>
              <a:buSzPts val="1800"/>
              <a:buChar char="●"/>
            </a:pPr>
            <a:r>
              <a:rPr lang="en"/>
              <a:t>Results</a:t>
            </a:r>
            <a:endParaRPr/>
          </a:p>
        </p:txBody>
      </p:sp>
      <p:sp>
        <p:nvSpPr>
          <p:cNvPr id="268" name="Google Shape;268;p2"/>
          <p:cNvSpPr txBox="1"/>
          <p:nvPr>
            <p:ph idx="5" type="title"/>
          </p:nvPr>
        </p:nvSpPr>
        <p:spPr>
          <a:xfrm>
            <a:off x="3193725" y="3269050"/>
            <a:ext cx="1201800" cy="75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03</a:t>
            </a:r>
            <a:endParaRPr/>
          </a:p>
        </p:txBody>
      </p:sp>
      <p:sp>
        <p:nvSpPr>
          <p:cNvPr id="269" name="Google Shape;269;p2"/>
          <p:cNvSpPr txBox="1"/>
          <p:nvPr>
            <p:ph idx="6" type="title"/>
          </p:nvPr>
        </p:nvSpPr>
        <p:spPr>
          <a:xfrm>
            <a:off x="6046700" y="1206260"/>
            <a:ext cx="2096100" cy="751500"/>
          </a:xfrm>
          <a:prstGeom prst="rect">
            <a:avLst/>
          </a:prstGeom>
          <a:noFill/>
          <a:ln>
            <a:noFill/>
          </a:ln>
        </p:spPr>
        <p:txBody>
          <a:bodyPr anchorCtr="0" anchor="b"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Objectives</a:t>
            </a:r>
            <a:endParaRPr/>
          </a:p>
          <a:p>
            <a:pPr indent="-342900" lvl="0" marL="457200" rtl="0" algn="l">
              <a:lnSpc>
                <a:spcPct val="100000"/>
              </a:lnSpc>
              <a:spcBef>
                <a:spcPts val="0"/>
              </a:spcBef>
              <a:spcAft>
                <a:spcPts val="0"/>
              </a:spcAft>
              <a:buSzPts val="1800"/>
              <a:buChar char="●"/>
            </a:pPr>
            <a:r>
              <a:rPr lang="en"/>
              <a:t>Applications</a:t>
            </a:r>
            <a:endParaRPr/>
          </a:p>
        </p:txBody>
      </p:sp>
      <p:sp>
        <p:nvSpPr>
          <p:cNvPr id="270" name="Google Shape;270;p2"/>
          <p:cNvSpPr txBox="1"/>
          <p:nvPr>
            <p:ph idx="8" type="title"/>
          </p:nvPr>
        </p:nvSpPr>
        <p:spPr>
          <a:xfrm>
            <a:off x="4691419" y="1234300"/>
            <a:ext cx="1201800" cy="75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
              <a:t>02</a:t>
            </a:r>
            <a:endParaRPr/>
          </a:p>
        </p:txBody>
      </p:sp>
      <p:sp>
        <p:nvSpPr>
          <p:cNvPr id="271" name="Google Shape;271;p2"/>
          <p:cNvSpPr txBox="1"/>
          <p:nvPr>
            <p:ph idx="9" type="title"/>
          </p:nvPr>
        </p:nvSpPr>
        <p:spPr>
          <a:xfrm>
            <a:off x="6112225" y="3911138"/>
            <a:ext cx="2096100" cy="403800"/>
          </a:xfrm>
          <a:prstGeom prst="rect">
            <a:avLst/>
          </a:prstGeom>
          <a:noFill/>
          <a:ln>
            <a:noFill/>
          </a:ln>
        </p:spPr>
        <p:txBody>
          <a:bodyPr anchorCtr="0" anchor="b"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Activity Schedule</a:t>
            </a:r>
            <a:endParaRPr/>
          </a:p>
          <a:p>
            <a:pPr indent="-342900" lvl="0" marL="457200" rtl="0" algn="l">
              <a:lnSpc>
                <a:spcPct val="100000"/>
              </a:lnSpc>
              <a:spcBef>
                <a:spcPts val="0"/>
              </a:spcBef>
              <a:spcAft>
                <a:spcPts val="0"/>
              </a:spcAft>
              <a:buSzPts val="1800"/>
              <a:buChar char="●"/>
            </a:pPr>
            <a:r>
              <a:rPr lang="en"/>
              <a:t>Conclusion</a:t>
            </a:r>
            <a:endParaRPr/>
          </a:p>
          <a:p>
            <a:pPr indent="-342900" lvl="0" marL="457200" rtl="0" algn="l">
              <a:lnSpc>
                <a:spcPct val="100000"/>
              </a:lnSpc>
              <a:spcBef>
                <a:spcPts val="0"/>
              </a:spcBef>
              <a:spcAft>
                <a:spcPts val="0"/>
              </a:spcAft>
              <a:buSzPts val="1800"/>
              <a:buChar char="●"/>
            </a:pPr>
            <a:r>
              <a:rPr lang="en"/>
              <a:t>References</a:t>
            </a:r>
            <a:endParaRPr/>
          </a:p>
          <a:p>
            <a:pPr indent="-342900" lvl="0" marL="457200" rtl="0" algn="l">
              <a:lnSpc>
                <a:spcPct val="100000"/>
              </a:lnSpc>
              <a:spcBef>
                <a:spcPts val="0"/>
              </a:spcBef>
              <a:spcAft>
                <a:spcPts val="0"/>
              </a:spcAft>
              <a:buSzPts val="1800"/>
              <a:buChar char="●"/>
            </a:pPr>
            <a:r>
              <a:rPr lang="en"/>
              <a:t>Appendices</a:t>
            </a:r>
            <a:endParaRPr/>
          </a:p>
        </p:txBody>
      </p:sp>
      <p:cxnSp>
        <p:nvCxnSpPr>
          <p:cNvPr id="272" name="Google Shape;272;p2"/>
          <p:cNvCxnSpPr/>
          <p:nvPr/>
        </p:nvCxnSpPr>
        <p:spPr>
          <a:xfrm>
            <a:off x="1674600" y="2571750"/>
            <a:ext cx="5794800" cy="0"/>
          </a:xfrm>
          <a:prstGeom prst="straightConnector1">
            <a:avLst/>
          </a:prstGeom>
          <a:noFill/>
          <a:ln cap="flat" cmpd="sng" w="9525">
            <a:solidFill>
              <a:schemeClr val="accent2"/>
            </a:solidFill>
            <a:prstDash val="solid"/>
            <a:round/>
            <a:headEnd len="sm" w="sm" type="none"/>
            <a:tailEnd len="sm" w="sm" type="none"/>
          </a:ln>
        </p:spPr>
      </p:cxnSp>
      <p:sp>
        <p:nvSpPr>
          <p:cNvPr id="273" name="Google Shape;273;p2"/>
          <p:cNvSpPr txBox="1"/>
          <p:nvPr/>
        </p:nvSpPr>
        <p:spPr>
          <a:xfrm>
            <a:off x="2650150" y="246375"/>
            <a:ext cx="5067000" cy="80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FF0000"/>
                </a:solidFill>
                <a:latin typeface="Abel"/>
                <a:ea typeface="Abel"/>
                <a:cs typeface="Abel"/>
                <a:sym typeface="Abel"/>
              </a:rPr>
              <a:t>Table of Contents</a:t>
            </a:r>
            <a:endParaRPr b="0" i="0" sz="4000" u="none" cap="none" strike="noStrike">
              <a:solidFill>
                <a:srgbClr val="FF0000"/>
              </a:solidFill>
              <a:latin typeface="Abel"/>
              <a:ea typeface="Abel"/>
              <a:cs typeface="Abel"/>
              <a:sym typeface="Abe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20"/>
          <p:cNvSpPr txBox="1"/>
          <p:nvPr>
            <p:ph idx="4294967295" type="title"/>
          </p:nvPr>
        </p:nvSpPr>
        <p:spPr>
          <a:xfrm>
            <a:off x="1185950" y="364450"/>
            <a:ext cx="7116300" cy="215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700">
                <a:solidFill>
                  <a:srgbClr val="000000"/>
                </a:solidFill>
              </a:rPr>
              <a:t>PAPER 6</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sz="1400">
                <a:solidFill>
                  <a:schemeClr val="accent1"/>
                </a:solidFill>
              </a:rPr>
              <a:t>Title  :  </a:t>
            </a:r>
            <a:r>
              <a:rPr lang="en" sz="1400"/>
              <a:t>Agriculture Analysis Using Data Mining And Machine Learning Techniques</a:t>
            </a:r>
            <a:endParaRPr sz="1400"/>
          </a:p>
          <a:p>
            <a:pPr indent="0" lvl="0" marL="0" rtl="0" algn="l">
              <a:lnSpc>
                <a:spcPct val="100000"/>
              </a:lnSpc>
              <a:spcBef>
                <a:spcPts val="0"/>
              </a:spcBef>
              <a:spcAft>
                <a:spcPts val="0"/>
              </a:spcAft>
              <a:buSzPts val="2800"/>
              <a:buNone/>
            </a:pPr>
            <a:r>
              <a:rPr lang="en" sz="1400">
                <a:solidFill>
                  <a:schemeClr val="accent1"/>
                </a:solidFill>
              </a:rPr>
              <a:t>Name of conference : </a:t>
            </a:r>
            <a:r>
              <a:rPr lang="en" sz="1400"/>
              <a:t>2019 5th International Conference on Advanced Computing &amp; Communication Systems (ICACCS)</a:t>
            </a:r>
            <a:endParaRPr sz="1400"/>
          </a:p>
          <a:p>
            <a:pPr indent="0" lvl="0" marL="0" rtl="0" algn="l">
              <a:lnSpc>
                <a:spcPct val="100000"/>
              </a:lnSpc>
              <a:spcBef>
                <a:spcPts val="0"/>
              </a:spcBef>
              <a:spcAft>
                <a:spcPts val="0"/>
              </a:spcAft>
              <a:buSzPts val="2800"/>
              <a:buNone/>
            </a:pPr>
            <a:r>
              <a:rPr lang="en" sz="1400">
                <a:solidFill>
                  <a:schemeClr val="accent1"/>
                </a:solidFill>
              </a:rPr>
              <a:t>Purpose : </a:t>
            </a:r>
            <a:r>
              <a:rPr lang="en" sz="1400"/>
              <a:t>Agriculture is an important application in India. The modern technologies can change the situation of farmers and decision making in agricultural field in a</a:t>
            </a:r>
            <a:endParaRPr sz="1400"/>
          </a:p>
          <a:p>
            <a:pPr indent="0" lvl="0" marL="0" rtl="0" algn="l">
              <a:lnSpc>
                <a:spcPct val="100000"/>
              </a:lnSpc>
              <a:spcBef>
                <a:spcPts val="0"/>
              </a:spcBef>
              <a:spcAft>
                <a:spcPts val="0"/>
              </a:spcAft>
              <a:buSzPts val="2800"/>
              <a:buNone/>
            </a:pPr>
            <a:r>
              <a:rPr lang="en" sz="1400"/>
              <a:t>better way.</a:t>
            </a:r>
            <a:endParaRPr sz="1400"/>
          </a:p>
          <a:p>
            <a:pPr indent="0" lvl="0" marL="0" rtl="0" algn="l">
              <a:lnSpc>
                <a:spcPct val="100000"/>
              </a:lnSpc>
              <a:spcBef>
                <a:spcPts val="0"/>
              </a:spcBef>
              <a:spcAft>
                <a:spcPts val="0"/>
              </a:spcAft>
              <a:buSzPts val="2800"/>
              <a:buNone/>
            </a:pPr>
            <a:r>
              <a:rPr lang="en" sz="1400">
                <a:solidFill>
                  <a:schemeClr val="accent1"/>
                </a:solidFill>
              </a:rPr>
              <a:t>Methodology : </a:t>
            </a:r>
            <a:r>
              <a:rPr lang="en" sz="1400"/>
              <a:t>Python is used as a front end for analysing the agricultural data set. Jupyter Notebook is the data mining tool used to predict the crop production. The data mining techniques like K-Means Clustering, KNN, SVM, and Bayesian network algorithm where high accuracy can be achieved.</a:t>
            </a:r>
            <a:endParaRPr sz="1400"/>
          </a:p>
          <a:p>
            <a:pPr indent="0" lvl="0" marL="0" rtl="0" algn="l">
              <a:lnSpc>
                <a:spcPct val="100000"/>
              </a:lnSpc>
              <a:spcBef>
                <a:spcPts val="0"/>
              </a:spcBef>
              <a:spcAft>
                <a:spcPts val="0"/>
              </a:spcAft>
              <a:buSzPts val="2800"/>
              <a:buNone/>
            </a:pPr>
            <a:r>
              <a:rPr lang="en" sz="1400">
                <a:solidFill>
                  <a:schemeClr val="accent1"/>
                </a:solidFill>
              </a:rPr>
              <a:t>Dataset : </a:t>
            </a:r>
            <a:r>
              <a:rPr lang="en" sz="1400"/>
              <a:t>The parameter includes in the dataset are precipitation, temperature, reference crop, evapotranspiration, area, production and yield for the season from January to December for the years 2000 to 2018. </a:t>
            </a:r>
            <a:r>
              <a:rPr lang="en" sz="1400" u="sng">
                <a:solidFill>
                  <a:schemeClr val="hlink"/>
                </a:solidFill>
                <a:hlinkClick r:id="rId3"/>
              </a:rPr>
              <a:t>https://data.gov.in/</a:t>
            </a:r>
            <a:endParaRPr sz="1400"/>
          </a:p>
          <a:p>
            <a:pPr indent="0" lvl="0" marL="0" rtl="0" algn="l">
              <a:lnSpc>
                <a:spcPct val="100000"/>
              </a:lnSpc>
              <a:spcBef>
                <a:spcPts val="0"/>
              </a:spcBef>
              <a:spcAft>
                <a:spcPts val="0"/>
              </a:spcAft>
              <a:buSzPts val="2800"/>
              <a:buNone/>
            </a:pPr>
            <a:r>
              <a:rPr lang="en" sz="1400">
                <a:solidFill>
                  <a:schemeClr val="accent1"/>
                </a:solidFill>
              </a:rPr>
              <a:t>Results : </a:t>
            </a:r>
            <a:r>
              <a:rPr lang="en" sz="1400">
                <a:solidFill>
                  <a:srgbClr val="0C2E3A"/>
                </a:solidFill>
              </a:rPr>
              <a:t>In this analysis, they used some of the common data mining techniques in the field of agriculture. Some of these techniques, such as the k-means, k-nearest neighbor, SVM, and bayesian network are discussed and an application in agriculture for each of these techniques are presented.</a:t>
            </a:r>
            <a:endParaRPr sz="1400">
              <a:solidFill>
                <a:srgbClr val="0C2E3A"/>
              </a:solidFill>
            </a:endParaRPr>
          </a:p>
        </p:txBody>
      </p:sp>
      <p:sp>
        <p:nvSpPr>
          <p:cNvPr id="862" name="Google Shape;862;p20"/>
          <p:cNvSpPr/>
          <p:nvPr/>
        </p:nvSpPr>
        <p:spPr>
          <a:xfrm>
            <a:off x="629953" y="495129"/>
            <a:ext cx="381209" cy="312466"/>
          </a:xfrm>
          <a:custGeom>
            <a:rect b="b" l="l" r="r" t="t"/>
            <a:pathLst>
              <a:path extrusionOk="0" h="9809" w="11967">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21"/>
          <p:cNvSpPr txBox="1"/>
          <p:nvPr>
            <p:ph idx="4294967295" type="title"/>
          </p:nvPr>
        </p:nvSpPr>
        <p:spPr>
          <a:xfrm>
            <a:off x="1185950" y="451750"/>
            <a:ext cx="7116300" cy="215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700">
                <a:solidFill>
                  <a:srgbClr val="000000"/>
                </a:solidFill>
              </a:rPr>
              <a:t>PAPER 7</a:t>
            </a:r>
            <a:endParaRPr sz="2700">
              <a:solidFill>
                <a:srgbClr val="000000"/>
              </a:solidFill>
            </a:endParaRPr>
          </a:p>
          <a:p>
            <a:pPr indent="0" lvl="0" marL="0" rtl="0" algn="l">
              <a:lnSpc>
                <a:spcPct val="100000"/>
              </a:lnSpc>
              <a:spcBef>
                <a:spcPts val="0"/>
              </a:spcBef>
              <a:spcAft>
                <a:spcPts val="0"/>
              </a:spcAft>
              <a:buSzPts val="2800"/>
              <a:buNone/>
            </a:pPr>
            <a:r>
              <a:t/>
            </a:r>
            <a:endParaRPr sz="2700">
              <a:solidFill>
                <a:srgbClr val="000000"/>
              </a:solidFill>
            </a:endParaRPr>
          </a:p>
          <a:p>
            <a:pPr indent="0" lvl="0" marL="0" rtl="0" algn="l">
              <a:lnSpc>
                <a:spcPct val="100000"/>
              </a:lnSpc>
              <a:spcBef>
                <a:spcPts val="0"/>
              </a:spcBef>
              <a:spcAft>
                <a:spcPts val="0"/>
              </a:spcAft>
              <a:buSzPts val="2800"/>
              <a:buNone/>
            </a:pPr>
            <a:r>
              <a:rPr lang="en" sz="1400">
                <a:solidFill>
                  <a:schemeClr val="accent1"/>
                </a:solidFill>
              </a:rPr>
              <a:t>Title  : </a:t>
            </a:r>
            <a:r>
              <a:rPr lang="en" sz="1400">
                <a:solidFill>
                  <a:srgbClr val="000000"/>
                </a:solidFill>
              </a:rPr>
              <a:t>Global Supply Chain Management: A Reinforcement Learning Approach</a:t>
            </a:r>
            <a:endParaRPr sz="1400">
              <a:solidFill>
                <a:srgbClr val="000000"/>
              </a:solidFill>
            </a:endParaRPr>
          </a:p>
          <a:p>
            <a:pPr indent="0" lvl="0" marL="0" rtl="0" algn="l">
              <a:lnSpc>
                <a:spcPct val="100000"/>
              </a:lnSpc>
              <a:spcBef>
                <a:spcPts val="0"/>
              </a:spcBef>
              <a:spcAft>
                <a:spcPts val="0"/>
              </a:spcAft>
              <a:buSzPts val="2800"/>
              <a:buNone/>
            </a:pPr>
            <a:r>
              <a:rPr lang="en" sz="1400">
                <a:solidFill>
                  <a:schemeClr val="accent1"/>
                </a:solidFill>
              </a:rPr>
              <a:t>Name of conference : </a:t>
            </a:r>
            <a:r>
              <a:rPr lang="en" sz="1400"/>
              <a:t>Politecnico di Bari - Dipartimento di Progettazione e Produzione Industriale</a:t>
            </a:r>
            <a:endParaRPr sz="1400"/>
          </a:p>
          <a:p>
            <a:pPr indent="0" lvl="0" marL="0" rtl="0" algn="l">
              <a:lnSpc>
                <a:spcPct val="100000"/>
              </a:lnSpc>
              <a:spcBef>
                <a:spcPts val="0"/>
              </a:spcBef>
              <a:spcAft>
                <a:spcPts val="0"/>
              </a:spcAft>
              <a:buSzPts val="2800"/>
              <a:buNone/>
            </a:pPr>
            <a:r>
              <a:rPr lang="en" sz="1400"/>
              <a:t>Viale Japigia 182, 70126 Bari, ITALY</a:t>
            </a:r>
            <a:endParaRPr sz="1400"/>
          </a:p>
          <a:p>
            <a:pPr indent="0" lvl="0" marL="0" rtl="0" algn="l">
              <a:lnSpc>
                <a:spcPct val="100000"/>
              </a:lnSpc>
              <a:spcBef>
                <a:spcPts val="0"/>
              </a:spcBef>
              <a:spcAft>
                <a:spcPts val="0"/>
              </a:spcAft>
              <a:buSzPts val="2800"/>
              <a:buNone/>
            </a:pPr>
            <a:r>
              <a:rPr lang="en" sz="1400">
                <a:solidFill>
                  <a:schemeClr val="accent1"/>
                </a:solidFill>
              </a:rPr>
              <a:t>Purpose : </a:t>
            </a:r>
            <a:endParaRPr sz="1400"/>
          </a:p>
          <a:p>
            <a:pPr indent="0" lvl="0" marL="0" rtl="0" algn="l">
              <a:lnSpc>
                <a:spcPct val="100000"/>
              </a:lnSpc>
              <a:spcBef>
                <a:spcPts val="0"/>
              </a:spcBef>
              <a:spcAft>
                <a:spcPts val="0"/>
              </a:spcAft>
              <a:buSzPts val="2800"/>
              <a:buNone/>
            </a:pPr>
            <a:r>
              <a:rPr lang="en" sz="1400"/>
              <a:t>This paper is concerned with coordination and integration of MNC’s with emphasis on logistics and management of production processes.</a:t>
            </a:r>
            <a:endParaRPr sz="1400"/>
          </a:p>
          <a:p>
            <a:pPr indent="0" lvl="0" marL="0" rtl="0" algn="l">
              <a:lnSpc>
                <a:spcPct val="100000"/>
              </a:lnSpc>
              <a:spcBef>
                <a:spcPts val="0"/>
              </a:spcBef>
              <a:spcAft>
                <a:spcPts val="0"/>
              </a:spcAft>
              <a:buSzPts val="2800"/>
              <a:buNone/>
            </a:pPr>
            <a:r>
              <a:rPr lang="en" sz="1400">
                <a:solidFill>
                  <a:schemeClr val="accent1"/>
                </a:solidFill>
              </a:rPr>
              <a:t>Methodology : </a:t>
            </a:r>
            <a:r>
              <a:rPr lang="en" sz="1400"/>
              <a:t>The application of Markov decision theory to SCM</a:t>
            </a:r>
            <a:endParaRPr sz="1400"/>
          </a:p>
          <a:p>
            <a:pPr indent="0" lvl="0" marL="0" rtl="0" algn="l">
              <a:lnSpc>
                <a:spcPct val="100000"/>
              </a:lnSpc>
              <a:spcBef>
                <a:spcPts val="0"/>
              </a:spcBef>
              <a:spcAft>
                <a:spcPts val="0"/>
              </a:spcAft>
              <a:buClr>
                <a:schemeClr val="dk1"/>
              </a:buClr>
              <a:buSzPts val="1100"/>
              <a:buFont typeface="Arial"/>
              <a:buNone/>
            </a:pPr>
            <a:r>
              <a:rPr lang="en" sz="1400"/>
              <a:t>problems result in a large state-space.  reinforcement</a:t>
            </a:r>
            <a:endParaRPr sz="1400"/>
          </a:p>
          <a:p>
            <a:pPr indent="0" lvl="0" marL="0" rtl="0" algn="l">
              <a:lnSpc>
                <a:spcPct val="100000"/>
              </a:lnSpc>
              <a:spcBef>
                <a:spcPts val="0"/>
              </a:spcBef>
              <a:spcAft>
                <a:spcPts val="0"/>
              </a:spcAft>
              <a:buSzPts val="2800"/>
              <a:buNone/>
            </a:pPr>
            <a:r>
              <a:rPr lang="en" sz="1400"/>
              <a:t>learning approach to solve the semi-Markov decision problem</a:t>
            </a:r>
            <a:endParaRPr sz="1400"/>
          </a:p>
          <a:p>
            <a:pPr indent="0" lvl="0" marL="0" rtl="0" algn="l">
              <a:lnSpc>
                <a:spcPct val="100000"/>
              </a:lnSpc>
              <a:spcBef>
                <a:spcPts val="0"/>
              </a:spcBef>
              <a:spcAft>
                <a:spcPts val="0"/>
              </a:spcAft>
              <a:buSzPts val="2800"/>
              <a:buNone/>
            </a:pPr>
            <a:r>
              <a:rPr lang="en" sz="1400">
                <a:solidFill>
                  <a:schemeClr val="accent1"/>
                </a:solidFill>
              </a:rPr>
              <a:t>Dataset : </a:t>
            </a:r>
            <a:r>
              <a:rPr lang="en" sz="1400"/>
              <a:t>Survey data was collected from  logistics firms</a:t>
            </a:r>
            <a:endParaRPr sz="1400"/>
          </a:p>
          <a:p>
            <a:pPr indent="0" lvl="0" marL="0" rtl="0" algn="l">
              <a:lnSpc>
                <a:spcPct val="100000"/>
              </a:lnSpc>
              <a:spcBef>
                <a:spcPts val="0"/>
              </a:spcBef>
              <a:spcAft>
                <a:spcPts val="0"/>
              </a:spcAft>
              <a:buSzPts val="2800"/>
              <a:buNone/>
            </a:pPr>
            <a:r>
              <a:rPr lang="en" sz="1400">
                <a:solidFill>
                  <a:schemeClr val="accent1"/>
                </a:solidFill>
              </a:rPr>
              <a:t>Results : </a:t>
            </a:r>
            <a:r>
              <a:rPr lang="en" sz="1400">
                <a:solidFill>
                  <a:srgbClr val="0C2E3A"/>
                </a:solidFill>
              </a:rPr>
              <a:t>In particular, we model the GSCM problem as a semi-Markov Decision Problem (SMDP) and</a:t>
            </a:r>
            <a:endParaRPr sz="1400">
              <a:solidFill>
                <a:srgbClr val="0C2E3A"/>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C2E3A"/>
                </a:solidFill>
              </a:rPr>
              <a:t>solve it using the Reinforcement Learning (RL) algorithm.</a:t>
            </a:r>
            <a:endParaRPr sz="1400">
              <a:solidFill>
                <a:srgbClr val="0C2E3A"/>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C2E3A"/>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C2E3A"/>
              </a:solidFill>
            </a:endParaRPr>
          </a:p>
          <a:p>
            <a:pPr indent="0" lvl="0" marL="0" rtl="0" algn="l">
              <a:lnSpc>
                <a:spcPct val="100000"/>
              </a:lnSpc>
              <a:spcBef>
                <a:spcPts val="0"/>
              </a:spcBef>
              <a:spcAft>
                <a:spcPts val="0"/>
              </a:spcAft>
              <a:buSzPts val="2800"/>
              <a:buNone/>
            </a:pPr>
            <a:r>
              <a:t/>
            </a:r>
            <a:endParaRPr sz="1400">
              <a:solidFill>
                <a:srgbClr val="0C2E3A"/>
              </a:solidFill>
            </a:endParaRPr>
          </a:p>
        </p:txBody>
      </p:sp>
      <p:sp>
        <p:nvSpPr>
          <p:cNvPr id="868" name="Google Shape;868;p21"/>
          <p:cNvSpPr/>
          <p:nvPr/>
        </p:nvSpPr>
        <p:spPr>
          <a:xfrm>
            <a:off x="629953" y="593254"/>
            <a:ext cx="381209" cy="312466"/>
          </a:xfrm>
          <a:custGeom>
            <a:rect b="b" l="l" r="r" t="t"/>
            <a:pathLst>
              <a:path extrusionOk="0" h="9809" w="11967">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22"/>
          <p:cNvSpPr txBox="1"/>
          <p:nvPr>
            <p:ph idx="4294967295" type="title"/>
          </p:nvPr>
        </p:nvSpPr>
        <p:spPr>
          <a:xfrm>
            <a:off x="1185950" y="592575"/>
            <a:ext cx="6783900" cy="215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700">
                <a:solidFill>
                  <a:srgbClr val="000000"/>
                </a:solidFill>
              </a:rPr>
              <a:t>PAPER 8</a:t>
            </a:r>
            <a:endParaRPr/>
          </a:p>
          <a:p>
            <a:pPr indent="0" lvl="0" marL="0" rtl="0" algn="l">
              <a:lnSpc>
                <a:spcPct val="100000"/>
              </a:lnSpc>
              <a:spcBef>
                <a:spcPts val="0"/>
              </a:spcBef>
              <a:spcAft>
                <a:spcPts val="0"/>
              </a:spcAft>
              <a:buSzPts val="2800"/>
              <a:buNone/>
            </a:pPr>
            <a:r>
              <a:t/>
            </a:r>
            <a:endParaRPr>
              <a:solidFill>
                <a:srgbClr val="CC0000"/>
              </a:solidFill>
            </a:endParaRPr>
          </a:p>
          <a:p>
            <a:pPr indent="0" lvl="0" marL="0" rtl="0" algn="l">
              <a:lnSpc>
                <a:spcPct val="100000"/>
              </a:lnSpc>
              <a:spcBef>
                <a:spcPts val="0"/>
              </a:spcBef>
              <a:spcAft>
                <a:spcPts val="0"/>
              </a:spcAft>
              <a:buSzPts val="2800"/>
              <a:buNone/>
            </a:pPr>
            <a:r>
              <a:rPr lang="en" sz="1400">
                <a:solidFill>
                  <a:schemeClr val="accent1"/>
                </a:solidFill>
              </a:rPr>
              <a:t>Title  :  </a:t>
            </a:r>
            <a:r>
              <a:rPr lang="en" sz="1400"/>
              <a:t>Applications of Machine Learning Techniques in Supply Chain Optimization </a:t>
            </a:r>
            <a:endParaRPr sz="1400"/>
          </a:p>
          <a:p>
            <a:pPr indent="0" lvl="0" marL="0" rtl="0" algn="l">
              <a:lnSpc>
                <a:spcPct val="100000"/>
              </a:lnSpc>
              <a:spcBef>
                <a:spcPts val="0"/>
              </a:spcBef>
              <a:spcAft>
                <a:spcPts val="0"/>
              </a:spcAft>
              <a:buSzPts val="2800"/>
              <a:buNone/>
            </a:pPr>
            <a:r>
              <a:rPr lang="en" sz="1400">
                <a:solidFill>
                  <a:schemeClr val="accent1"/>
                </a:solidFill>
              </a:rPr>
              <a:t>Name of conference : </a:t>
            </a:r>
            <a:r>
              <a:rPr lang="en" sz="1400"/>
              <a:t>Reliability, Quality,Control,Safety, Maintenance and Management ICICCT 2019 – System</a:t>
            </a:r>
            <a:r>
              <a:rPr lang="en" sz="1400">
                <a:solidFill>
                  <a:schemeClr val="accent1"/>
                </a:solidFill>
              </a:rPr>
              <a:t> </a:t>
            </a:r>
            <a:endParaRPr sz="1400">
              <a:solidFill>
                <a:schemeClr val="accent1"/>
              </a:solidFill>
            </a:endParaRPr>
          </a:p>
          <a:p>
            <a:pPr indent="0" lvl="0" marL="0" rtl="0" algn="l">
              <a:lnSpc>
                <a:spcPct val="100000"/>
              </a:lnSpc>
              <a:spcBef>
                <a:spcPts val="0"/>
              </a:spcBef>
              <a:spcAft>
                <a:spcPts val="0"/>
              </a:spcAft>
              <a:buSzPts val="2800"/>
              <a:buNone/>
            </a:pPr>
            <a:r>
              <a:rPr lang="en" sz="1400">
                <a:solidFill>
                  <a:schemeClr val="accent1"/>
                </a:solidFill>
              </a:rPr>
              <a:t>Purpose : </a:t>
            </a:r>
            <a:r>
              <a:rPr lang="en" sz="1400"/>
              <a:t>The research reviews the cases where Machine Learning Techniques are being used in Supply chain optimization.</a:t>
            </a:r>
            <a:endParaRPr sz="1400"/>
          </a:p>
          <a:p>
            <a:pPr indent="0" lvl="0" marL="0" rtl="0" algn="l">
              <a:lnSpc>
                <a:spcPct val="100000"/>
              </a:lnSpc>
              <a:spcBef>
                <a:spcPts val="0"/>
              </a:spcBef>
              <a:spcAft>
                <a:spcPts val="0"/>
              </a:spcAft>
              <a:buSzPts val="2800"/>
              <a:buNone/>
            </a:pPr>
            <a:r>
              <a:rPr lang="en" sz="1400">
                <a:solidFill>
                  <a:schemeClr val="accent1"/>
                </a:solidFill>
              </a:rPr>
              <a:t>Methodology : </a:t>
            </a:r>
            <a:r>
              <a:rPr lang="en" sz="1400"/>
              <a:t>Neural networks.</a:t>
            </a:r>
            <a:endParaRPr sz="1400"/>
          </a:p>
          <a:p>
            <a:pPr indent="0" lvl="0" marL="0" rtl="0" algn="l">
              <a:lnSpc>
                <a:spcPct val="100000"/>
              </a:lnSpc>
              <a:spcBef>
                <a:spcPts val="0"/>
              </a:spcBef>
              <a:spcAft>
                <a:spcPts val="0"/>
              </a:spcAft>
              <a:buClr>
                <a:schemeClr val="dk1"/>
              </a:buClr>
              <a:buSzPts val="1100"/>
              <a:buFont typeface="Arial"/>
              <a:buNone/>
            </a:pPr>
            <a:r>
              <a:rPr lang="en" sz="1400"/>
              <a:t>Decision Trees &amp; Random Forests.</a:t>
            </a:r>
            <a:endParaRPr sz="1400"/>
          </a:p>
          <a:p>
            <a:pPr indent="0" lvl="0" marL="0" rtl="0" algn="l">
              <a:lnSpc>
                <a:spcPct val="100000"/>
              </a:lnSpc>
              <a:spcBef>
                <a:spcPts val="0"/>
              </a:spcBef>
              <a:spcAft>
                <a:spcPts val="0"/>
              </a:spcAft>
              <a:buClr>
                <a:schemeClr val="dk1"/>
              </a:buClr>
              <a:buSzPts val="1100"/>
              <a:buFont typeface="Arial"/>
              <a:buNone/>
            </a:pPr>
            <a:r>
              <a:rPr lang="en" sz="1400"/>
              <a:t>Support Vector Machines.</a:t>
            </a:r>
            <a:endParaRPr sz="1400"/>
          </a:p>
          <a:p>
            <a:pPr indent="0" lvl="0" marL="0" rtl="0" algn="l">
              <a:lnSpc>
                <a:spcPct val="100000"/>
              </a:lnSpc>
              <a:spcBef>
                <a:spcPts val="0"/>
              </a:spcBef>
              <a:spcAft>
                <a:spcPts val="0"/>
              </a:spcAft>
              <a:buSzPts val="2800"/>
              <a:buNone/>
            </a:pPr>
            <a:r>
              <a:rPr lang="en" sz="1400"/>
              <a:t>Predictive Analytics for Demand Forecasting: Retail Chain Forecast.</a:t>
            </a:r>
            <a:endParaRPr sz="1400"/>
          </a:p>
          <a:p>
            <a:pPr indent="0" lvl="0" marL="0" rtl="0" algn="l">
              <a:lnSpc>
                <a:spcPct val="100000"/>
              </a:lnSpc>
              <a:spcBef>
                <a:spcPts val="0"/>
              </a:spcBef>
              <a:spcAft>
                <a:spcPts val="0"/>
              </a:spcAft>
              <a:buSzPts val="2800"/>
              <a:buNone/>
            </a:pPr>
            <a:r>
              <a:rPr lang="en" sz="1400">
                <a:solidFill>
                  <a:schemeClr val="accent1"/>
                </a:solidFill>
              </a:rPr>
              <a:t>Dataset : </a:t>
            </a:r>
            <a:r>
              <a:rPr lang="en" sz="1400"/>
              <a:t>Survey data was collected from  e-business firms</a:t>
            </a:r>
            <a:endParaRPr sz="1400"/>
          </a:p>
          <a:p>
            <a:pPr indent="0" lvl="0" marL="0" rtl="0" algn="l">
              <a:lnSpc>
                <a:spcPct val="100000"/>
              </a:lnSpc>
              <a:spcBef>
                <a:spcPts val="0"/>
              </a:spcBef>
              <a:spcAft>
                <a:spcPts val="0"/>
              </a:spcAft>
              <a:buSzPts val="2800"/>
              <a:buNone/>
            </a:pPr>
            <a:r>
              <a:rPr lang="en" sz="1400">
                <a:solidFill>
                  <a:schemeClr val="accent1"/>
                </a:solidFill>
              </a:rPr>
              <a:t>Results :  </a:t>
            </a:r>
            <a:r>
              <a:rPr lang="en" sz="1400"/>
              <a:t>This study is an attempt to seek various business applications of Machine Learning(ML) techniques in Supply Chain Management. The research reviews the cases where Machine Learning Techniques are being used in Supply chain optimization.</a:t>
            </a:r>
            <a:endParaRPr sz="1400"/>
          </a:p>
        </p:txBody>
      </p:sp>
      <p:sp>
        <p:nvSpPr>
          <p:cNvPr id="874" name="Google Shape;874;p22"/>
          <p:cNvSpPr/>
          <p:nvPr/>
        </p:nvSpPr>
        <p:spPr>
          <a:xfrm>
            <a:off x="619103" y="777254"/>
            <a:ext cx="381209" cy="312466"/>
          </a:xfrm>
          <a:custGeom>
            <a:rect b="b" l="l" r="r" t="t"/>
            <a:pathLst>
              <a:path extrusionOk="0" h="9809" w="11967">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23"/>
          <p:cNvSpPr txBox="1"/>
          <p:nvPr>
            <p:ph idx="4294967295" type="title"/>
          </p:nvPr>
        </p:nvSpPr>
        <p:spPr>
          <a:xfrm>
            <a:off x="1185950" y="332400"/>
            <a:ext cx="7116300" cy="215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700">
                <a:solidFill>
                  <a:srgbClr val="000000"/>
                </a:solidFill>
              </a:rPr>
              <a:t>PAPER 9</a:t>
            </a:r>
            <a:endParaRPr sz="2700">
              <a:solidFill>
                <a:srgbClr val="000000"/>
              </a:solidFill>
            </a:endParaRPr>
          </a:p>
          <a:p>
            <a:pPr indent="0" lvl="0" marL="0" rtl="0" algn="l">
              <a:lnSpc>
                <a:spcPct val="100000"/>
              </a:lnSpc>
              <a:spcBef>
                <a:spcPts val="0"/>
              </a:spcBef>
              <a:spcAft>
                <a:spcPts val="0"/>
              </a:spcAft>
              <a:buSzPts val="2800"/>
              <a:buNone/>
            </a:pPr>
            <a:r>
              <a:t/>
            </a:r>
            <a:endParaRPr sz="2700">
              <a:solidFill>
                <a:srgbClr val="000000"/>
              </a:solidFill>
            </a:endParaRPr>
          </a:p>
          <a:p>
            <a:pPr indent="0" lvl="0" marL="0" rtl="0" algn="l">
              <a:lnSpc>
                <a:spcPct val="100000"/>
              </a:lnSpc>
              <a:spcBef>
                <a:spcPts val="0"/>
              </a:spcBef>
              <a:spcAft>
                <a:spcPts val="0"/>
              </a:spcAft>
              <a:buSzPts val="2800"/>
              <a:buNone/>
            </a:pPr>
            <a:r>
              <a:rPr lang="en" sz="1400">
                <a:solidFill>
                  <a:schemeClr val="accent1"/>
                </a:solidFill>
              </a:rPr>
              <a:t>Title  : </a:t>
            </a:r>
            <a:r>
              <a:rPr lang="en" sz="1400">
                <a:solidFill>
                  <a:srgbClr val="000000"/>
                </a:solidFill>
              </a:rPr>
              <a:t>Predictive big data analytics for supply chain demand forecasting: methods, applications, and research opportunities</a:t>
            </a:r>
            <a:endParaRPr sz="1400">
              <a:solidFill>
                <a:srgbClr val="000000"/>
              </a:solidFill>
            </a:endParaRPr>
          </a:p>
          <a:p>
            <a:pPr indent="0" lvl="0" marL="0" rtl="0" algn="l">
              <a:lnSpc>
                <a:spcPct val="100000"/>
              </a:lnSpc>
              <a:spcBef>
                <a:spcPts val="0"/>
              </a:spcBef>
              <a:spcAft>
                <a:spcPts val="0"/>
              </a:spcAft>
              <a:buSzPts val="2800"/>
              <a:buNone/>
            </a:pPr>
            <a:r>
              <a:rPr lang="en" sz="1400">
                <a:solidFill>
                  <a:schemeClr val="accent1"/>
                </a:solidFill>
              </a:rPr>
              <a:t>Name of conference : </a:t>
            </a:r>
            <a:r>
              <a:rPr lang="en" sz="1400"/>
              <a:t>Concordia Institute for Information Systems Engineering (CIISE), Concordia University, Montreal H3G 1M8, Canada</a:t>
            </a:r>
            <a:endParaRPr sz="1400"/>
          </a:p>
          <a:p>
            <a:pPr indent="0" lvl="0" marL="0" rtl="0" algn="l">
              <a:lnSpc>
                <a:spcPct val="100000"/>
              </a:lnSpc>
              <a:spcBef>
                <a:spcPts val="0"/>
              </a:spcBef>
              <a:spcAft>
                <a:spcPts val="0"/>
              </a:spcAft>
              <a:buSzPts val="2800"/>
              <a:buNone/>
            </a:pPr>
            <a:r>
              <a:rPr lang="en" sz="1400">
                <a:solidFill>
                  <a:schemeClr val="accent1"/>
                </a:solidFill>
              </a:rPr>
              <a:t>Purpose : </a:t>
            </a:r>
            <a:r>
              <a:rPr lang="en" sz="1400"/>
              <a:t>This survey points to the fact that the literature is particularly lacking</a:t>
            </a:r>
            <a:endParaRPr sz="1400"/>
          </a:p>
          <a:p>
            <a:pPr indent="0" lvl="0" marL="0" rtl="0" algn="l">
              <a:lnSpc>
                <a:spcPct val="100000"/>
              </a:lnSpc>
              <a:spcBef>
                <a:spcPts val="0"/>
              </a:spcBef>
              <a:spcAft>
                <a:spcPts val="0"/>
              </a:spcAft>
              <a:buSzPts val="2800"/>
              <a:buNone/>
            </a:pPr>
            <a:r>
              <a:rPr lang="en" sz="1400"/>
              <a:t>on the applications of BDA for demand forecasting in the case of closed-loop supply chains (CLSCs) and accordingly highlights avenues for future research.</a:t>
            </a:r>
            <a:endParaRPr sz="1400"/>
          </a:p>
          <a:p>
            <a:pPr indent="0" lvl="0" marL="0" rtl="0" algn="l">
              <a:lnSpc>
                <a:spcPct val="100000"/>
              </a:lnSpc>
              <a:spcBef>
                <a:spcPts val="0"/>
              </a:spcBef>
              <a:spcAft>
                <a:spcPts val="0"/>
              </a:spcAft>
              <a:buSzPts val="2800"/>
              <a:buNone/>
            </a:pPr>
            <a:r>
              <a:rPr lang="en" sz="1400">
                <a:solidFill>
                  <a:schemeClr val="accent1"/>
                </a:solidFill>
              </a:rPr>
              <a:t>Methodology : </a:t>
            </a:r>
            <a:r>
              <a:rPr lang="en" sz="1400"/>
              <a:t>The application of  BDA and machine learning using  Neural networks. Decision Trees &amp; Random Forests. Support Vector Machines.</a:t>
            </a:r>
            <a:endParaRPr sz="1400"/>
          </a:p>
          <a:p>
            <a:pPr indent="0" lvl="0" marL="0" rtl="0" algn="l">
              <a:lnSpc>
                <a:spcPct val="100000"/>
              </a:lnSpc>
              <a:spcBef>
                <a:spcPts val="0"/>
              </a:spcBef>
              <a:spcAft>
                <a:spcPts val="0"/>
              </a:spcAft>
              <a:buSzPts val="2800"/>
              <a:buNone/>
            </a:pPr>
            <a:r>
              <a:rPr lang="en" sz="1400"/>
              <a:t>Predictive Analytics for Demand Forecasting: Retail Chain Forecast.</a:t>
            </a:r>
            <a:endParaRPr sz="1400"/>
          </a:p>
          <a:p>
            <a:pPr indent="0" lvl="0" marL="0" rtl="0" algn="l">
              <a:lnSpc>
                <a:spcPct val="100000"/>
              </a:lnSpc>
              <a:spcBef>
                <a:spcPts val="0"/>
              </a:spcBef>
              <a:spcAft>
                <a:spcPts val="0"/>
              </a:spcAft>
              <a:buSzPts val="2800"/>
              <a:buNone/>
            </a:pPr>
            <a:r>
              <a:rPr lang="en" sz="1400">
                <a:solidFill>
                  <a:schemeClr val="accent1"/>
                </a:solidFill>
              </a:rPr>
              <a:t>Dataset : </a:t>
            </a:r>
            <a:r>
              <a:rPr lang="en" sz="1400"/>
              <a:t>Survey data was collected from e-logistics firm</a:t>
            </a:r>
            <a:endParaRPr sz="1400"/>
          </a:p>
          <a:p>
            <a:pPr indent="0" lvl="0" marL="0" rtl="0" algn="l">
              <a:lnSpc>
                <a:spcPct val="100000"/>
              </a:lnSpc>
              <a:spcBef>
                <a:spcPts val="0"/>
              </a:spcBef>
              <a:spcAft>
                <a:spcPts val="0"/>
              </a:spcAft>
              <a:buSzPts val="2800"/>
              <a:buNone/>
            </a:pPr>
            <a:r>
              <a:rPr lang="en" sz="1400">
                <a:solidFill>
                  <a:schemeClr val="accent1"/>
                </a:solidFill>
              </a:rPr>
              <a:t>Results : </a:t>
            </a:r>
            <a:r>
              <a:rPr lang="en" sz="1400">
                <a:solidFill>
                  <a:srgbClr val="0C2E3A"/>
                </a:solidFill>
              </a:rPr>
              <a:t>In the survey  predictive BDA applications in supply chain demand forecasting propose a classification of these applications, identify the gaps, and provide insights for future research. We classify these algorithms and their applications in supply chain management into time-series forecasting, clustering, K-nearest-neighbors, neural networks, regression analysis, support vector machines, and support vector regression.</a:t>
            </a:r>
            <a:endParaRPr sz="1400">
              <a:solidFill>
                <a:srgbClr val="0C2E3A"/>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C2E3A"/>
              </a:solidFill>
            </a:endParaRPr>
          </a:p>
          <a:p>
            <a:pPr indent="0" lvl="0" marL="0" rtl="0" algn="l">
              <a:lnSpc>
                <a:spcPct val="100000"/>
              </a:lnSpc>
              <a:spcBef>
                <a:spcPts val="0"/>
              </a:spcBef>
              <a:spcAft>
                <a:spcPts val="0"/>
              </a:spcAft>
              <a:buSzPts val="2800"/>
              <a:buNone/>
            </a:pPr>
            <a:r>
              <a:t/>
            </a:r>
            <a:endParaRPr sz="1400">
              <a:solidFill>
                <a:srgbClr val="0C2E3A"/>
              </a:solidFill>
            </a:endParaRPr>
          </a:p>
          <a:p>
            <a:pPr indent="0" lvl="0" marL="0" rtl="0" algn="l">
              <a:lnSpc>
                <a:spcPct val="100000"/>
              </a:lnSpc>
              <a:spcBef>
                <a:spcPts val="0"/>
              </a:spcBef>
              <a:spcAft>
                <a:spcPts val="0"/>
              </a:spcAft>
              <a:buSzPts val="2800"/>
              <a:buNone/>
            </a:pPr>
            <a:r>
              <a:t/>
            </a:r>
            <a:endParaRPr sz="1400">
              <a:solidFill>
                <a:srgbClr val="0C2E3A"/>
              </a:solidFill>
            </a:endParaRPr>
          </a:p>
          <a:p>
            <a:pPr indent="0" lvl="0" marL="0" rtl="0" algn="l">
              <a:lnSpc>
                <a:spcPct val="100000"/>
              </a:lnSpc>
              <a:spcBef>
                <a:spcPts val="0"/>
              </a:spcBef>
              <a:spcAft>
                <a:spcPts val="0"/>
              </a:spcAft>
              <a:buSzPts val="2800"/>
              <a:buNone/>
            </a:pPr>
            <a:r>
              <a:t/>
            </a:r>
            <a:endParaRPr sz="1400">
              <a:solidFill>
                <a:srgbClr val="0C2E3A"/>
              </a:solidFill>
            </a:endParaRPr>
          </a:p>
          <a:p>
            <a:pPr indent="0" lvl="0" marL="0" rtl="0" algn="l">
              <a:lnSpc>
                <a:spcPct val="100000"/>
              </a:lnSpc>
              <a:spcBef>
                <a:spcPts val="0"/>
              </a:spcBef>
              <a:spcAft>
                <a:spcPts val="0"/>
              </a:spcAft>
              <a:buSzPts val="2800"/>
              <a:buNone/>
            </a:pPr>
            <a:r>
              <a:t/>
            </a:r>
            <a:endParaRPr sz="1400">
              <a:solidFill>
                <a:srgbClr val="0C2E3A"/>
              </a:solidFill>
            </a:endParaRPr>
          </a:p>
        </p:txBody>
      </p:sp>
      <p:sp>
        <p:nvSpPr>
          <p:cNvPr id="880" name="Google Shape;880;p23"/>
          <p:cNvSpPr/>
          <p:nvPr/>
        </p:nvSpPr>
        <p:spPr>
          <a:xfrm>
            <a:off x="629953" y="440854"/>
            <a:ext cx="381209" cy="312466"/>
          </a:xfrm>
          <a:custGeom>
            <a:rect b="b" l="l" r="r" t="t"/>
            <a:pathLst>
              <a:path extrusionOk="0" h="9809" w="11967">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84" name="Shape 884"/>
        <p:cNvGrpSpPr/>
        <p:nvPr/>
      </p:nvGrpSpPr>
      <p:grpSpPr>
        <a:xfrm>
          <a:off x="0" y="0"/>
          <a:ext cx="0" cy="0"/>
          <a:chOff x="0" y="0"/>
          <a:chExt cx="0" cy="0"/>
        </a:xfrm>
      </p:grpSpPr>
      <p:sp>
        <p:nvSpPr>
          <p:cNvPr id="885" name="Google Shape;885;p24"/>
          <p:cNvSpPr txBox="1"/>
          <p:nvPr>
            <p:ph type="title"/>
          </p:nvPr>
        </p:nvSpPr>
        <p:spPr>
          <a:xfrm>
            <a:off x="485775" y="348800"/>
            <a:ext cx="4095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Dataset Description</a:t>
            </a:r>
            <a:endParaRPr/>
          </a:p>
        </p:txBody>
      </p:sp>
      <p:sp>
        <p:nvSpPr>
          <p:cNvPr id="886" name="Google Shape;886;p24"/>
          <p:cNvSpPr txBox="1"/>
          <p:nvPr>
            <p:ph idx="1" type="body"/>
          </p:nvPr>
        </p:nvSpPr>
        <p:spPr>
          <a:xfrm>
            <a:off x="597075" y="538600"/>
            <a:ext cx="6013800" cy="19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rgbClr val="FF0000"/>
              </a:solidFill>
            </a:endParaRPr>
          </a:p>
          <a:p>
            <a:pPr indent="0" lvl="0" marL="0" rtl="0" algn="l">
              <a:lnSpc>
                <a:spcPct val="100000"/>
              </a:lnSpc>
              <a:spcBef>
                <a:spcPts val="1600"/>
              </a:spcBef>
              <a:spcAft>
                <a:spcPts val="0"/>
              </a:spcAft>
              <a:buClr>
                <a:schemeClr val="dk1"/>
              </a:buClr>
              <a:buSzPts val="1100"/>
              <a:buFont typeface="Arial"/>
              <a:buNone/>
            </a:pPr>
            <a:r>
              <a:rPr lang="en">
                <a:solidFill>
                  <a:srgbClr val="FF0000"/>
                </a:solidFill>
              </a:rPr>
              <a:t>Link  : </a:t>
            </a:r>
            <a:r>
              <a:rPr lang="en" u="sng">
                <a:solidFill>
                  <a:schemeClr val="hlink"/>
                </a:solidFill>
                <a:hlinkClick r:id="rId3"/>
              </a:rPr>
              <a:t>DataCo SMART SUPPLY CHAIN FOR BIG DATA ANALYSIS</a:t>
            </a:r>
            <a:endParaRPr>
              <a:solidFill>
                <a:srgbClr val="FF0000"/>
              </a:solidFill>
            </a:endParaRPr>
          </a:p>
          <a:p>
            <a:pPr indent="0" lvl="0" marL="0" rtl="0" algn="l">
              <a:lnSpc>
                <a:spcPct val="100000"/>
              </a:lnSpc>
              <a:spcBef>
                <a:spcPts val="1600"/>
              </a:spcBef>
              <a:spcAft>
                <a:spcPts val="0"/>
              </a:spcAft>
              <a:buClr>
                <a:schemeClr val="dk1"/>
              </a:buClr>
              <a:buSzPts val="1100"/>
              <a:buFont typeface="Arial"/>
              <a:buNone/>
            </a:pPr>
            <a:r>
              <a:rPr lang="en" sz="1300"/>
              <a:t>A DataSet of Supply Chains used by the company DataCo Global was used for the analysis. </a:t>
            </a:r>
            <a:endParaRPr sz="1300"/>
          </a:p>
          <a:p>
            <a:pPr indent="0" lvl="0" marL="0" rtl="0" algn="l">
              <a:lnSpc>
                <a:spcPct val="100000"/>
              </a:lnSpc>
              <a:spcBef>
                <a:spcPts val="0"/>
              </a:spcBef>
              <a:spcAft>
                <a:spcPts val="0"/>
              </a:spcAft>
              <a:buClr>
                <a:schemeClr val="dk1"/>
              </a:buClr>
              <a:buSzPts val="1100"/>
              <a:buFont typeface="Arial"/>
              <a:buNone/>
            </a:pPr>
            <a:r>
              <a:rPr lang="en" sz="1300"/>
              <a:t>We would be using these parameters to predict defect percent in upcoming orders</a:t>
            </a:r>
            <a:endParaRPr sz="1300"/>
          </a:p>
          <a:p>
            <a:pPr indent="0" lvl="0" marL="0" rtl="0" algn="l">
              <a:lnSpc>
                <a:spcPct val="100000"/>
              </a:lnSpc>
              <a:spcBef>
                <a:spcPts val="0"/>
              </a:spcBef>
              <a:spcAft>
                <a:spcPts val="0"/>
              </a:spcAft>
              <a:buClr>
                <a:schemeClr val="dk1"/>
              </a:buClr>
              <a:buSzPts val="1100"/>
              <a:buFont typeface="Arial"/>
              <a:buNone/>
            </a:pPr>
            <a:r>
              <a:rPr lang="en" sz="1300"/>
              <a:t>We will divide the dataset in a 70:30 ratio of training and testing dataset. </a:t>
            </a:r>
            <a:endParaRPr sz="1300"/>
          </a:p>
          <a:p>
            <a:pPr indent="0" lvl="0" marL="0" rtl="0" algn="l">
              <a:lnSpc>
                <a:spcPct val="100000"/>
              </a:lnSpc>
              <a:spcBef>
                <a:spcPts val="0"/>
              </a:spcBef>
              <a:spcAft>
                <a:spcPts val="0"/>
              </a:spcAft>
              <a:buClr>
                <a:schemeClr val="dk1"/>
              </a:buClr>
              <a:buSzPts val="1100"/>
              <a:buFont typeface="Arial"/>
              <a:buNone/>
            </a:pPr>
            <a:r>
              <a:rPr lang="en" sz="1300"/>
              <a:t>Out of all the parameters we considered the parameters given below:</a:t>
            </a:r>
            <a:endParaRPr sz="1300"/>
          </a:p>
          <a:p>
            <a:pPr indent="0" lvl="0" marL="0" rtl="0" algn="l">
              <a:lnSpc>
                <a:spcPct val="100000"/>
              </a:lnSpc>
              <a:spcBef>
                <a:spcPts val="1600"/>
              </a:spcBef>
              <a:spcAft>
                <a:spcPts val="0"/>
              </a:spcAft>
              <a:buClr>
                <a:schemeClr val="dk1"/>
              </a:buClr>
              <a:buSzPts val="1100"/>
              <a:buFont typeface="Arial"/>
              <a:buNone/>
            </a:pPr>
            <a:r>
              <a:t/>
            </a:r>
            <a:endParaRPr sz="1000"/>
          </a:p>
          <a:p>
            <a:pPr indent="0" lvl="0" marL="0" rtl="0" algn="l">
              <a:lnSpc>
                <a:spcPct val="100000"/>
              </a:lnSpc>
              <a:spcBef>
                <a:spcPts val="1600"/>
              </a:spcBef>
              <a:spcAft>
                <a:spcPts val="0"/>
              </a:spcAft>
              <a:buClr>
                <a:schemeClr val="dk1"/>
              </a:buClr>
              <a:buSzPts val="1100"/>
              <a:buFont typeface="Arial"/>
              <a:buNone/>
            </a:pPr>
            <a:r>
              <a:t/>
            </a:r>
            <a:endParaRPr sz="1000"/>
          </a:p>
          <a:p>
            <a:pPr indent="0" lvl="0" marL="0" rtl="0" algn="l">
              <a:lnSpc>
                <a:spcPct val="100000"/>
              </a:lnSpc>
              <a:spcBef>
                <a:spcPts val="1600"/>
              </a:spcBef>
              <a:spcAft>
                <a:spcPts val="0"/>
              </a:spcAft>
              <a:buClr>
                <a:schemeClr val="dk1"/>
              </a:buClr>
              <a:buSzPts val="1100"/>
              <a:buFont typeface="Arial"/>
              <a:buNone/>
            </a:pPr>
            <a:r>
              <a:t/>
            </a:r>
            <a:endParaRPr sz="1000"/>
          </a:p>
          <a:p>
            <a:pPr indent="0" lvl="0" marL="0" rtl="0" algn="l">
              <a:lnSpc>
                <a:spcPct val="100000"/>
              </a:lnSpc>
              <a:spcBef>
                <a:spcPts val="1600"/>
              </a:spcBef>
              <a:spcAft>
                <a:spcPts val="0"/>
              </a:spcAft>
              <a:buClr>
                <a:schemeClr val="dk1"/>
              </a:buClr>
              <a:buSzPts val="1100"/>
              <a:buFont typeface="Arial"/>
              <a:buNone/>
            </a:pPr>
            <a:r>
              <a:rPr lang="en" sz="1000"/>
              <a:t>.</a:t>
            </a:r>
            <a:endParaRPr sz="1000"/>
          </a:p>
          <a:p>
            <a:pPr indent="0" lvl="0" marL="0" rtl="0" algn="l">
              <a:lnSpc>
                <a:spcPct val="100000"/>
              </a:lnSpc>
              <a:spcBef>
                <a:spcPts val="1600"/>
              </a:spcBef>
              <a:spcAft>
                <a:spcPts val="0"/>
              </a:spcAft>
              <a:buClr>
                <a:schemeClr val="dk1"/>
              </a:buClr>
              <a:buSzPts val="1100"/>
              <a:buFont typeface="Arial"/>
              <a:buNone/>
            </a:pPr>
            <a:r>
              <a:t/>
            </a:r>
            <a:endParaRPr sz="1000"/>
          </a:p>
          <a:p>
            <a:pPr indent="0" lvl="0" marL="0" rtl="0" algn="l">
              <a:lnSpc>
                <a:spcPct val="100000"/>
              </a:lnSpc>
              <a:spcBef>
                <a:spcPts val="1600"/>
              </a:spcBef>
              <a:spcAft>
                <a:spcPts val="0"/>
              </a:spcAft>
              <a:buSzPts val="1800"/>
              <a:buNone/>
            </a:pPr>
            <a:r>
              <a:t/>
            </a:r>
            <a:endParaRPr sz="1000"/>
          </a:p>
          <a:p>
            <a:pPr indent="0" lvl="0" marL="0" rtl="0" algn="l">
              <a:lnSpc>
                <a:spcPct val="100000"/>
              </a:lnSpc>
              <a:spcBef>
                <a:spcPts val="1600"/>
              </a:spcBef>
              <a:spcAft>
                <a:spcPts val="1600"/>
              </a:spcAft>
              <a:buSzPts val="1800"/>
              <a:buNone/>
            </a:pPr>
            <a:r>
              <a:t/>
            </a:r>
            <a:endParaRPr/>
          </a:p>
        </p:txBody>
      </p:sp>
      <p:pic>
        <p:nvPicPr>
          <p:cNvPr id="887" name="Google Shape;887;p24"/>
          <p:cNvPicPr preferRelativeResize="0"/>
          <p:nvPr/>
        </p:nvPicPr>
        <p:blipFill rotWithShape="1">
          <a:blip r:embed="rId4">
            <a:alphaModFix/>
          </a:blip>
          <a:srcRect b="0" l="0" r="0" t="0"/>
          <a:stretch/>
        </p:blipFill>
        <p:spPr>
          <a:xfrm>
            <a:off x="761538" y="2946025"/>
            <a:ext cx="5343525" cy="1514475"/>
          </a:xfrm>
          <a:prstGeom prst="rect">
            <a:avLst/>
          </a:prstGeom>
          <a:noFill/>
          <a:ln>
            <a:noFill/>
          </a:ln>
        </p:spPr>
      </p:pic>
      <p:pic>
        <p:nvPicPr>
          <p:cNvPr id="888" name="Google Shape;888;p24"/>
          <p:cNvPicPr preferRelativeResize="0"/>
          <p:nvPr/>
        </p:nvPicPr>
        <p:blipFill rotWithShape="1">
          <a:blip r:embed="rId5">
            <a:alphaModFix/>
          </a:blip>
          <a:srcRect b="0" l="0" r="0" t="0"/>
          <a:stretch/>
        </p:blipFill>
        <p:spPr>
          <a:xfrm>
            <a:off x="6763275" y="2759700"/>
            <a:ext cx="1514475" cy="1781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92" name="Shape 892"/>
        <p:cNvGrpSpPr/>
        <p:nvPr/>
      </p:nvGrpSpPr>
      <p:grpSpPr>
        <a:xfrm>
          <a:off x="0" y="0"/>
          <a:ext cx="0" cy="0"/>
          <a:chOff x="0" y="0"/>
          <a:chExt cx="0" cy="0"/>
        </a:xfrm>
      </p:grpSpPr>
      <p:sp>
        <p:nvSpPr>
          <p:cNvPr id="893" name="Google Shape;893;p25"/>
          <p:cNvSpPr txBox="1"/>
          <p:nvPr>
            <p:ph type="title"/>
          </p:nvPr>
        </p:nvSpPr>
        <p:spPr>
          <a:xfrm>
            <a:off x="398700" y="816700"/>
            <a:ext cx="47226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Languages , Tools and Algorithms used</a:t>
            </a:r>
            <a:endParaRPr/>
          </a:p>
        </p:txBody>
      </p:sp>
      <p:sp>
        <p:nvSpPr>
          <p:cNvPr id="894" name="Google Shape;894;p25"/>
          <p:cNvSpPr txBox="1"/>
          <p:nvPr>
            <p:ph idx="1" type="body"/>
          </p:nvPr>
        </p:nvSpPr>
        <p:spPr>
          <a:xfrm>
            <a:off x="491100" y="1471475"/>
            <a:ext cx="5372700" cy="188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We will be majorly using Python 3 as the project programming language.</a:t>
            </a:r>
            <a:endParaRPr/>
          </a:p>
          <a:p>
            <a:pPr indent="0" lvl="0" marL="0" rtl="0" algn="l">
              <a:lnSpc>
                <a:spcPct val="100000"/>
              </a:lnSpc>
              <a:spcBef>
                <a:spcPts val="1600"/>
              </a:spcBef>
              <a:spcAft>
                <a:spcPts val="0"/>
              </a:spcAft>
              <a:buClr>
                <a:schemeClr val="dk1"/>
              </a:buClr>
              <a:buSzPts val="1100"/>
              <a:buFont typeface="Arial"/>
              <a:buNone/>
            </a:pPr>
            <a:r>
              <a:rPr lang="en">
                <a:solidFill>
                  <a:srgbClr val="FF0000"/>
                </a:solidFill>
              </a:rPr>
              <a:t>Tools  : </a:t>
            </a:r>
            <a:endParaRPr>
              <a:solidFill>
                <a:srgbClr val="FF0000"/>
              </a:solidFill>
            </a:endParaRPr>
          </a:p>
          <a:p>
            <a:pPr indent="-342900" lvl="0" marL="457200" rtl="0" algn="l">
              <a:lnSpc>
                <a:spcPct val="100000"/>
              </a:lnSpc>
              <a:spcBef>
                <a:spcPts val="1600"/>
              </a:spcBef>
              <a:spcAft>
                <a:spcPts val="0"/>
              </a:spcAft>
              <a:buSzPts val="1800"/>
              <a:buChar char="●"/>
            </a:pPr>
            <a:r>
              <a:rPr lang="en"/>
              <a:t>Pandas  → A software library used for data manipulation and analysis. </a:t>
            </a:r>
            <a:endParaRPr/>
          </a:p>
          <a:p>
            <a:pPr indent="-342900" lvl="0" marL="457200" rtl="0" algn="l">
              <a:lnSpc>
                <a:spcPct val="100000"/>
              </a:lnSpc>
              <a:spcBef>
                <a:spcPts val="0"/>
              </a:spcBef>
              <a:spcAft>
                <a:spcPts val="0"/>
              </a:spcAft>
              <a:buSzPts val="1800"/>
              <a:buChar char="●"/>
            </a:pPr>
            <a:r>
              <a:rPr lang="en"/>
              <a:t>Scikit-learn →A Machine learning library for python.</a:t>
            </a:r>
            <a:endParaRPr/>
          </a:p>
          <a:p>
            <a:pPr indent="0" lvl="0" marL="0" rtl="0" algn="l">
              <a:lnSpc>
                <a:spcPct val="100000"/>
              </a:lnSpc>
              <a:spcBef>
                <a:spcPts val="1600"/>
              </a:spcBef>
              <a:spcAft>
                <a:spcPts val="0"/>
              </a:spcAft>
              <a:buClr>
                <a:schemeClr val="dk1"/>
              </a:buClr>
              <a:buSzPts val="1100"/>
              <a:buFont typeface="Arial"/>
              <a:buNone/>
            </a:pPr>
            <a:r>
              <a:rPr lang="en">
                <a:solidFill>
                  <a:srgbClr val="FF0000"/>
                </a:solidFill>
              </a:rPr>
              <a:t>Algorithms : </a:t>
            </a:r>
            <a:endParaRPr>
              <a:solidFill>
                <a:srgbClr val="FF0000"/>
              </a:solidFill>
            </a:endParaRPr>
          </a:p>
          <a:p>
            <a:pPr indent="-342900" lvl="0" marL="457200" rtl="0" algn="l">
              <a:lnSpc>
                <a:spcPct val="100000"/>
              </a:lnSpc>
              <a:spcBef>
                <a:spcPts val="1600"/>
              </a:spcBef>
              <a:spcAft>
                <a:spcPts val="0"/>
              </a:spcAft>
              <a:buClr>
                <a:srgbClr val="434343"/>
              </a:buClr>
              <a:buSzPts val="1800"/>
              <a:buChar char="●"/>
            </a:pPr>
            <a:r>
              <a:rPr lang="en">
                <a:solidFill>
                  <a:srgbClr val="434343"/>
                </a:solidFill>
              </a:rPr>
              <a:t>Support Vector Machine</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
                <a:solidFill>
                  <a:srgbClr val="434343"/>
                </a:solidFill>
              </a:rPr>
              <a:t>Decision tree</a:t>
            </a:r>
            <a:endParaRPr>
              <a:solidFill>
                <a:srgbClr val="434343"/>
              </a:solidFill>
            </a:endParaRPr>
          </a:p>
          <a:p>
            <a:pPr indent="0" lvl="0" marL="0" rtl="0" algn="l">
              <a:lnSpc>
                <a:spcPct val="100000"/>
              </a:lnSpc>
              <a:spcBef>
                <a:spcPts val="1600"/>
              </a:spcBef>
              <a:spcAft>
                <a:spcPts val="0"/>
              </a:spcAft>
              <a:buClr>
                <a:schemeClr val="dk1"/>
              </a:buClr>
              <a:buSzPts val="1100"/>
              <a:buFont typeface="Arial"/>
              <a:buNone/>
            </a:pPr>
            <a:r>
              <a:t/>
            </a:r>
            <a:endParaRPr/>
          </a:p>
          <a:p>
            <a:pPr indent="0" lvl="0" marL="0" rtl="0" algn="l">
              <a:lnSpc>
                <a:spcPct val="100000"/>
              </a:lnSpc>
              <a:spcBef>
                <a:spcPts val="1600"/>
              </a:spcBef>
              <a:spcAft>
                <a:spcPts val="0"/>
              </a:spcAft>
              <a:buClr>
                <a:schemeClr val="dk1"/>
              </a:buClr>
              <a:buSzPts val="1100"/>
              <a:buFont typeface="Arial"/>
              <a:buNone/>
            </a:pPr>
            <a:r>
              <a:t/>
            </a:r>
            <a:endParaRPr/>
          </a:p>
          <a:p>
            <a:pPr indent="0" lvl="0" marL="0" rtl="0" algn="l">
              <a:lnSpc>
                <a:spcPct val="100000"/>
              </a:lnSpc>
              <a:spcBef>
                <a:spcPts val="1600"/>
              </a:spcBef>
              <a:spcAft>
                <a:spcPts val="0"/>
              </a:spcAft>
              <a:buSzPts val="1800"/>
              <a:buNone/>
            </a:pPr>
            <a:r>
              <a:t/>
            </a:r>
            <a:endParaRPr/>
          </a:p>
          <a:p>
            <a:pPr indent="0" lvl="0" marL="0" rtl="0" algn="l">
              <a:lnSpc>
                <a:spcPct val="100000"/>
              </a:lnSpc>
              <a:spcBef>
                <a:spcPts val="1600"/>
              </a:spcBef>
              <a:spcAft>
                <a:spcPts val="1600"/>
              </a:spcAft>
              <a:buSzPts val="1800"/>
              <a:buNone/>
            </a:pPr>
            <a:r>
              <a:t/>
            </a:r>
            <a:endParaRPr/>
          </a:p>
        </p:txBody>
      </p:sp>
      <p:grpSp>
        <p:nvGrpSpPr>
          <p:cNvPr id="895" name="Google Shape;895;p25"/>
          <p:cNvGrpSpPr/>
          <p:nvPr/>
        </p:nvGrpSpPr>
        <p:grpSpPr>
          <a:xfrm>
            <a:off x="5731921" y="2102413"/>
            <a:ext cx="2993057" cy="2575279"/>
            <a:chOff x="535250" y="238125"/>
            <a:chExt cx="6547925" cy="5237500"/>
          </a:xfrm>
        </p:grpSpPr>
        <p:sp>
          <p:nvSpPr>
            <p:cNvPr id="896" name="Google Shape;896;p25"/>
            <p:cNvSpPr/>
            <p:nvPr/>
          </p:nvSpPr>
          <p:spPr>
            <a:xfrm>
              <a:off x="4915525" y="1376850"/>
              <a:ext cx="316350" cy="418425"/>
            </a:xfrm>
            <a:custGeom>
              <a:rect b="b" l="l" r="r" t="t"/>
              <a:pathLst>
                <a:path extrusionOk="0" h="16737" w="12654">
                  <a:moveTo>
                    <a:pt x="7042" y="1"/>
                  </a:moveTo>
                  <a:cubicBezTo>
                    <a:pt x="6842" y="1"/>
                    <a:pt x="6645" y="83"/>
                    <a:pt x="6500" y="267"/>
                  </a:cubicBezTo>
                  <a:cubicBezTo>
                    <a:pt x="6047" y="843"/>
                    <a:pt x="5916" y="3059"/>
                    <a:pt x="6919" y="5450"/>
                  </a:cubicBezTo>
                  <a:cubicBezTo>
                    <a:pt x="7281" y="6314"/>
                    <a:pt x="7043" y="6615"/>
                    <a:pt x="6529" y="6615"/>
                  </a:cubicBezTo>
                  <a:cubicBezTo>
                    <a:pt x="5619" y="6615"/>
                    <a:pt x="3845" y="5673"/>
                    <a:pt x="2999" y="5240"/>
                  </a:cubicBezTo>
                  <a:cubicBezTo>
                    <a:pt x="2999" y="5240"/>
                    <a:pt x="1531" y="4180"/>
                    <a:pt x="992" y="4180"/>
                  </a:cubicBezTo>
                  <a:cubicBezTo>
                    <a:pt x="984" y="4180"/>
                    <a:pt x="976" y="4180"/>
                    <a:pt x="968" y="4181"/>
                  </a:cubicBezTo>
                  <a:cubicBezTo>
                    <a:pt x="450" y="4214"/>
                    <a:pt x="1" y="5475"/>
                    <a:pt x="1873" y="7208"/>
                  </a:cubicBezTo>
                  <a:cubicBezTo>
                    <a:pt x="1873" y="7208"/>
                    <a:pt x="676" y="7465"/>
                    <a:pt x="922" y="8435"/>
                  </a:cubicBezTo>
                  <a:cubicBezTo>
                    <a:pt x="1102" y="9147"/>
                    <a:pt x="2545" y="10065"/>
                    <a:pt x="2545" y="10065"/>
                  </a:cubicBezTo>
                  <a:cubicBezTo>
                    <a:pt x="2545" y="10065"/>
                    <a:pt x="2515" y="10062"/>
                    <a:pt x="2465" y="10062"/>
                  </a:cubicBezTo>
                  <a:cubicBezTo>
                    <a:pt x="2246" y="10062"/>
                    <a:pt x="1641" y="10116"/>
                    <a:pt x="1431" y="10696"/>
                  </a:cubicBezTo>
                  <a:cubicBezTo>
                    <a:pt x="1052" y="11743"/>
                    <a:pt x="2704" y="12700"/>
                    <a:pt x="2704" y="12700"/>
                  </a:cubicBezTo>
                  <a:cubicBezTo>
                    <a:pt x="2704" y="12700"/>
                    <a:pt x="1278" y="13309"/>
                    <a:pt x="2021" y="14361"/>
                  </a:cubicBezTo>
                  <a:cubicBezTo>
                    <a:pt x="2576" y="15147"/>
                    <a:pt x="3938" y="15455"/>
                    <a:pt x="6339" y="16176"/>
                  </a:cubicBezTo>
                  <a:lnTo>
                    <a:pt x="9025" y="16737"/>
                  </a:lnTo>
                  <a:lnTo>
                    <a:pt x="12654" y="9759"/>
                  </a:lnTo>
                  <a:lnTo>
                    <a:pt x="10716" y="6975"/>
                  </a:lnTo>
                  <a:cubicBezTo>
                    <a:pt x="10324" y="6530"/>
                    <a:pt x="9879" y="5996"/>
                    <a:pt x="9382" y="5341"/>
                  </a:cubicBezTo>
                  <a:cubicBezTo>
                    <a:pt x="8959" y="4779"/>
                    <a:pt x="8634" y="4148"/>
                    <a:pt x="8423" y="3475"/>
                  </a:cubicBezTo>
                  <a:cubicBezTo>
                    <a:pt x="8165" y="2663"/>
                    <a:pt x="7866" y="1567"/>
                    <a:pt x="7889" y="916"/>
                  </a:cubicBezTo>
                  <a:cubicBezTo>
                    <a:pt x="7908" y="370"/>
                    <a:pt x="7468" y="1"/>
                    <a:pt x="7042"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5"/>
            <p:cNvSpPr/>
            <p:nvPr/>
          </p:nvSpPr>
          <p:spPr>
            <a:xfrm>
              <a:off x="4696350" y="5157650"/>
              <a:ext cx="472975" cy="286200"/>
            </a:xfrm>
            <a:custGeom>
              <a:rect b="b" l="l" r="r" t="t"/>
              <a:pathLst>
                <a:path extrusionOk="0" h="11448" w="18919">
                  <a:moveTo>
                    <a:pt x="9752" y="0"/>
                  </a:moveTo>
                  <a:lnTo>
                    <a:pt x="7438" y="4879"/>
                  </a:lnTo>
                  <a:cubicBezTo>
                    <a:pt x="7438" y="4879"/>
                    <a:pt x="2962" y="3903"/>
                    <a:pt x="1074" y="3903"/>
                  </a:cubicBezTo>
                  <a:cubicBezTo>
                    <a:pt x="344" y="3903"/>
                    <a:pt x="1" y="4049"/>
                    <a:pt x="452" y="4453"/>
                  </a:cubicBezTo>
                  <a:cubicBezTo>
                    <a:pt x="1904" y="5754"/>
                    <a:pt x="12431" y="10180"/>
                    <a:pt x="15025" y="11220"/>
                  </a:cubicBezTo>
                  <a:lnTo>
                    <a:pt x="15611" y="11448"/>
                  </a:lnTo>
                  <a:lnTo>
                    <a:pt x="18919" y="4273"/>
                  </a:lnTo>
                  <a:lnTo>
                    <a:pt x="97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5"/>
            <p:cNvSpPr/>
            <p:nvPr/>
          </p:nvSpPr>
          <p:spPr>
            <a:xfrm>
              <a:off x="5004350" y="5365725"/>
              <a:ext cx="113400" cy="74750"/>
            </a:xfrm>
            <a:custGeom>
              <a:rect b="b" l="l" r="r" t="t"/>
              <a:pathLst>
                <a:path extrusionOk="0" h="2990" w="4536">
                  <a:moveTo>
                    <a:pt x="2895" y="1"/>
                  </a:moveTo>
                  <a:cubicBezTo>
                    <a:pt x="2624" y="1"/>
                    <a:pt x="2351" y="32"/>
                    <a:pt x="2082" y="94"/>
                  </a:cubicBezTo>
                  <a:cubicBezTo>
                    <a:pt x="1238" y="290"/>
                    <a:pt x="497" y="792"/>
                    <a:pt x="0" y="1504"/>
                  </a:cubicBezTo>
                  <a:lnTo>
                    <a:pt x="3343" y="2990"/>
                  </a:lnTo>
                  <a:lnTo>
                    <a:pt x="4535" y="427"/>
                  </a:lnTo>
                  <a:cubicBezTo>
                    <a:pt x="4030" y="140"/>
                    <a:pt x="3466" y="1"/>
                    <a:pt x="28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5"/>
            <p:cNvSpPr/>
            <p:nvPr/>
          </p:nvSpPr>
          <p:spPr>
            <a:xfrm>
              <a:off x="4700175" y="5255500"/>
              <a:ext cx="388475" cy="188350"/>
            </a:xfrm>
            <a:custGeom>
              <a:rect b="b" l="l" r="r" t="t"/>
              <a:pathLst>
                <a:path extrusionOk="0" h="7534" w="15539">
                  <a:moveTo>
                    <a:pt x="975" y="1"/>
                  </a:moveTo>
                  <a:cubicBezTo>
                    <a:pt x="429" y="1"/>
                    <a:pt x="0" y="73"/>
                    <a:pt x="51" y="307"/>
                  </a:cubicBezTo>
                  <a:cubicBezTo>
                    <a:pt x="182" y="916"/>
                    <a:pt x="10651" y="5788"/>
                    <a:pt x="15458" y="7534"/>
                  </a:cubicBezTo>
                  <a:lnTo>
                    <a:pt x="15538" y="7322"/>
                  </a:lnTo>
                  <a:lnTo>
                    <a:pt x="3278" y="1742"/>
                  </a:lnTo>
                  <a:cubicBezTo>
                    <a:pt x="3278" y="1742"/>
                    <a:pt x="3541" y="455"/>
                    <a:pt x="3018" y="185"/>
                  </a:cubicBezTo>
                  <a:cubicBezTo>
                    <a:pt x="3018" y="185"/>
                    <a:pt x="1847" y="1"/>
                    <a:pt x="9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5"/>
            <p:cNvSpPr/>
            <p:nvPr/>
          </p:nvSpPr>
          <p:spPr>
            <a:xfrm>
              <a:off x="4703100" y="5259275"/>
              <a:ext cx="389275" cy="180850"/>
            </a:xfrm>
            <a:custGeom>
              <a:rect b="b" l="l" r="r" t="t"/>
              <a:pathLst>
                <a:path extrusionOk="0" h="7234" w="15571">
                  <a:moveTo>
                    <a:pt x="3" y="1"/>
                  </a:moveTo>
                  <a:cubicBezTo>
                    <a:pt x="2" y="1"/>
                    <a:pt x="2" y="1"/>
                    <a:pt x="2" y="1"/>
                  </a:cubicBezTo>
                  <a:cubicBezTo>
                    <a:pt x="1" y="5"/>
                    <a:pt x="53" y="36"/>
                    <a:pt x="152" y="92"/>
                  </a:cubicBezTo>
                  <a:lnTo>
                    <a:pt x="593" y="328"/>
                  </a:lnTo>
                  <a:lnTo>
                    <a:pt x="2227" y="1175"/>
                  </a:lnTo>
                  <a:cubicBezTo>
                    <a:pt x="3612" y="1877"/>
                    <a:pt x="5539" y="2826"/>
                    <a:pt x="7690" y="3824"/>
                  </a:cubicBezTo>
                  <a:cubicBezTo>
                    <a:pt x="9839" y="4823"/>
                    <a:pt x="11806" y="5684"/>
                    <a:pt x="13238" y="6288"/>
                  </a:cubicBezTo>
                  <a:lnTo>
                    <a:pt x="14937" y="6993"/>
                  </a:lnTo>
                  <a:lnTo>
                    <a:pt x="15402" y="7175"/>
                  </a:lnTo>
                  <a:cubicBezTo>
                    <a:pt x="15501" y="7213"/>
                    <a:pt x="15556" y="7233"/>
                    <a:pt x="15567" y="7233"/>
                  </a:cubicBezTo>
                  <a:cubicBezTo>
                    <a:pt x="15568" y="7233"/>
                    <a:pt x="15568" y="7233"/>
                    <a:pt x="15569" y="7233"/>
                  </a:cubicBezTo>
                  <a:cubicBezTo>
                    <a:pt x="15570" y="7229"/>
                    <a:pt x="15515" y="7201"/>
                    <a:pt x="15412" y="7154"/>
                  </a:cubicBezTo>
                  <a:lnTo>
                    <a:pt x="14956" y="6949"/>
                  </a:lnTo>
                  <a:lnTo>
                    <a:pt x="13272" y="6209"/>
                  </a:lnTo>
                  <a:cubicBezTo>
                    <a:pt x="11850" y="5584"/>
                    <a:pt x="9890" y="4712"/>
                    <a:pt x="7742" y="3713"/>
                  </a:cubicBezTo>
                  <a:cubicBezTo>
                    <a:pt x="5592" y="2714"/>
                    <a:pt x="3660" y="1780"/>
                    <a:pt x="2266" y="1097"/>
                  </a:cubicBezTo>
                  <a:lnTo>
                    <a:pt x="615" y="286"/>
                  </a:lnTo>
                  <a:lnTo>
                    <a:pt x="163" y="69"/>
                  </a:lnTo>
                  <a:cubicBezTo>
                    <a:pt x="65" y="24"/>
                    <a:pt x="11" y="1"/>
                    <a:pt x="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5"/>
            <p:cNvSpPr/>
            <p:nvPr/>
          </p:nvSpPr>
          <p:spPr>
            <a:xfrm>
              <a:off x="4774425" y="5256525"/>
              <a:ext cx="12300" cy="46175"/>
            </a:xfrm>
            <a:custGeom>
              <a:rect b="b" l="l" r="r" t="t"/>
              <a:pathLst>
                <a:path extrusionOk="0" h="1847" w="492">
                  <a:moveTo>
                    <a:pt x="36" y="0"/>
                  </a:moveTo>
                  <a:cubicBezTo>
                    <a:pt x="34" y="0"/>
                    <a:pt x="33" y="1"/>
                    <a:pt x="33" y="2"/>
                  </a:cubicBezTo>
                  <a:cubicBezTo>
                    <a:pt x="0" y="21"/>
                    <a:pt x="248" y="385"/>
                    <a:pt x="303" y="905"/>
                  </a:cubicBezTo>
                  <a:cubicBezTo>
                    <a:pt x="369" y="1424"/>
                    <a:pt x="209" y="1833"/>
                    <a:pt x="244" y="1845"/>
                  </a:cubicBezTo>
                  <a:cubicBezTo>
                    <a:pt x="245" y="1846"/>
                    <a:pt x="246" y="1846"/>
                    <a:pt x="246" y="1846"/>
                  </a:cubicBezTo>
                  <a:cubicBezTo>
                    <a:pt x="279" y="1846"/>
                    <a:pt x="491" y="1435"/>
                    <a:pt x="424" y="890"/>
                  </a:cubicBezTo>
                  <a:cubicBezTo>
                    <a:pt x="366" y="351"/>
                    <a:pt x="72"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5"/>
            <p:cNvSpPr/>
            <p:nvPr/>
          </p:nvSpPr>
          <p:spPr>
            <a:xfrm>
              <a:off x="4860100" y="5275075"/>
              <a:ext cx="4900" cy="24725"/>
            </a:xfrm>
            <a:custGeom>
              <a:rect b="b" l="l" r="r" t="t"/>
              <a:pathLst>
                <a:path extrusionOk="0" h="989" w="196">
                  <a:moveTo>
                    <a:pt x="34" y="1"/>
                  </a:moveTo>
                  <a:cubicBezTo>
                    <a:pt x="33" y="1"/>
                    <a:pt x="33" y="1"/>
                    <a:pt x="33" y="1"/>
                  </a:cubicBezTo>
                  <a:cubicBezTo>
                    <a:pt x="0" y="5"/>
                    <a:pt x="1" y="230"/>
                    <a:pt x="37" y="503"/>
                  </a:cubicBezTo>
                  <a:cubicBezTo>
                    <a:pt x="72" y="773"/>
                    <a:pt x="127" y="989"/>
                    <a:pt x="161" y="989"/>
                  </a:cubicBezTo>
                  <a:cubicBezTo>
                    <a:pt x="162" y="989"/>
                    <a:pt x="162" y="989"/>
                    <a:pt x="162" y="989"/>
                  </a:cubicBezTo>
                  <a:cubicBezTo>
                    <a:pt x="195" y="985"/>
                    <a:pt x="194" y="760"/>
                    <a:pt x="158" y="487"/>
                  </a:cubicBezTo>
                  <a:cubicBezTo>
                    <a:pt x="123" y="216"/>
                    <a:pt x="68"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5"/>
            <p:cNvSpPr/>
            <p:nvPr/>
          </p:nvSpPr>
          <p:spPr>
            <a:xfrm>
              <a:off x="4878175" y="5279100"/>
              <a:ext cx="9875" cy="19575"/>
            </a:xfrm>
            <a:custGeom>
              <a:rect b="b" l="l" r="r" t="t"/>
              <a:pathLst>
                <a:path extrusionOk="0" h="783" w="395">
                  <a:moveTo>
                    <a:pt x="35" y="0"/>
                  </a:moveTo>
                  <a:cubicBezTo>
                    <a:pt x="34" y="0"/>
                    <a:pt x="33" y="0"/>
                    <a:pt x="32" y="1"/>
                  </a:cubicBezTo>
                  <a:cubicBezTo>
                    <a:pt x="0" y="14"/>
                    <a:pt x="49" y="200"/>
                    <a:pt x="141" y="416"/>
                  </a:cubicBezTo>
                  <a:cubicBezTo>
                    <a:pt x="230" y="623"/>
                    <a:pt x="326" y="782"/>
                    <a:pt x="361" y="782"/>
                  </a:cubicBezTo>
                  <a:cubicBezTo>
                    <a:pt x="362" y="782"/>
                    <a:pt x="364" y="782"/>
                    <a:pt x="365" y="781"/>
                  </a:cubicBezTo>
                  <a:cubicBezTo>
                    <a:pt x="395" y="768"/>
                    <a:pt x="346" y="582"/>
                    <a:pt x="254" y="368"/>
                  </a:cubicBezTo>
                  <a:cubicBezTo>
                    <a:pt x="166" y="160"/>
                    <a:pt x="70"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5"/>
            <p:cNvSpPr/>
            <p:nvPr/>
          </p:nvSpPr>
          <p:spPr>
            <a:xfrm>
              <a:off x="4884650" y="5271425"/>
              <a:ext cx="24800" cy="11225"/>
            </a:xfrm>
            <a:custGeom>
              <a:rect b="b" l="l" r="r" t="t"/>
              <a:pathLst>
                <a:path extrusionOk="0" h="449" w="992">
                  <a:moveTo>
                    <a:pt x="36" y="0"/>
                  </a:moveTo>
                  <a:cubicBezTo>
                    <a:pt x="24" y="0"/>
                    <a:pt x="16" y="3"/>
                    <a:pt x="14" y="7"/>
                  </a:cubicBezTo>
                  <a:cubicBezTo>
                    <a:pt x="1" y="38"/>
                    <a:pt x="205" y="160"/>
                    <a:pt x="470" y="280"/>
                  </a:cubicBezTo>
                  <a:cubicBezTo>
                    <a:pt x="694" y="382"/>
                    <a:pt x="890" y="449"/>
                    <a:pt x="956" y="449"/>
                  </a:cubicBezTo>
                  <a:cubicBezTo>
                    <a:pt x="968" y="449"/>
                    <a:pt x="975" y="446"/>
                    <a:pt x="978" y="441"/>
                  </a:cubicBezTo>
                  <a:cubicBezTo>
                    <a:pt x="991" y="410"/>
                    <a:pt x="787" y="289"/>
                    <a:pt x="521" y="169"/>
                  </a:cubicBezTo>
                  <a:cubicBezTo>
                    <a:pt x="298" y="67"/>
                    <a:pt x="101"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5"/>
            <p:cNvSpPr/>
            <p:nvPr/>
          </p:nvSpPr>
          <p:spPr>
            <a:xfrm>
              <a:off x="4891650" y="5258400"/>
              <a:ext cx="28675" cy="11125"/>
            </a:xfrm>
            <a:custGeom>
              <a:rect b="b" l="l" r="r" t="t"/>
              <a:pathLst>
                <a:path extrusionOk="0" h="445" w="1147">
                  <a:moveTo>
                    <a:pt x="32" y="0"/>
                  </a:moveTo>
                  <a:cubicBezTo>
                    <a:pt x="26" y="0"/>
                    <a:pt x="22" y="1"/>
                    <a:pt x="20" y="4"/>
                  </a:cubicBezTo>
                  <a:cubicBezTo>
                    <a:pt x="0" y="29"/>
                    <a:pt x="215" y="212"/>
                    <a:pt x="537" y="333"/>
                  </a:cubicBezTo>
                  <a:cubicBezTo>
                    <a:pt x="753" y="416"/>
                    <a:pt x="952" y="444"/>
                    <a:pt x="1059" y="444"/>
                  </a:cubicBezTo>
                  <a:cubicBezTo>
                    <a:pt x="1111" y="444"/>
                    <a:pt x="1142" y="438"/>
                    <a:pt x="1143" y="427"/>
                  </a:cubicBezTo>
                  <a:cubicBezTo>
                    <a:pt x="1147" y="392"/>
                    <a:pt x="886" y="332"/>
                    <a:pt x="579" y="219"/>
                  </a:cubicBezTo>
                  <a:cubicBezTo>
                    <a:pt x="303" y="118"/>
                    <a:pt x="86" y="0"/>
                    <a:pt x="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5"/>
            <p:cNvSpPr/>
            <p:nvPr/>
          </p:nvSpPr>
          <p:spPr>
            <a:xfrm>
              <a:off x="4827675" y="5239425"/>
              <a:ext cx="38125" cy="39775"/>
            </a:xfrm>
            <a:custGeom>
              <a:rect b="b" l="l" r="r" t="t"/>
              <a:pathLst>
                <a:path extrusionOk="0" h="1591" w="1525">
                  <a:moveTo>
                    <a:pt x="321" y="117"/>
                  </a:moveTo>
                  <a:cubicBezTo>
                    <a:pt x="558" y="117"/>
                    <a:pt x="810" y="257"/>
                    <a:pt x="972" y="400"/>
                  </a:cubicBezTo>
                  <a:cubicBezTo>
                    <a:pt x="1141" y="550"/>
                    <a:pt x="1263" y="746"/>
                    <a:pt x="1323" y="963"/>
                  </a:cubicBezTo>
                  <a:cubicBezTo>
                    <a:pt x="1368" y="1127"/>
                    <a:pt x="1375" y="1266"/>
                    <a:pt x="1372" y="1372"/>
                  </a:cubicBezTo>
                  <a:lnTo>
                    <a:pt x="1372" y="1372"/>
                  </a:lnTo>
                  <a:cubicBezTo>
                    <a:pt x="1277" y="1315"/>
                    <a:pt x="1141" y="1233"/>
                    <a:pt x="982" y="1121"/>
                  </a:cubicBezTo>
                  <a:cubicBezTo>
                    <a:pt x="792" y="989"/>
                    <a:pt x="615" y="841"/>
                    <a:pt x="448" y="680"/>
                  </a:cubicBezTo>
                  <a:cubicBezTo>
                    <a:pt x="358" y="590"/>
                    <a:pt x="250" y="493"/>
                    <a:pt x="182" y="385"/>
                  </a:cubicBezTo>
                  <a:cubicBezTo>
                    <a:pt x="107" y="275"/>
                    <a:pt x="122" y="148"/>
                    <a:pt x="247" y="122"/>
                  </a:cubicBezTo>
                  <a:cubicBezTo>
                    <a:pt x="272" y="119"/>
                    <a:pt x="297" y="117"/>
                    <a:pt x="321" y="117"/>
                  </a:cubicBezTo>
                  <a:close/>
                  <a:moveTo>
                    <a:pt x="269" y="1"/>
                  </a:moveTo>
                  <a:cubicBezTo>
                    <a:pt x="252" y="1"/>
                    <a:pt x="236" y="1"/>
                    <a:pt x="219" y="2"/>
                  </a:cubicBezTo>
                  <a:cubicBezTo>
                    <a:pt x="129" y="20"/>
                    <a:pt x="37" y="96"/>
                    <a:pt x="20" y="197"/>
                  </a:cubicBezTo>
                  <a:cubicBezTo>
                    <a:pt x="0" y="297"/>
                    <a:pt x="40" y="381"/>
                    <a:pt x="80" y="447"/>
                  </a:cubicBezTo>
                  <a:cubicBezTo>
                    <a:pt x="168" y="582"/>
                    <a:pt x="273" y="668"/>
                    <a:pt x="370" y="762"/>
                  </a:cubicBezTo>
                  <a:cubicBezTo>
                    <a:pt x="544" y="923"/>
                    <a:pt x="732" y="1068"/>
                    <a:pt x="933" y="1193"/>
                  </a:cubicBezTo>
                  <a:cubicBezTo>
                    <a:pt x="1113" y="1305"/>
                    <a:pt x="1265" y="1380"/>
                    <a:pt x="1369" y="1423"/>
                  </a:cubicBezTo>
                  <a:lnTo>
                    <a:pt x="1369" y="1423"/>
                  </a:lnTo>
                  <a:cubicBezTo>
                    <a:pt x="1362" y="1529"/>
                    <a:pt x="1346" y="1589"/>
                    <a:pt x="1357" y="1590"/>
                  </a:cubicBezTo>
                  <a:cubicBezTo>
                    <a:pt x="1357" y="1590"/>
                    <a:pt x="1357" y="1590"/>
                    <a:pt x="1357" y="1590"/>
                  </a:cubicBezTo>
                  <a:cubicBezTo>
                    <a:pt x="1365" y="1590"/>
                    <a:pt x="1390" y="1540"/>
                    <a:pt x="1413" y="1441"/>
                  </a:cubicBezTo>
                  <a:lnTo>
                    <a:pt x="1413" y="1441"/>
                  </a:lnTo>
                  <a:cubicBezTo>
                    <a:pt x="1468" y="1462"/>
                    <a:pt x="1503" y="1472"/>
                    <a:pt x="1516" y="1472"/>
                  </a:cubicBezTo>
                  <a:cubicBezTo>
                    <a:pt x="1519" y="1472"/>
                    <a:pt x="1520" y="1471"/>
                    <a:pt x="1521" y="1470"/>
                  </a:cubicBezTo>
                  <a:cubicBezTo>
                    <a:pt x="1524" y="1463"/>
                    <a:pt x="1488" y="1441"/>
                    <a:pt x="1421" y="1401"/>
                  </a:cubicBezTo>
                  <a:lnTo>
                    <a:pt x="1421" y="1401"/>
                  </a:lnTo>
                  <a:cubicBezTo>
                    <a:pt x="1447" y="1249"/>
                    <a:pt x="1443" y="1092"/>
                    <a:pt x="1408" y="941"/>
                  </a:cubicBezTo>
                  <a:cubicBezTo>
                    <a:pt x="1336" y="561"/>
                    <a:pt x="937" y="1"/>
                    <a:pt x="2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5"/>
            <p:cNvSpPr/>
            <p:nvPr/>
          </p:nvSpPr>
          <p:spPr>
            <a:xfrm>
              <a:off x="4860825" y="5252000"/>
              <a:ext cx="31775" cy="23675"/>
            </a:xfrm>
            <a:custGeom>
              <a:rect b="b" l="l" r="r" t="t"/>
              <a:pathLst>
                <a:path extrusionOk="0" h="947" w="1271">
                  <a:moveTo>
                    <a:pt x="916" y="0"/>
                  </a:moveTo>
                  <a:cubicBezTo>
                    <a:pt x="762" y="0"/>
                    <a:pt x="624" y="74"/>
                    <a:pt x="511" y="129"/>
                  </a:cubicBezTo>
                  <a:cubicBezTo>
                    <a:pt x="364" y="217"/>
                    <a:pt x="241" y="340"/>
                    <a:pt x="151" y="486"/>
                  </a:cubicBezTo>
                  <a:cubicBezTo>
                    <a:pt x="1" y="736"/>
                    <a:pt x="17" y="926"/>
                    <a:pt x="28" y="926"/>
                  </a:cubicBezTo>
                  <a:cubicBezTo>
                    <a:pt x="28" y="926"/>
                    <a:pt x="28" y="926"/>
                    <a:pt x="28" y="926"/>
                  </a:cubicBezTo>
                  <a:cubicBezTo>
                    <a:pt x="29" y="926"/>
                    <a:pt x="29" y="926"/>
                    <a:pt x="29" y="926"/>
                  </a:cubicBezTo>
                  <a:cubicBezTo>
                    <a:pt x="51" y="926"/>
                    <a:pt x="68" y="749"/>
                    <a:pt x="223" y="533"/>
                  </a:cubicBezTo>
                  <a:cubicBezTo>
                    <a:pt x="315" y="408"/>
                    <a:pt x="432" y="303"/>
                    <a:pt x="569" y="228"/>
                  </a:cubicBezTo>
                  <a:cubicBezTo>
                    <a:pt x="669" y="176"/>
                    <a:pt x="805" y="122"/>
                    <a:pt x="926" y="122"/>
                  </a:cubicBezTo>
                  <a:cubicBezTo>
                    <a:pt x="979" y="122"/>
                    <a:pt x="1029" y="133"/>
                    <a:pt x="1072" y="158"/>
                  </a:cubicBezTo>
                  <a:cubicBezTo>
                    <a:pt x="1209" y="254"/>
                    <a:pt x="1049" y="451"/>
                    <a:pt x="910" y="539"/>
                  </a:cubicBezTo>
                  <a:cubicBezTo>
                    <a:pt x="782" y="632"/>
                    <a:pt x="644" y="712"/>
                    <a:pt x="499" y="778"/>
                  </a:cubicBezTo>
                  <a:cubicBezTo>
                    <a:pt x="249" y="888"/>
                    <a:pt x="79" y="920"/>
                    <a:pt x="83" y="940"/>
                  </a:cubicBezTo>
                  <a:cubicBezTo>
                    <a:pt x="83" y="944"/>
                    <a:pt x="96" y="946"/>
                    <a:pt x="120" y="946"/>
                  </a:cubicBezTo>
                  <a:cubicBezTo>
                    <a:pt x="186" y="946"/>
                    <a:pt x="334" y="927"/>
                    <a:pt x="531" y="858"/>
                  </a:cubicBezTo>
                  <a:cubicBezTo>
                    <a:pt x="688" y="801"/>
                    <a:pt x="836" y="724"/>
                    <a:pt x="974" y="630"/>
                  </a:cubicBezTo>
                  <a:cubicBezTo>
                    <a:pt x="1051" y="580"/>
                    <a:pt x="1138" y="513"/>
                    <a:pt x="1197" y="415"/>
                  </a:cubicBezTo>
                  <a:cubicBezTo>
                    <a:pt x="1265" y="325"/>
                    <a:pt x="1270" y="139"/>
                    <a:pt x="1142" y="57"/>
                  </a:cubicBezTo>
                  <a:cubicBezTo>
                    <a:pt x="1064" y="16"/>
                    <a:pt x="988" y="0"/>
                    <a:pt x="91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5"/>
            <p:cNvSpPr/>
            <p:nvPr/>
          </p:nvSpPr>
          <p:spPr>
            <a:xfrm>
              <a:off x="5005175" y="5360825"/>
              <a:ext cx="111750" cy="41350"/>
            </a:xfrm>
            <a:custGeom>
              <a:rect b="b" l="l" r="r" t="t"/>
              <a:pathLst>
                <a:path extrusionOk="0" h="1654" w="4470">
                  <a:moveTo>
                    <a:pt x="2702" y="1"/>
                  </a:moveTo>
                  <a:cubicBezTo>
                    <a:pt x="2474" y="1"/>
                    <a:pt x="2233" y="25"/>
                    <a:pt x="1987" y="85"/>
                  </a:cubicBezTo>
                  <a:cubicBezTo>
                    <a:pt x="1277" y="257"/>
                    <a:pt x="732" y="669"/>
                    <a:pt x="422" y="1020"/>
                  </a:cubicBezTo>
                  <a:cubicBezTo>
                    <a:pt x="296" y="1158"/>
                    <a:pt x="186" y="1308"/>
                    <a:pt x="91" y="1468"/>
                  </a:cubicBezTo>
                  <a:cubicBezTo>
                    <a:pt x="27" y="1582"/>
                    <a:pt x="0" y="1649"/>
                    <a:pt x="6" y="1653"/>
                  </a:cubicBezTo>
                  <a:cubicBezTo>
                    <a:pt x="6" y="1653"/>
                    <a:pt x="7" y="1654"/>
                    <a:pt x="7" y="1654"/>
                  </a:cubicBezTo>
                  <a:cubicBezTo>
                    <a:pt x="32" y="1654"/>
                    <a:pt x="170" y="1400"/>
                    <a:pt x="485" y="1080"/>
                  </a:cubicBezTo>
                  <a:cubicBezTo>
                    <a:pt x="803" y="752"/>
                    <a:pt x="1336" y="368"/>
                    <a:pt x="2016" y="204"/>
                  </a:cubicBezTo>
                  <a:cubicBezTo>
                    <a:pt x="2267" y="143"/>
                    <a:pt x="2513" y="119"/>
                    <a:pt x="2746" y="119"/>
                  </a:cubicBezTo>
                  <a:cubicBezTo>
                    <a:pt x="3146" y="119"/>
                    <a:pt x="3505" y="192"/>
                    <a:pt x="3778" y="283"/>
                  </a:cubicBezTo>
                  <a:cubicBezTo>
                    <a:pt x="4191" y="420"/>
                    <a:pt x="4429" y="576"/>
                    <a:pt x="4462" y="576"/>
                  </a:cubicBezTo>
                  <a:cubicBezTo>
                    <a:pt x="4464" y="576"/>
                    <a:pt x="4465" y="576"/>
                    <a:pt x="4466" y="575"/>
                  </a:cubicBezTo>
                  <a:cubicBezTo>
                    <a:pt x="4470" y="568"/>
                    <a:pt x="4415" y="520"/>
                    <a:pt x="4305" y="449"/>
                  </a:cubicBezTo>
                  <a:cubicBezTo>
                    <a:pt x="4148" y="350"/>
                    <a:pt x="3980" y="267"/>
                    <a:pt x="3806" y="201"/>
                  </a:cubicBezTo>
                  <a:cubicBezTo>
                    <a:pt x="3521" y="89"/>
                    <a:pt x="3134" y="1"/>
                    <a:pt x="27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5"/>
            <p:cNvSpPr/>
            <p:nvPr/>
          </p:nvSpPr>
          <p:spPr>
            <a:xfrm>
              <a:off x="5094000" y="5268725"/>
              <a:ext cx="44250" cy="94775"/>
            </a:xfrm>
            <a:custGeom>
              <a:rect b="b" l="l" r="r" t="t"/>
              <a:pathLst>
                <a:path extrusionOk="0" h="3791" w="1770">
                  <a:moveTo>
                    <a:pt x="1737" y="1"/>
                  </a:moveTo>
                  <a:cubicBezTo>
                    <a:pt x="1701" y="1"/>
                    <a:pt x="1296" y="832"/>
                    <a:pt x="829" y="1871"/>
                  </a:cubicBezTo>
                  <a:cubicBezTo>
                    <a:pt x="359" y="2917"/>
                    <a:pt x="1" y="3777"/>
                    <a:pt x="32" y="3791"/>
                  </a:cubicBezTo>
                  <a:cubicBezTo>
                    <a:pt x="33" y="3791"/>
                    <a:pt x="33" y="3791"/>
                    <a:pt x="33" y="3791"/>
                  </a:cubicBezTo>
                  <a:cubicBezTo>
                    <a:pt x="70" y="3791"/>
                    <a:pt x="474" y="2958"/>
                    <a:pt x="941" y="1921"/>
                  </a:cubicBezTo>
                  <a:cubicBezTo>
                    <a:pt x="1412" y="874"/>
                    <a:pt x="1770" y="14"/>
                    <a:pt x="1738" y="1"/>
                  </a:cubicBezTo>
                  <a:cubicBezTo>
                    <a:pt x="1738" y="1"/>
                    <a:pt x="1738" y="1"/>
                    <a:pt x="17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5"/>
            <p:cNvSpPr/>
            <p:nvPr/>
          </p:nvSpPr>
          <p:spPr>
            <a:xfrm>
              <a:off x="4918200" y="5336925"/>
              <a:ext cx="68025" cy="30700"/>
            </a:xfrm>
            <a:custGeom>
              <a:rect b="b" l="l" r="r" t="t"/>
              <a:pathLst>
                <a:path extrusionOk="0" h="1228" w="2721">
                  <a:moveTo>
                    <a:pt x="24" y="0"/>
                  </a:moveTo>
                  <a:cubicBezTo>
                    <a:pt x="21" y="0"/>
                    <a:pt x="19" y="1"/>
                    <a:pt x="18" y="2"/>
                  </a:cubicBezTo>
                  <a:cubicBezTo>
                    <a:pt x="0" y="30"/>
                    <a:pt x="561" y="393"/>
                    <a:pt x="1309" y="734"/>
                  </a:cubicBezTo>
                  <a:cubicBezTo>
                    <a:pt x="2001" y="1050"/>
                    <a:pt x="2603" y="1227"/>
                    <a:pt x="2697" y="1227"/>
                  </a:cubicBezTo>
                  <a:cubicBezTo>
                    <a:pt x="2704" y="1227"/>
                    <a:pt x="2709" y="1226"/>
                    <a:pt x="2709" y="1224"/>
                  </a:cubicBezTo>
                  <a:cubicBezTo>
                    <a:pt x="2720" y="1191"/>
                    <a:pt x="2101" y="958"/>
                    <a:pt x="1360" y="622"/>
                  </a:cubicBezTo>
                  <a:cubicBezTo>
                    <a:pt x="651" y="302"/>
                    <a:pt x="90" y="0"/>
                    <a:pt x="2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5"/>
            <p:cNvSpPr/>
            <p:nvPr/>
          </p:nvSpPr>
          <p:spPr>
            <a:xfrm>
              <a:off x="5018175" y="5388050"/>
              <a:ext cx="13025" cy="10675"/>
            </a:xfrm>
            <a:custGeom>
              <a:rect b="b" l="l" r="r" t="t"/>
              <a:pathLst>
                <a:path extrusionOk="0" h="427" w="521">
                  <a:moveTo>
                    <a:pt x="477" y="1"/>
                  </a:moveTo>
                  <a:cubicBezTo>
                    <a:pt x="422" y="1"/>
                    <a:pt x="305" y="39"/>
                    <a:pt x="195" y="133"/>
                  </a:cubicBezTo>
                  <a:cubicBezTo>
                    <a:pt x="49" y="257"/>
                    <a:pt x="0" y="410"/>
                    <a:pt x="29" y="425"/>
                  </a:cubicBezTo>
                  <a:cubicBezTo>
                    <a:pt x="31" y="426"/>
                    <a:pt x="33" y="427"/>
                    <a:pt x="36" y="427"/>
                  </a:cubicBezTo>
                  <a:cubicBezTo>
                    <a:pt x="73" y="427"/>
                    <a:pt x="159" y="327"/>
                    <a:pt x="276" y="226"/>
                  </a:cubicBezTo>
                  <a:cubicBezTo>
                    <a:pt x="400" y="116"/>
                    <a:pt x="520" y="46"/>
                    <a:pt x="508" y="13"/>
                  </a:cubicBezTo>
                  <a:cubicBezTo>
                    <a:pt x="506" y="5"/>
                    <a:pt x="494" y="1"/>
                    <a:pt x="4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5"/>
            <p:cNvSpPr/>
            <p:nvPr/>
          </p:nvSpPr>
          <p:spPr>
            <a:xfrm>
              <a:off x="5044675" y="5374775"/>
              <a:ext cx="13250" cy="5550"/>
            </a:xfrm>
            <a:custGeom>
              <a:rect b="b" l="l" r="r" t="t"/>
              <a:pathLst>
                <a:path extrusionOk="0" h="222" w="530">
                  <a:moveTo>
                    <a:pt x="468" y="1"/>
                  </a:moveTo>
                  <a:cubicBezTo>
                    <a:pt x="418" y="1"/>
                    <a:pt x="335" y="19"/>
                    <a:pt x="243" y="52"/>
                  </a:cubicBezTo>
                  <a:cubicBezTo>
                    <a:pt x="104" y="106"/>
                    <a:pt x="0" y="173"/>
                    <a:pt x="13" y="205"/>
                  </a:cubicBezTo>
                  <a:cubicBezTo>
                    <a:pt x="17" y="216"/>
                    <a:pt x="33" y="221"/>
                    <a:pt x="60" y="221"/>
                  </a:cubicBezTo>
                  <a:cubicBezTo>
                    <a:pt x="110" y="221"/>
                    <a:pt x="195" y="202"/>
                    <a:pt x="287" y="168"/>
                  </a:cubicBezTo>
                  <a:cubicBezTo>
                    <a:pt x="426" y="117"/>
                    <a:pt x="530" y="48"/>
                    <a:pt x="518" y="17"/>
                  </a:cubicBezTo>
                  <a:cubicBezTo>
                    <a:pt x="513" y="6"/>
                    <a:pt x="496" y="1"/>
                    <a:pt x="4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5"/>
            <p:cNvSpPr/>
            <p:nvPr/>
          </p:nvSpPr>
          <p:spPr>
            <a:xfrm>
              <a:off x="5070925" y="5372575"/>
              <a:ext cx="15975" cy="4450"/>
            </a:xfrm>
            <a:custGeom>
              <a:rect b="b" l="l" r="r" t="t"/>
              <a:pathLst>
                <a:path extrusionOk="0" h="178" w="639">
                  <a:moveTo>
                    <a:pt x="273" y="1"/>
                  </a:moveTo>
                  <a:cubicBezTo>
                    <a:pt x="110" y="1"/>
                    <a:pt x="0" y="79"/>
                    <a:pt x="16" y="105"/>
                  </a:cubicBezTo>
                  <a:cubicBezTo>
                    <a:pt x="22" y="117"/>
                    <a:pt x="46" y="120"/>
                    <a:pt x="83" y="120"/>
                  </a:cubicBezTo>
                  <a:cubicBezTo>
                    <a:pt x="112" y="120"/>
                    <a:pt x="149" y="119"/>
                    <a:pt x="191" y="119"/>
                  </a:cubicBezTo>
                  <a:cubicBezTo>
                    <a:pt x="230" y="119"/>
                    <a:pt x="273" y="120"/>
                    <a:pt x="318" y="125"/>
                  </a:cubicBezTo>
                  <a:cubicBezTo>
                    <a:pt x="444" y="138"/>
                    <a:pt x="548" y="178"/>
                    <a:pt x="594" y="178"/>
                  </a:cubicBezTo>
                  <a:cubicBezTo>
                    <a:pt x="605" y="178"/>
                    <a:pt x="613" y="176"/>
                    <a:pt x="617" y="170"/>
                  </a:cubicBezTo>
                  <a:cubicBezTo>
                    <a:pt x="639" y="146"/>
                    <a:pt x="524" y="26"/>
                    <a:pt x="330" y="4"/>
                  </a:cubicBezTo>
                  <a:cubicBezTo>
                    <a:pt x="310" y="2"/>
                    <a:pt x="291" y="1"/>
                    <a:pt x="2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5"/>
            <p:cNvSpPr/>
            <p:nvPr/>
          </p:nvSpPr>
          <p:spPr>
            <a:xfrm>
              <a:off x="5097500" y="5378475"/>
              <a:ext cx="8275" cy="3175"/>
            </a:xfrm>
            <a:custGeom>
              <a:rect b="b" l="l" r="r" t="t"/>
              <a:pathLst>
                <a:path extrusionOk="0" h="127" w="331">
                  <a:moveTo>
                    <a:pt x="148" y="1"/>
                  </a:moveTo>
                  <a:cubicBezTo>
                    <a:pt x="68" y="1"/>
                    <a:pt x="4" y="22"/>
                    <a:pt x="3" y="53"/>
                  </a:cubicBezTo>
                  <a:cubicBezTo>
                    <a:pt x="0" y="87"/>
                    <a:pt x="71" y="120"/>
                    <a:pt x="161" y="126"/>
                  </a:cubicBezTo>
                  <a:cubicBezTo>
                    <a:pt x="168" y="126"/>
                    <a:pt x="176" y="126"/>
                    <a:pt x="183" y="126"/>
                  </a:cubicBezTo>
                  <a:cubicBezTo>
                    <a:pt x="263" y="126"/>
                    <a:pt x="325" y="105"/>
                    <a:pt x="328" y="74"/>
                  </a:cubicBezTo>
                  <a:cubicBezTo>
                    <a:pt x="330" y="40"/>
                    <a:pt x="259" y="7"/>
                    <a:pt x="169" y="1"/>
                  </a:cubicBezTo>
                  <a:cubicBezTo>
                    <a:pt x="162" y="1"/>
                    <a:pt x="155" y="1"/>
                    <a:pt x="14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5"/>
            <p:cNvSpPr/>
            <p:nvPr/>
          </p:nvSpPr>
          <p:spPr>
            <a:xfrm>
              <a:off x="6652600" y="5115650"/>
              <a:ext cx="420225" cy="358950"/>
            </a:xfrm>
            <a:custGeom>
              <a:rect b="b" l="l" r="r" t="t"/>
              <a:pathLst>
                <a:path extrusionOk="0" h="14358" w="16809">
                  <a:moveTo>
                    <a:pt x="13389" y="0"/>
                  </a:moveTo>
                  <a:lnTo>
                    <a:pt x="4253" y="4339"/>
                  </a:lnTo>
                  <a:lnTo>
                    <a:pt x="6539" y="9231"/>
                  </a:lnTo>
                  <a:cubicBezTo>
                    <a:pt x="6539" y="9231"/>
                    <a:pt x="0" y="14358"/>
                    <a:pt x="1593" y="14358"/>
                  </a:cubicBezTo>
                  <a:cubicBezTo>
                    <a:pt x="1640" y="14358"/>
                    <a:pt x="1695" y="14353"/>
                    <a:pt x="1757" y="14344"/>
                  </a:cubicBezTo>
                  <a:cubicBezTo>
                    <a:pt x="3685" y="14053"/>
                    <a:pt x="13805" y="8763"/>
                    <a:pt x="16259" y="7426"/>
                  </a:cubicBezTo>
                  <a:lnTo>
                    <a:pt x="16809" y="7121"/>
                  </a:lnTo>
                  <a:lnTo>
                    <a:pt x="133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5"/>
            <p:cNvSpPr/>
            <p:nvPr/>
          </p:nvSpPr>
          <p:spPr>
            <a:xfrm>
              <a:off x="6983350" y="5226700"/>
              <a:ext cx="87700" cy="104525"/>
            </a:xfrm>
            <a:custGeom>
              <a:rect b="b" l="l" r="r" t="t"/>
              <a:pathLst>
                <a:path extrusionOk="0" h="4181" w="3508">
                  <a:moveTo>
                    <a:pt x="2293" y="0"/>
                  </a:moveTo>
                  <a:cubicBezTo>
                    <a:pt x="1492" y="305"/>
                    <a:pt x="859" y="913"/>
                    <a:pt x="472" y="1679"/>
                  </a:cubicBezTo>
                  <a:cubicBezTo>
                    <a:pt x="86" y="2454"/>
                    <a:pt x="0" y="3346"/>
                    <a:pt x="232" y="4181"/>
                  </a:cubicBezTo>
                  <a:lnTo>
                    <a:pt x="3508" y="2553"/>
                  </a:lnTo>
                  <a:lnTo>
                    <a:pt x="22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5"/>
            <p:cNvSpPr/>
            <p:nvPr/>
          </p:nvSpPr>
          <p:spPr>
            <a:xfrm>
              <a:off x="6674300" y="5288725"/>
              <a:ext cx="398525" cy="186900"/>
            </a:xfrm>
            <a:custGeom>
              <a:rect b="b" l="l" r="r" t="t"/>
              <a:pathLst>
                <a:path extrusionOk="0" h="7476" w="15941">
                  <a:moveTo>
                    <a:pt x="15829" y="1"/>
                  </a:moveTo>
                  <a:lnTo>
                    <a:pt x="3715" y="5891"/>
                  </a:lnTo>
                  <a:cubicBezTo>
                    <a:pt x="3715" y="5891"/>
                    <a:pt x="3049" y="5066"/>
                    <a:pt x="2521" y="5066"/>
                  </a:cubicBezTo>
                  <a:cubicBezTo>
                    <a:pt x="2462" y="5066"/>
                    <a:pt x="2404" y="5076"/>
                    <a:pt x="2349" y="5099"/>
                  </a:cubicBezTo>
                  <a:cubicBezTo>
                    <a:pt x="2349" y="5099"/>
                    <a:pt x="0" y="7177"/>
                    <a:pt x="553" y="7463"/>
                  </a:cubicBezTo>
                  <a:cubicBezTo>
                    <a:pt x="568" y="7471"/>
                    <a:pt x="591" y="7475"/>
                    <a:pt x="622" y="7475"/>
                  </a:cubicBezTo>
                  <a:cubicBezTo>
                    <a:pt x="1681" y="7475"/>
                    <a:pt x="11655" y="2717"/>
                    <a:pt x="15941" y="198"/>
                  </a:cubicBezTo>
                  <a:lnTo>
                    <a:pt x="1582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5"/>
            <p:cNvSpPr/>
            <p:nvPr/>
          </p:nvSpPr>
          <p:spPr>
            <a:xfrm>
              <a:off x="6686175" y="5286875"/>
              <a:ext cx="387450" cy="184675"/>
            </a:xfrm>
            <a:custGeom>
              <a:rect b="b" l="l" r="r" t="t"/>
              <a:pathLst>
                <a:path extrusionOk="0" h="7387" w="15498">
                  <a:moveTo>
                    <a:pt x="15493" y="0"/>
                  </a:moveTo>
                  <a:cubicBezTo>
                    <a:pt x="15485" y="0"/>
                    <a:pt x="15431" y="25"/>
                    <a:pt x="15335" y="69"/>
                  </a:cubicBezTo>
                  <a:lnTo>
                    <a:pt x="14886" y="292"/>
                  </a:lnTo>
                  <a:lnTo>
                    <a:pt x="13242" y="1117"/>
                  </a:lnTo>
                  <a:cubicBezTo>
                    <a:pt x="11855" y="1816"/>
                    <a:pt x="9934" y="2769"/>
                    <a:pt x="7794" y="3788"/>
                  </a:cubicBezTo>
                  <a:cubicBezTo>
                    <a:pt x="5654" y="4808"/>
                    <a:pt x="3704" y="5700"/>
                    <a:pt x="2289" y="6339"/>
                  </a:cubicBezTo>
                  <a:lnTo>
                    <a:pt x="611" y="7095"/>
                  </a:lnTo>
                  <a:lnTo>
                    <a:pt x="157" y="7305"/>
                  </a:lnTo>
                  <a:cubicBezTo>
                    <a:pt x="53" y="7354"/>
                    <a:pt x="0" y="7382"/>
                    <a:pt x="3" y="7386"/>
                  </a:cubicBezTo>
                  <a:cubicBezTo>
                    <a:pt x="3" y="7386"/>
                    <a:pt x="3" y="7386"/>
                    <a:pt x="4" y="7386"/>
                  </a:cubicBezTo>
                  <a:cubicBezTo>
                    <a:pt x="14" y="7386"/>
                    <a:pt x="69" y="7366"/>
                    <a:pt x="167" y="7327"/>
                  </a:cubicBezTo>
                  <a:lnTo>
                    <a:pt x="631" y="7140"/>
                  </a:lnTo>
                  <a:lnTo>
                    <a:pt x="2323" y="6419"/>
                  </a:lnTo>
                  <a:cubicBezTo>
                    <a:pt x="3749" y="5801"/>
                    <a:pt x="5708" y="4920"/>
                    <a:pt x="7848" y="3899"/>
                  </a:cubicBezTo>
                  <a:cubicBezTo>
                    <a:pt x="9987" y="2879"/>
                    <a:pt x="11904" y="1912"/>
                    <a:pt x="13282" y="1195"/>
                  </a:cubicBezTo>
                  <a:lnTo>
                    <a:pt x="14908" y="334"/>
                  </a:lnTo>
                  <a:lnTo>
                    <a:pt x="15346" y="92"/>
                  </a:lnTo>
                  <a:cubicBezTo>
                    <a:pt x="15445" y="36"/>
                    <a:pt x="15497" y="5"/>
                    <a:pt x="15494" y="1"/>
                  </a:cubicBezTo>
                  <a:cubicBezTo>
                    <a:pt x="15494" y="1"/>
                    <a:pt x="15494" y="0"/>
                    <a:pt x="1549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5"/>
            <p:cNvSpPr/>
            <p:nvPr/>
          </p:nvSpPr>
          <p:spPr>
            <a:xfrm>
              <a:off x="6729900" y="5413850"/>
              <a:ext cx="39800" cy="25700"/>
            </a:xfrm>
            <a:custGeom>
              <a:rect b="b" l="l" r="r" t="t"/>
              <a:pathLst>
                <a:path extrusionOk="0" h="1028" w="1592">
                  <a:moveTo>
                    <a:pt x="93" y="1"/>
                  </a:moveTo>
                  <a:cubicBezTo>
                    <a:pt x="36" y="1"/>
                    <a:pt x="4" y="7"/>
                    <a:pt x="6" y="15"/>
                  </a:cubicBezTo>
                  <a:cubicBezTo>
                    <a:pt x="1" y="53"/>
                    <a:pt x="439" y="93"/>
                    <a:pt x="874" y="382"/>
                  </a:cubicBezTo>
                  <a:cubicBezTo>
                    <a:pt x="1304" y="656"/>
                    <a:pt x="1518" y="1027"/>
                    <a:pt x="1558" y="1027"/>
                  </a:cubicBezTo>
                  <a:cubicBezTo>
                    <a:pt x="1559" y="1027"/>
                    <a:pt x="1560" y="1027"/>
                    <a:pt x="1561" y="1027"/>
                  </a:cubicBezTo>
                  <a:cubicBezTo>
                    <a:pt x="1592" y="1021"/>
                    <a:pt x="1413" y="582"/>
                    <a:pt x="941" y="279"/>
                  </a:cubicBezTo>
                  <a:cubicBezTo>
                    <a:pt x="597" y="53"/>
                    <a:pt x="250" y="1"/>
                    <a:pt x="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5"/>
            <p:cNvSpPr/>
            <p:nvPr/>
          </p:nvSpPr>
          <p:spPr>
            <a:xfrm>
              <a:off x="6798475" y="5359875"/>
              <a:ext cx="22050" cy="13550"/>
            </a:xfrm>
            <a:custGeom>
              <a:rect b="b" l="l" r="r" t="t"/>
              <a:pathLst>
                <a:path extrusionOk="0" h="542" w="882">
                  <a:moveTo>
                    <a:pt x="33" y="1"/>
                  </a:moveTo>
                  <a:cubicBezTo>
                    <a:pt x="26" y="1"/>
                    <a:pt x="21" y="2"/>
                    <a:pt x="19" y="6"/>
                  </a:cubicBezTo>
                  <a:cubicBezTo>
                    <a:pt x="1" y="34"/>
                    <a:pt x="176" y="176"/>
                    <a:pt x="408" y="324"/>
                  </a:cubicBezTo>
                  <a:cubicBezTo>
                    <a:pt x="613" y="452"/>
                    <a:pt x="795" y="542"/>
                    <a:pt x="848" y="542"/>
                  </a:cubicBezTo>
                  <a:cubicBezTo>
                    <a:pt x="855" y="542"/>
                    <a:pt x="860" y="540"/>
                    <a:pt x="862" y="537"/>
                  </a:cubicBezTo>
                  <a:cubicBezTo>
                    <a:pt x="881" y="508"/>
                    <a:pt x="706" y="366"/>
                    <a:pt x="473" y="220"/>
                  </a:cubicBezTo>
                  <a:cubicBezTo>
                    <a:pt x="268" y="90"/>
                    <a:pt x="85"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5"/>
            <p:cNvSpPr/>
            <p:nvPr/>
          </p:nvSpPr>
          <p:spPr>
            <a:xfrm>
              <a:off x="6813300" y="5348350"/>
              <a:ext cx="20875" cy="6725"/>
            </a:xfrm>
            <a:custGeom>
              <a:rect b="b" l="l" r="r" t="t"/>
              <a:pathLst>
                <a:path extrusionOk="0" h="269" w="835">
                  <a:moveTo>
                    <a:pt x="57" y="1"/>
                  </a:moveTo>
                  <a:cubicBezTo>
                    <a:pt x="29" y="1"/>
                    <a:pt x="12" y="5"/>
                    <a:pt x="10" y="14"/>
                  </a:cubicBezTo>
                  <a:cubicBezTo>
                    <a:pt x="0" y="46"/>
                    <a:pt x="175" y="127"/>
                    <a:pt x="399" y="194"/>
                  </a:cubicBezTo>
                  <a:cubicBezTo>
                    <a:pt x="560" y="241"/>
                    <a:pt x="704" y="269"/>
                    <a:pt x="775" y="269"/>
                  </a:cubicBezTo>
                  <a:cubicBezTo>
                    <a:pt x="803" y="269"/>
                    <a:pt x="820" y="264"/>
                    <a:pt x="823" y="255"/>
                  </a:cubicBezTo>
                  <a:cubicBezTo>
                    <a:pt x="834" y="224"/>
                    <a:pt x="658" y="142"/>
                    <a:pt x="434" y="75"/>
                  </a:cubicBezTo>
                  <a:cubicBezTo>
                    <a:pt x="272" y="28"/>
                    <a:pt x="129"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5"/>
            <p:cNvSpPr/>
            <p:nvPr/>
          </p:nvSpPr>
          <p:spPr>
            <a:xfrm>
              <a:off x="6811200" y="5327425"/>
              <a:ext cx="24500" cy="11975"/>
            </a:xfrm>
            <a:custGeom>
              <a:rect b="b" l="l" r="r" t="t"/>
              <a:pathLst>
                <a:path extrusionOk="0" h="479" w="980">
                  <a:moveTo>
                    <a:pt x="946" y="1"/>
                  </a:moveTo>
                  <a:cubicBezTo>
                    <a:pt x="884" y="1"/>
                    <a:pt x="687" y="75"/>
                    <a:pt x="462" y="185"/>
                  </a:cubicBezTo>
                  <a:cubicBezTo>
                    <a:pt x="200" y="313"/>
                    <a:pt x="1" y="441"/>
                    <a:pt x="16" y="472"/>
                  </a:cubicBezTo>
                  <a:cubicBezTo>
                    <a:pt x="18" y="477"/>
                    <a:pt x="24" y="479"/>
                    <a:pt x="34" y="479"/>
                  </a:cubicBezTo>
                  <a:cubicBezTo>
                    <a:pt x="95" y="479"/>
                    <a:pt x="292" y="405"/>
                    <a:pt x="517" y="295"/>
                  </a:cubicBezTo>
                  <a:cubicBezTo>
                    <a:pt x="779" y="167"/>
                    <a:pt x="979" y="38"/>
                    <a:pt x="964" y="7"/>
                  </a:cubicBezTo>
                  <a:cubicBezTo>
                    <a:pt x="962" y="3"/>
                    <a:pt x="956" y="1"/>
                    <a:pt x="94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5"/>
            <p:cNvSpPr/>
            <p:nvPr/>
          </p:nvSpPr>
          <p:spPr>
            <a:xfrm>
              <a:off x="6805850" y="5310425"/>
              <a:ext cx="26850" cy="15200"/>
            </a:xfrm>
            <a:custGeom>
              <a:rect b="b" l="l" r="r" t="t"/>
              <a:pathLst>
                <a:path extrusionOk="0" h="608" w="1074">
                  <a:moveTo>
                    <a:pt x="1042" y="1"/>
                  </a:moveTo>
                  <a:cubicBezTo>
                    <a:pt x="995" y="1"/>
                    <a:pt x="793" y="153"/>
                    <a:pt x="530" y="304"/>
                  </a:cubicBezTo>
                  <a:cubicBezTo>
                    <a:pt x="248" y="467"/>
                    <a:pt x="1" y="567"/>
                    <a:pt x="7" y="598"/>
                  </a:cubicBezTo>
                  <a:cubicBezTo>
                    <a:pt x="9" y="604"/>
                    <a:pt x="19" y="607"/>
                    <a:pt x="38" y="607"/>
                  </a:cubicBezTo>
                  <a:cubicBezTo>
                    <a:pt x="119" y="607"/>
                    <a:pt x="348" y="549"/>
                    <a:pt x="592" y="411"/>
                  </a:cubicBezTo>
                  <a:cubicBezTo>
                    <a:pt x="891" y="241"/>
                    <a:pt x="1073" y="25"/>
                    <a:pt x="1050" y="3"/>
                  </a:cubicBezTo>
                  <a:cubicBezTo>
                    <a:pt x="1048" y="1"/>
                    <a:pt x="1046" y="1"/>
                    <a:pt x="10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5"/>
            <p:cNvSpPr/>
            <p:nvPr/>
          </p:nvSpPr>
          <p:spPr>
            <a:xfrm>
              <a:off x="6752700" y="5347500"/>
              <a:ext cx="50200" cy="21150"/>
            </a:xfrm>
            <a:custGeom>
              <a:rect b="b" l="l" r="r" t="t"/>
              <a:pathLst>
                <a:path extrusionOk="0" h="846" w="2008">
                  <a:moveTo>
                    <a:pt x="1009" y="109"/>
                  </a:moveTo>
                  <a:cubicBezTo>
                    <a:pt x="1173" y="109"/>
                    <a:pt x="1336" y="143"/>
                    <a:pt x="1487" y="210"/>
                  </a:cubicBezTo>
                  <a:cubicBezTo>
                    <a:pt x="1642" y="280"/>
                    <a:pt x="1755" y="364"/>
                    <a:pt x="1834" y="434"/>
                  </a:cubicBezTo>
                  <a:lnTo>
                    <a:pt x="1834" y="434"/>
                  </a:lnTo>
                  <a:cubicBezTo>
                    <a:pt x="1729" y="471"/>
                    <a:pt x="1579" y="523"/>
                    <a:pt x="1391" y="574"/>
                  </a:cubicBezTo>
                  <a:cubicBezTo>
                    <a:pt x="1169" y="636"/>
                    <a:pt x="941" y="679"/>
                    <a:pt x="711" y="705"/>
                  </a:cubicBezTo>
                  <a:cubicBezTo>
                    <a:pt x="617" y="713"/>
                    <a:pt x="514" y="728"/>
                    <a:pt x="415" y="728"/>
                  </a:cubicBezTo>
                  <a:cubicBezTo>
                    <a:pt x="380" y="728"/>
                    <a:pt x="347" y="726"/>
                    <a:pt x="314" y="722"/>
                  </a:cubicBezTo>
                  <a:cubicBezTo>
                    <a:pt x="182" y="709"/>
                    <a:pt x="93" y="617"/>
                    <a:pt x="153" y="503"/>
                  </a:cubicBezTo>
                  <a:cubicBezTo>
                    <a:pt x="291" y="284"/>
                    <a:pt x="594" y="159"/>
                    <a:pt x="830" y="123"/>
                  </a:cubicBezTo>
                  <a:cubicBezTo>
                    <a:pt x="890" y="113"/>
                    <a:pt x="950" y="109"/>
                    <a:pt x="1009" y="109"/>
                  </a:cubicBezTo>
                  <a:close/>
                  <a:moveTo>
                    <a:pt x="967" y="1"/>
                  </a:moveTo>
                  <a:cubicBezTo>
                    <a:pt x="649" y="1"/>
                    <a:pt x="295" y="118"/>
                    <a:pt x="43" y="450"/>
                  </a:cubicBezTo>
                  <a:cubicBezTo>
                    <a:pt x="0" y="529"/>
                    <a:pt x="0" y="648"/>
                    <a:pt x="66" y="727"/>
                  </a:cubicBezTo>
                  <a:cubicBezTo>
                    <a:pt x="131" y="806"/>
                    <a:pt x="221" y="830"/>
                    <a:pt x="298" y="840"/>
                  </a:cubicBezTo>
                  <a:cubicBezTo>
                    <a:pt x="334" y="844"/>
                    <a:pt x="369" y="846"/>
                    <a:pt x="403" y="846"/>
                  </a:cubicBezTo>
                  <a:cubicBezTo>
                    <a:pt x="518" y="846"/>
                    <a:pt x="622" y="828"/>
                    <a:pt x="725" y="817"/>
                  </a:cubicBezTo>
                  <a:cubicBezTo>
                    <a:pt x="960" y="786"/>
                    <a:pt x="1192" y="733"/>
                    <a:pt x="1416" y="658"/>
                  </a:cubicBezTo>
                  <a:cubicBezTo>
                    <a:pt x="1618" y="590"/>
                    <a:pt x="1772" y="521"/>
                    <a:pt x="1872" y="468"/>
                  </a:cubicBezTo>
                  <a:lnTo>
                    <a:pt x="1872" y="468"/>
                  </a:lnTo>
                  <a:cubicBezTo>
                    <a:pt x="1943" y="536"/>
                    <a:pt x="1978" y="585"/>
                    <a:pt x="1989" y="585"/>
                  </a:cubicBezTo>
                  <a:cubicBezTo>
                    <a:pt x="1990" y="585"/>
                    <a:pt x="1991" y="584"/>
                    <a:pt x="1992" y="584"/>
                  </a:cubicBezTo>
                  <a:cubicBezTo>
                    <a:pt x="1998" y="580"/>
                    <a:pt x="1975" y="527"/>
                    <a:pt x="1913" y="446"/>
                  </a:cubicBezTo>
                  <a:lnTo>
                    <a:pt x="1913" y="446"/>
                  </a:lnTo>
                  <a:cubicBezTo>
                    <a:pt x="1976" y="411"/>
                    <a:pt x="2007" y="387"/>
                    <a:pt x="2005" y="382"/>
                  </a:cubicBezTo>
                  <a:cubicBezTo>
                    <a:pt x="2004" y="381"/>
                    <a:pt x="2003" y="380"/>
                    <a:pt x="2000" y="380"/>
                  </a:cubicBezTo>
                  <a:cubicBezTo>
                    <a:pt x="1986" y="380"/>
                    <a:pt x="1947" y="393"/>
                    <a:pt x="1887" y="415"/>
                  </a:cubicBezTo>
                  <a:lnTo>
                    <a:pt x="1887" y="415"/>
                  </a:lnTo>
                  <a:cubicBezTo>
                    <a:pt x="1786" y="297"/>
                    <a:pt x="1663" y="201"/>
                    <a:pt x="1523" y="132"/>
                  </a:cubicBezTo>
                  <a:cubicBezTo>
                    <a:pt x="1384" y="55"/>
                    <a:pt x="1184" y="1"/>
                    <a:pt x="9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5"/>
            <p:cNvSpPr/>
            <p:nvPr/>
          </p:nvSpPr>
          <p:spPr>
            <a:xfrm>
              <a:off x="6791050" y="5324025"/>
              <a:ext cx="18025" cy="35600"/>
            </a:xfrm>
            <a:custGeom>
              <a:rect b="b" l="l" r="r" t="t"/>
              <a:pathLst>
                <a:path extrusionOk="0" h="1424" w="721">
                  <a:moveTo>
                    <a:pt x="437" y="1"/>
                  </a:moveTo>
                  <a:cubicBezTo>
                    <a:pt x="416" y="1"/>
                    <a:pt x="395" y="4"/>
                    <a:pt x="373" y="11"/>
                  </a:cubicBezTo>
                  <a:cubicBezTo>
                    <a:pt x="116" y="120"/>
                    <a:pt x="69" y="363"/>
                    <a:pt x="28" y="543"/>
                  </a:cubicBezTo>
                  <a:cubicBezTo>
                    <a:pt x="0" y="712"/>
                    <a:pt x="15" y="886"/>
                    <a:pt x="71" y="1048"/>
                  </a:cubicBezTo>
                  <a:cubicBezTo>
                    <a:pt x="166" y="1314"/>
                    <a:pt x="314" y="1424"/>
                    <a:pt x="331" y="1424"/>
                  </a:cubicBezTo>
                  <a:cubicBezTo>
                    <a:pt x="331" y="1424"/>
                    <a:pt x="332" y="1424"/>
                    <a:pt x="332" y="1423"/>
                  </a:cubicBezTo>
                  <a:cubicBezTo>
                    <a:pt x="350" y="1410"/>
                    <a:pt x="223" y="1283"/>
                    <a:pt x="153" y="1023"/>
                  </a:cubicBezTo>
                  <a:cubicBezTo>
                    <a:pt x="115" y="872"/>
                    <a:pt x="110" y="715"/>
                    <a:pt x="138" y="562"/>
                  </a:cubicBezTo>
                  <a:cubicBezTo>
                    <a:pt x="172" y="402"/>
                    <a:pt x="253" y="185"/>
                    <a:pt x="406" y="129"/>
                  </a:cubicBezTo>
                  <a:cubicBezTo>
                    <a:pt x="418" y="126"/>
                    <a:pt x="430" y="124"/>
                    <a:pt x="442" y="124"/>
                  </a:cubicBezTo>
                  <a:cubicBezTo>
                    <a:pt x="574" y="124"/>
                    <a:pt x="616" y="347"/>
                    <a:pt x="595" y="497"/>
                  </a:cubicBezTo>
                  <a:cubicBezTo>
                    <a:pt x="586" y="656"/>
                    <a:pt x="560" y="813"/>
                    <a:pt x="518" y="966"/>
                  </a:cubicBezTo>
                  <a:cubicBezTo>
                    <a:pt x="444" y="1229"/>
                    <a:pt x="361" y="1381"/>
                    <a:pt x="377" y="1390"/>
                  </a:cubicBezTo>
                  <a:cubicBezTo>
                    <a:pt x="377" y="1391"/>
                    <a:pt x="378" y="1391"/>
                    <a:pt x="378" y="1391"/>
                  </a:cubicBezTo>
                  <a:cubicBezTo>
                    <a:pt x="395" y="1391"/>
                    <a:pt x="504" y="1253"/>
                    <a:pt x="599" y="992"/>
                  </a:cubicBezTo>
                  <a:cubicBezTo>
                    <a:pt x="657" y="835"/>
                    <a:pt x="692" y="671"/>
                    <a:pt x="709" y="506"/>
                  </a:cubicBezTo>
                  <a:cubicBezTo>
                    <a:pt x="717" y="415"/>
                    <a:pt x="721" y="304"/>
                    <a:pt x="683" y="196"/>
                  </a:cubicBezTo>
                  <a:cubicBezTo>
                    <a:pt x="662" y="103"/>
                    <a:pt x="557" y="1"/>
                    <a:pt x="4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5"/>
            <p:cNvSpPr/>
            <p:nvPr/>
          </p:nvSpPr>
          <p:spPr>
            <a:xfrm>
              <a:off x="6981475" y="5226575"/>
              <a:ext cx="57875" cy="103200"/>
            </a:xfrm>
            <a:custGeom>
              <a:rect b="b" l="l" r="r" t="t"/>
              <a:pathLst>
                <a:path extrusionOk="0" h="4128" w="2315">
                  <a:moveTo>
                    <a:pt x="2301" y="1"/>
                  </a:moveTo>
                  <a:cubicBezTo>
                    <a:pt x="2279" y="1"/>
                    <a:pt x="2212" y="15"/>
                    <a:pt x="2107" y="46"/>
                  </a:cubicBezTo>
                  <a:cubicBezTo>
                    <a:pt x="1931" y="104"/>
                    <a:pt x="1761" y="180"/>
                    <a:pt x="1600" y="273"/>
                  </a:cubicBezTo>
                  <a:cubicBezTo>
                    <a:pt x="1190" y="499"/>
                    <a:pt x="670" y="944"/>
                    <a:pt x="351" y="1601"/>
                  </a:cubicBezTo>
                  <a:cubicBezTo>
                    <a:pt x="32" y="2257"/>
                    <a:pt x="0" y="2941"/>
                    <a:pt x="74" y="3402"/>
                  </a:cubicBezTo>
                  <a:cubicBezTo>
                    <a:pt x="100" y="3587"/>
                    <a:pt x="145" y="3768"/>
                    <a:pt x="208" y="3943"/>
                  </a:cubicBezTo>
                  <a:cubicBezTo>
                    <a:pt x="253" y="4063"/>
                    <a:pt x="288" y="4127"/>
                    <a:pt x="296" y="4127"/>
                  </a:cubicBezTo>
                  <a:cubicBezTo>
                    <a:pt x="296" y="4127"/>
                    <a:pt x="296" y="4127"/>
                    <a:pt x="296" y="4127"/>
                  </a:cubicBezTo>
                  <a:cubicBezTo>
                    <a:pt x="318" y="4120"/>
                    <a:pt x="206" y="3850"/>
                    <a:pt x="160" y="3393"/>
                  </a:cubicBezTo>
                  <a:cubicBezTo>
                    <a:pt x="111" y="2940"/>
                    <a:pt x="153" y="2283"/>
                    <a:pt x="461" y="1654"/>
                  </a:cubicBezTo>
                  <a:cubicBezTo>
                    <a:pt x="769" y="1026"/>
                    <a:pt x="1257" y="587"/>
                    <a:pt x="1645" y="348"/>
                  </a:cubicBezTo>
                  <a:cubicBezTo>
                    <a:pt x="2035" y="102"/>
                    <a:pt x="2315" y="25"/>
                    <a:pt x="2308" y="3"/>
                  </a:cubicBezTo>
                  <a:cubicBezTo>
                    <a:pt x="2308" y="2"/>
                    <a:pt x="2305" y="1"/>
                    <a:pt x="23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5"/>
            <p:cNvSpPr/>
            <p:nvPr/>
          </p:nvSpPr>
          <p:spPr>
            <a:xfrm>
              <a:off x="6969525" y="5142850"/>
              <a:ext cx="47375" cy="93325"/>
            </a:xfrm>
            <a:custGeom>
              <a:rect b="b" l="l" r="r" t="t"/>
              <a:pathLst>
                <a:path extrusionOk="0" h="3733" w="1895">
                  <a:moveTo>
                    <a:pt x="31" y="1"/>
                  </a:moveTo>
                  <a:cubicBezTo>
                    <a:pt x="31" y="1"/>
                    <a:pt x="31" y="1"/>
                    <a:pt x="31" y="1"/>
                  </a:cubicBezTo>
                  <a:cubicBezTo>
                    <a:pt x="1" y="16"/>
                    <a:pt x="385" y="864"/>
                    <a:pt x="892" y="1894"/>
                  </a:cubicBezTo>
                  <a:cubicBezTo>
                    <a:pt x="1395" y="2915"/>
                    <a:pt x="1826" y="3733"/>
                    <a:pt x="1864" y="3733"/>
                  </a:cubicBezTo>
                  <a:cubicBezTo>
                    <a:pt x="1864" y="3733"/>
                    <a:pt x="1865" y="3733"/>
                    <a:pt x="1865" y="3732"/>
                  </a:cubicBezTo>
                  <a:cubicBezTo>
                    <a:pt x="1895" y="3717"/>
                    <a:pt x="1509" y="2870"/>
                    <a:pt x="1002" y="1840"/>
                  </a:cubicBezTo>
                  <a:cubicBezTo>
                    <a:pt x="500" y="818"/>
                    <a:pt x="70"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5"/>
            <p:cNvSpPr/>
            <p:nvPr/>
          </p:nvSpPr>
          <p:spPr>
            <a:xfrm>
              <a:off x="6883100" y="5322550"/>
              <a:ext cx="67175" cy="32525"/>
            </a:xfrm>
            <a:custGeom>
              <a:rect b="b" l="l" r="r" t="t"/>
              <a:pathLst>
                <a:path extrusionOk="0" h="1301" w="2687">
                  <a:moveTo>
                    <a:pt x="2665" y="1"/>
                  </a:moveTo>
                  <a:cubicBezTo>
                    <a:pt x="2602" y="1"/>
                    <a:pt x="2045" y="317"/>
                    <a:pt x="1345" y="661"/>
                  </a:cubicBezTo>
                  <a:cubicBezTo>
                    <a:pt x="613" y="1018"/>
                    <a:pt x="1" y="1264"/>
                    <a:pt x="13" y="1298"/>
                  </a:cubicBezTo>
                  <a:cubicBezTo>
                    <a:pt x="13" y="1300"/>
                    <a:pt x="17" y="1301"/>
                    <a:pt x="23" y="1301"/>
                  </a:cubicBezTo>
                  <a:cubicBezTo>
                    <a:pt x="107" y="1301"/>
                    <a:pt x="709" y="1105"/>
                    <a:pt x="1399" y="770"/>
                  </a:cubicBezTo>
                  <a:cubicBezTo>
                    <a:pt x="2138" y="411"/>
                    <a:pt x="2686" y="30"/>
                    <a:pt x="2670" y="3"/>
                  </a:cubicBezTo>
                  <a:cubicBezTo>
                    <a:pt x="2669" y="2"/>
                    <a:pt x="2667" y="1"/>
                    <a:pt x="26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5"/>
            <p:cNvSpPr/>
            <p:nvPr/>
          </p:nvSpPr>
          <p:spPr>
            <a:xfrm>
              <a:off x="6991750" y="5301225"/>
              <a:ext cx="3925" cy="15875"/>
            </a:xfrm>
            <a:custGeom>
              <a:rect b="b" l="l" r="r" t="t"/>
              <a:pathLst>
                <a:path extrusionOk="0" h="635" w="157">
                  <a:moveTo>
                    <a:pt x="108" y="1"/>
                  </a:moveTo>
                  <a:cubicBezTo>
                    <a:pt x="75" y="1"/>
                    <a:pt x="0" y="136"/>
                    <a:pt x="4" y="319"/>
                  </a:cubicBezTo>
                  <a:cubicBezTo>
                    <a:pt x="8" y="503"/>
                    <a:pt x="86" y="634"/>
                    <a:pt x="120" y="634"/>
                  </a:cubicBezTo>
                  <a:cubicBezTo>
                    <a:pt x="121" y="634"/>
                    <a:pt x="123" y="634"/>
                    <a:pt x="124" y="633"/>
                  </a:cubicBezTo>
                  <a:cubicBezTo>
                    <a:pt x="157" y="620"/>
                    <a:pt x="132" y="483"/>
                    <a:pt x="128" y="317"/>
                  </a:cubicBezTo>
                  <a:cubicBezTo>
                    <a:pt x="123" y="152"/>
                    <a:pt x="145" y="14"/>
                    <a:pt x="112" y="1"/>
                  </a:cubicBezTo>
                  <a:cubicBezTo>
                    <a:pt x="111" y="1"/>
                    <a:pt x="109" y="1"/>
                    <a:pt x="1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5"/>
            <p:cNvSpPr/>
            <p:nvPr/>
          </p:nvSpPr>
          <p:spPr>
            <a:xfrm>
              <a:off x="6996200" y="5272225"/>
              <a:ext cx="6025" cy="12800"/>
            </a:xfrm>
            <a:custGeom>
              <a:rect b="b" l="l" r="r" t="t"/>
              <a:pathLst>
                <a:path extrusionOk="0" h="512" w="241">
                  <a:moveTo>
                    <a:pt x="205" y="1"/>
                  </a:moveTo>
                  <a:cubicBezTo>
                    <a:pt x="171" y="1"/>
                    <a:pt x="109" y="102"/>
                    <a:pt x="62" y="236"/>
                  </a:cubicBezTo>
                  <a:cubicBezTo>
                    <a:pt x="14" y="377"/>
                    <a:pt x="1" y="500"/>
                    <a:pt x="32" y="510"/>
                  </a:cubicBezTo>
                  <a:cubicBezTo>
                    <a:pt x="34" y="511"/>
                    <a:pt x="36" y="511"/>
                    <a:pt x="37" y="511"/>
                  </a:cubicBezTo>
                  <a:cubicBezTo>
                    <a:pt x="70" y="511"/>
                    <a:pt x="132" y="410"/>
                    <a:pt x="178" y="276"/>
                  </a:cubicBezTo>
                  <a:cubicBezTo>
                    <a:pt x="227" y="135"/>
                    <a:pt x="241" y="12"/>
                    <a:pt x="210" y="1"/>
                  </a:cubicBezTo>
                  <a:cubicBezTo>
                    <a:pt x="208" y="1"/>
                    <a:pt x="206" y="1"/>
                    <a:pt x="20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5"/>
            <p:cNvSpPr/>
            <p:nvPr/>
          </p:nvSpPr>
          <p:spPr>
            <a:xfrm>
              <a:off x="7009350" y="5250775"/>
              <a:ext cx="11850" cy="10975"/>
            </a:xfrm>
            <a:custGeom>
              <a:rect b="b" l="l" r="r" t="t"/>
              <a:pathLst>
                <a:path extrusionOk="0" h="439" w="474">
                  <a:moveTo>
                    <a:pt x="426" y="1"/>
                  </a:moveTo>
                  <a:cubicBezTo>
                    <a:pt x="367" y="1"/>
                    <a:pt x="255" y="35"/>
                    <a:pt x="156" y="131"/>
                  </a:cubicBezTo>
                  <a:cubicBezTo>
                    <a:pt x="15" y="266"/>
                    <a:pt x="0" y="432"/>
                    <a:pt x="33" y="438"/>
                  </a:cubicBezTo>
                  <a:cubicBezTo>
                    <a:pt x="34" y="438"/>
                    <a:pt x="36" y="438"/>
                    <a:pt x="37" y="438"/>
                  </a:cubicBezTo>
                  <a:cubicBezTo>
                    <a:pt x="72" y="438"/>
                    <a:pt x="131" y="323"/>
                    <a:pt x="240" y="218"/>
                  </a:cubicBezTo>
                  <a:cubicBezTo>
                    <a:pt x="352" y="107"/>
                    <a:pt x="474" y="50"/>
                    <a:pt x="466" y="16"/>
                  </a:cubicBezTo>
                  <a:cubicBezTo>
                    <a:pt x="464" y="6"/>
                    <a:pt x="450" y="1"/>
                    <a:pt x="4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5"/>
            <p:cNvSpPr/>
            <p:nvPr/>
          </p:nvSpPr>
          <p:spPr>
            <a:xfrm>
              <a:off x="7029825" y="5238300"/>
              <a:ext cx="6850" cy="6325"/>
            </a:xfrm>
            <a:custGeom>
              <a:rect b="b" l="l" r="r" t="t"/>
              <a:pathLst>
                <a:path extrusionOk="0" h="253" w="274">
                  <a:moveTo>
                    <a:pt x="228" y="1"/>
                  </a:moveTo>
                  <a:cubicBezTo>
                    <a:pt x="195" y="1"/>
                    <a:pt x="140" y="32"/>
                    <a:pt x="92" y="84"/>
                  </a:cubicBezTo>
                  <a:cubicBezTo>
                    <a:pt x="30" y="149"/>
                    <a:pt x="0" y="222"/>
                    <a:pt x="25" y="245"/>
                  </a:cubicBezTo>
                  <a:cubicBezTo>
                    <a:pt x="30" y="250"/>
                    <a:pt x="37" y="252"/>
                    <a:pt x="46" y="252"/>
                  </a:cubicBezTo>
                  <a:cubicBezTo>
                    <a:pt x="78" y="252"/>
                    <a:pt x="132" y="220"/>
                    <a:pt x="180" y="168"/>
                  </a:cubicBezTo>
                  <a:cubicBezTo>
                    <a:pt x="243" y="103"/>
                    <a:pt x="273" y="30"/>
                    <a:pt x="248" y="7"/>
                  </a:cubicBezTo>
                  <a:cubicBezTo>
                    <a:pt x="243" y="3"/>
                    <a:pt x="236"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5"/>
            <p:cNvSpPr/>
            <p:nvPr/>
          </p:nvSpPr>
          <p:spPr>
            <a:xfrm>
              <a:off x="5878350" y="2752650"/>
              <a:ext cx="1204825" cy="2595675"/>
            </a:xfrm>
            <a:custGeom>
              <a:rect b="b" l="l" r="r" t="t"/>
              <a:pathLst>
                <a:path extrusionOk="0" h="103827" w="48193">
                  <a:moveTo>
                    <a:pt x="0" y="1"/>
                  </a:moveTo>
                  <a:lnTo>
                    <a:pt x="0" y="1"/>
                  </a:lnTo>
                  <a:cubicBezTo>
                    <a:pt x="1" y="1"/>
                    <a:pt x="3337" y="43979"/>
                    <a:pt x="6803" y="56471"/>
                  </a:cubicBezTo>
                  <a:lnTo>
                    <a:pt x="33371" y="103827"/>
                  </a:lnTo>
                  <a:lnTo>
                    <a:pt x="48192" y="96951"/>
                  </a:lnTo>
                  <a:lnTo>
                    <a:pt x="26828" y="49310"/>
                  </a:lnTo>
                  <a:cubicBezTo>
                    <a:pt x="22178" y="33039"/>
                    <a:pt x="19217" y="1468"/>
                    <a:pt x="19217" y="1468"/>
                  </a:cubicBez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5"/>
            <p:cNvSpPr/>
            <p:nvPr/>
          </p:nvSpPr>
          <p:spPr>
            <a:xfrm>
              <a:off x="6653925" y="5057575"/>
              <a:ext cx="376250" cy="174975"/>
            </a:xfrm>
            <a:custGeom>
              <a:rect b="b" l="l" r="r" t="t"/>
              <a:pathLst>
                <a:path extrusionOk="0" h="6999" w="15050">
                  <a:moveTo>
                    <a:pt x="15029" y="1"/>
                  </a:moveTo>
                  <a:cubicBezTo>
                    <a:pt x="14978" y="1"/>
                    <a:pt x="14766" y="77"/>
                    <a:pt x="14421" y="217"/>
                  </a:cubicBezTo>
                  <a:cubicBezTo>
                    <a:pt x="14033" y="374"/>
                    <a:pt x="13475" y="613"/>
                    <a:pt x="12788" y="916"/>
                  </a:cubicBezTo>
                  <a:cubicBezTo>
                    <a:pt x="11414" y="1519"/>
                    <a:pt x="9526" y="2375"/>
                    <a:pt x="7451" y="3341"/>
                  </a:cubicBezTo>
                  <a:cubicBezTo>
                    <a:pt x="5376" y="4306"/>
                    <a:pt x="3505" y="5197"/>
                    <a:pt x="2158" y="5859"/>
                  </a:cubicBezTo>
                  <a:cubicBezTo>
                    <a:pt x="1485" y="6189"/>
                    <a:pt x="943" y="6462"/>
                    <a:pt x="572" y="6658"/>
                  </a:cubicBezTo>
                  <a:cubicBezTo>
                    <a:pt x="201" y="6854"/>
                    <a:pt x="0" y="6973"/>
                    <a:pt x="11" y="6995"/>
                  </a:cubicBezTo>
                  <a:cubicBezTo>
                    <a:pt x="12" y="6997"/>
                    <a:pt x="16" y="6998"/>
                    <a:pt x="22" y="6998"/>
                  </a:cubicBezTo>
                  <a:cubicBezTo>
                    <a:pt x="72" y="6998"/>
                    <a:pt x="286" y="6922"/>
                    <a:pt x="631" y="6782"/>
                  </a:cubicBezTo>
                  <a:cubicBezTo>
                    <a:pt x="1020" y="6623"/>
                    <a:pt x="1578" y="6383"/>
                    <a:pt x="2264" y="6082"/>
                  </a:cubicBezTo>
                  <a:cubicBezTo>
                    <a:pt x="3639" y="5478"/>
                    <a:pt x="5524" y="4623"/>
                    <a:pt x="7599" y="3658"/>
                  </a:cubicBezTo>
                  <a:cubicBezTo>
                    <a:pt x="9674" y="2693"/>
                    <a:pt x="11544" y="1802"/>
                    <a:pt x="12891" y="1141"/>
                  </a:cubicBezTo>
                  <a:cubicBezTo>
                    <a:pt x="13562" y="810"/>
                    <a:pt x="14104" y="537"/>
                    <a:pt x="14477" y="341"/>
                  </a:cubicBezTo>
                  <a:cubicBezTo>
                    <a:pt x="14849" y="145"/>
                    <a:pt x="15050" y="26"/>
                    <a:pt x="15040" y="4"/>
                  </a:cubicBezTo>
                  <a:cubicBezTo>
                    <a:pt x="15039" y="2"/>
                    <a:pt x="15035" y="1"/>
                    <a:pt x="150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5"/>
            <p:cNvSpPr/>
            <p:nvPr/>
          </p:nvSpPr>
          <p:spPr>
            <a:xfrm>
              <a:off x="4834400" y="2310125"/>
              <a:ext cx="1851025" cy="3060475"/>
            </a:xfrm>
            <a:custGeom>
              <a:rect b="b" l="l" r="r" t="t"/>
              <a:pathLst>
                <a:path extrusionOk="0" h="122419" w="74041">
                  <a:moveTo>
                    <a:pt x="69750" y="0"/>
                  </a:moveTo>
                  <a:lnTo>
                    <a:pt x="40129" y="11285"/>
                  </a:lnTo>
                  <a:lnTo>
                    <a:pt x="21037" y="60096"/>
                  </a:lnTo>
                  <a:lnTo>
                    <a:pt x="0" y="114181"/>
                  </a:lnTo>
                  <a:lnTo>
                    <a:pt x="14388" y="122419"/>
                  </a:lnTo>
                  <a:cubicBezTo>
                    <a:pt x="14388" y="122419"/>
                    <a:pt x="36787" y="79936"/>
                    <a:pt x="42864" y="67021"/>
                  </a:cubicBezTo>
                  <a:cubicBezTo>
                    <a:pt x="45826" y="60725"/>
                    <a:pt x="56435" y="36760"/>
                    <a:pt x="66907" y="24406"/>
                  </a:cubicBezTo>
                  <a:cubicBezTo>
                    <a:pt x="66907" y="24406"/>
                    <a:pt x="69874" y="20147"/>
                    <a:pt x="70255" y="19371"/>
                  </a:cubicBezTo>
                  <a:cubicBezTo>
                    <a:pt x="74041" y="11650"/>
                    <a:pt x="70106" y="20"/>
                    <a:pt x="697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5"/>
            <p:cNvSpPr/>
            <p:nvPr/>
          </p:nvSpPr>
          <p:spPr>
            <a:xfrm>
              <a:off x="5595850" y="3481800"/>
              <a:ext cx="333625" cy="193675"/>
            </a:xfrm>
            <a:custGeom>
              <a:rect b="b" l="l" r="r" t="t"/>
              <a:pathLst>
                <a:path extrusionOk="0" h="7747" w="13345">
                  <a:moveTo>
                    <a:pt x="2783" y="0"/>
                  </a:moveTo>
                  <a:lnTo>
                    <a:pt x="0" y="3082"/>
                  </a:lnTo>
                  <a:cubicBezTo>
                    <a:pt x="0" y="3082"/>
                    <a:pt x="10304" y="6924"/>
                    <a:pt x="11801" y="7734"/>
                  </a:cubicBezTo>
                  <a:cubicBezTo>
                    <a:pt x="11816" y="7743"/>
                    <a:pt x="11832" y="7746"/>
                    <a:pt x="11848" y="7746"/>
                  </a:cubicBezTo>
                  <a:cubicBezTo>
                    <a:pt x="12388" y="7746"/>
                    <a:pt x="13345" y="3101"/>
                    <a:pt x="13345" y="3101"/>
                  </a:cubicBezTo>
                  <a:lnTo>
                    <a:pt x="27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5"/>
            <p:cNvSpPr/>
            <p:nvPr/>
          </p:nvSpPr>
          <p:spPr>
            <a:xfrm>
              <a:off x="5551650" y="3570750"/>
              <a:ext cx="301825" cy="271900"/>
            </a:xfrm>
            <a:custGeom>
              <a:rect b="b" l="l" r="r" t="t"/>
              <a:pathLst>
                <a:path extrusionOk="0" h="10876" w="12073">
                  <a:moveTo>
                    <a:pt x="3123" y="0"/>
                  </a:moveTo>
                  <a:lnTo>
                    <a:pt x="1" y="7826"/>
                  </a:lnTo>
                  <a:cubicBezTo>
                    <a:pt x="1" y="7826"/>
                    <a:pt x="5180" y="10424"/>
                    <a:pt x="7661" y="10858"/>
                  </a:cubicBezTo>
                  <a:cubicBezTo>
                    <a:pt x="7728" y="10870"/>
                    <a:pt x="7793" y="10876"/>
                    <a:pt x="7859" y="10876"/>
                  </a:cubicBezTo>
                  <a:cubicBezTo>
                    <a:pt x="10244" y="10876"/>
                    <a:pt x="12072" y="3366"/>
                    <a:pt x="12072" y="3366"/>
                  </a:cubicBezTo>
                  <a:lnTo>
                    <a:pt x="312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5"/>
            <p:cNvSpPr/>
            <p:nvPr/>
          </p:nvSpPr>
          <p:spPr>
            <a:xfrm>
              <a:off x="5603275" y="3560175"/>
              <a:ext cx="287625" cy="125600"/>
            </a:xfrm>
            <a:custGeom>
              <a:rect b="b" l="l" r="r" t="t"/>
              <a:pathLst>
                <a:path extrusionOk="0" h="5024" w="11505">
                  <a:moveTo>
                    <a:pt x="1" y="0"/>
                  </a:moveTo>
                  <a:lnTo>
                    <a:pt x="555" y="1687"/>
                  </a:lnTo>
                  <a:lnTo>
                    <a:pt x="9666" y="5024"/>
                  </a:lnTo>
                  <a:lnTo>
                    <a:pt x="11504" y="4599"/>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5"/>
            <p:cNvSpPr/>
            <p:nvPr/>
          </p:nvSpPr>
          <p:spPr>
            <a:xfrm>
              <a:off x="5980400" y="3075700"/>
              <a:ext cx="410000" cy="749500"/>
            </a:xfrm>
            <a:custGeom>
              <a:rect b="b" l="l" r="r" t="t"/>
              <a:pathLst>
                <a:path extrusionOk="0" h="29980" w="16400">
                  <a:moveTo>
                    <a:pt x="16389" y="0"/>
                  </a:moveTo>
                  <a:cubicBezTo>
                    <a:pt x="16374" y="0"/>
                    <a:pt x="16292" y="86"/>
                    <a:pt x="16147" y="252"/>
                  </a:cubicBezTo>
                  <a:lnTo>
                    <a:pt x="15500" y="1013"/>
                  </a:lnTo>
                  <a:cubicBezTo>
                    <a:pt x="14954" y="1689"/>
                    <a:pt x="14198" y="2693"/>
                    <a:pt x="13326" y="3977"/>
                  </a:cubicBezTo>
                  <a:cubicBezTo>
                    <a:pt x="11582" y="6546"/>
                    <a:pt x="9412" y="10250"/>
                    <a:pt x="7239" y="14454"/>
                  </a:cubicBezTo>
                  <a:cubicBezTo>
                    <a:pt x="5056" y="18653"/>
                    <a:pt x="3254" y="22541"/>
                    <a:pt x="1977" y="25365"/>
                  </a:cubicBezTo>
                  <a:cubicBezTo>
                    <a:pt x="1341" y="26777"/>
                    <a:pt x="837" y="27927"/>
                    <a:pt x="501" y="28725"/>
                  </a:cubicBezTo>
                  <a:lnTo>
                    <a:pt x="122" y="29648"/>
                  </a:lnTo>
                  <a:cubicBezTo>
                    <a:pt x="39" y="29861"/>
                    <a:pt x="1" y="29975"/>
                    <a:pt x="11" y="29979"/>
                  </a:cubicBezTo>
                  <a:cubicBezTo>
                    <a:pt x="12" y="29979"/>
                    <a:pt x="12" y="29979"/>
                    <a:pt x="12" y="29979"/>
                  </a:cubicBezTo>
                  <a:cubicBezTo>
                    <a:pt x="24" y="29979"/>
                    <a:pt x="85" y="29876"/>
                    <a:pt x="186" y="29678"/>
                  </a:cubicBezTo>
                  <a:cubicBezTo>
                    <a:pt x="304" y="29436"/>
                    <a:pt x="450" y="29140"/>
                    <a:pt x="626" y="28781"/>
                  </a:cubicBezTo>
                  <a:cubicBezTo>
                    <a:pt x="1020" y="27951"/>
                    <a:pt x="1554" y="26831"/>
                    <a:pt x="2202" y="25469"/>
                  </a:cubicBezTo>
                  <a:cubicBezTo>
                    <a:pt x="3535" y="22672"/>
                    <a:pt x="5371" y="18807"/>
                    <a:pt x="7551" y="14615"/>
                  </a:cubicBezTo>
                  <a:cubicBezTo>
                    <a:pt x="9718" y="10419"/>
                    <a:pt x="11848" y="6707"/>
                    <a:pt x="13534" y="4114"/>
                  </a:cubicBezTo>
                  <a:cubicBezTo>
                    <a:pt x="14374" y="2817"/>
                    <a:pt x="15096" y="1794"/>
                    <a:pt x="15608" y="1096"/>
                  </a:cubicBezTo>
                  <a:lnTo>
                    <a:pt x="16202" y="295"/>
                  </a:lnTo>
                  <a:cubicBezTo>
                    <a:pt x="16334" y="110"/>
                    <a:pt x="16400" y="9"/>
                    <a:pt x="16390" y="0"/>
                  </a:cubicBezTo>
                  <a:cubicBezTo>
                    <a:pt x="16390" y="0"/>
                    <a:pt x="16389" y="0"/>
                    <a:pt x="1638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5"/>
            <p:cNvSpPr/>
            <p:nvPr/>
          </p:nvSpPr>
          <p:spPr>
            <a:xfrm>
              <a:off x="4860200" y="5101700"/>
              <a:ext cx="377400" cy="188475"/>
            </a:xfrm>
            <a:custGeom>
              <a:rect b="b" l="l" r="r" t="t"/>
              <a:pathLst>
                <a:path extrusionOk="0" h="7539" w="15096">
                  <a:moveTo>
                    <a:pt x="54" y="1"/>
                  </a:moveTo>
                  <a:cubicBezTo>
                    <a:pt x="48" y="1"/>
                    <a:pt x="45" y="2"/>
                    <a:pt x="44" y="4"/>
                  </a:cubicBezTo>
                  <a:cubicBezTo>
                    <a:pt x="0" y="90"/>
                    <a:pt x="3323" y="1845"/>
                    <a:pt x="7470" y="3926"/>
                  </a:cubicBezTo>
                  <a:cubicBezTo>
                    <a:pt x="11507" y="5952"/>
                    <a:pt x="14832" y="7538"/>
                    <a:pt x="15042" y="7538"/>
                  </a:cubicBezTo>
                  <a:cubicBezTo>
                    <a:pt x="15048" y="7538"/>
                    <a:pt x="15051" y="7537"/>
                    <a:pt x="15052" y="7535"/>
                  </a:cubicBezTo>
                  <a:cubicBezTo>
                    <a:pt x="15096" y="7449"/>
                    <a:pt x="11770" y="5692"/>
                    <a:pt x="7626" y="3612"/>
                  </a:cubicBezTo>
                  <a:cubicBezTo>
                    <a:pt x="3589" y="1588"/>
                    <a:pt x="262" y="1"/>
                    <a:pt x="5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5"/>
            <p:cNvSpPr/>
            <p:nvPr/>
          </p:nvSpPr>
          <p:spPr>
            <a:xfrm>
              <a:off x="5146525" y="1613900"/>
              <a:ext cx="144300" cy="252300"/>
            </a:xfrm>
            <a:custGeom>
              <a:rect b="b" l="l" r="r" t="t"/>
              <a:pathLst>
                <a:path extrusionOk="0" h="10092" w="5772">
                  <a:moveTo>
                    <a:pt x="5684" y="0"/>
                  </a:moveTo>
                  <a:cubicBezTo>
                    <a:pt x="5576" y="0"/>
                    <a:pt x="4264" y="2202"/>
                    <a:pt x="2733" y="4961"/>
                  </a:cubicBezTo>
                  <a:cubicBezTo>
                    <a:pt x="1185" y="7748"/>
                    <a:pt x="0" y="10045"/>
                    <a:pt x="85" y="10091"/>
                  </a:cubicBezTo>
                  <a:cubicBezTo>
                    <a:pt x="86" y="10091"/>
                    <a:pt x="87" y="10092"/>
                    <a:pt x="88" y="10092"/>
                  </a:cubicBezTo>
                  <a:cubicBezTo>
                    <a:pt x="195" y="10092"/>
                    <a:pt x="1508" y="7888"/>
                    <a:pt x="3038" y="5131"/>
                  </a:cubicBezTo>
                  <a:cubicBezTo>
                    <a:pt x="4586" y="2344"/>
                    <a:pt x="5772" y="48"/>
                    <a:pt x="5687" y="1"/>
                  </a:cubicBezTo>
                  <a:cubicBezTo>
                    <a:pt x="5687" y="1"/>
                    <a:pt x="5686" y="0"/>
                    <a:pt x="56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5"/>
            <p:cNvSpPr/>
            <p:nvPr/>
          </p:nvSpPr>
          <p:spPr>
            <a:xfrm>
              <a:off x="5103225" y="1102400"/>
              <a:ext cx="950375" cy="1266925"/>
            </a:xfrm>
            <a:custGeom>
              <a:rect b="b" l="l" r="r" t="t"/>
              <a:pathLst>
                <a:path extrusionOk="0" h="50677" w="38015">
                  <a:moveTo>
                    <a:pt x="34601" y="0"/>
                  </a:moveTo>
                  <a:cubicBezTo>
                    <a:pt x="34601" y="0"/>
                    <a:pt x="34601" y="0"/>
                    <a:pt x="34600" y="0"/>
                  </a:cubicBezTo>
                  <a:cubicBezTo>
                    <a:pt x="27546" y="54"/>
                    <a:pt x="22927" y="8324"/>
                    <a:pt x="23161" y="12951"/>
                  </a:cubicBezTo>
                  <a:cubicBezTo>
                    <a:pt x="23469" y="19047"/>
                    <a:pt x="21855" y="32275"/>
                    <a:pt x="21855" y="32275"/>
                  </a:cubicBezTo>
                  <a:lnTo>
                    <a:pt x="5657" y="19203"/>
                  </a:lnTo>
                  <a:lnTo>
                    <a:pt x="0" y="29134"/>
                  </a:lnTo>
                  <a:cubicBezTo>
                    <a:pt x="0" y="29134"/>
                    <a:pt x="20094" y="50677"/>
                    <a:pt x="29525" y="50677"/>
                  </a:cubicBezTo>
                  <a:cubicBezTo>
                    <a:pt x="30184" y="50677"/>
                    <a:pt x="30790" y="50572"/>
                    <a:pt x="31334" y="50347"/>
                  </a:cubicBezTo>
                  <a:cubicBezTo>
                    <a:pt x="32888" y="49706"/>
                    <a:pt x="33978" y="48462"/>
                    <a:pt x="34715" y="46769"/>
                  </a:cubicBezTo>
                  <a:cubicBezTo>
                    <a:pt x="37939" y="39377"/>
                    <a:pt x="38015" y="27626"/>
                    <a:pt x="37117" y="15982"/>
                  </a:cubicBezTo>
                  <a:cubicBezTo>
                    <a:pt x="36326" y="5721"/>
                    <a:pt x="35386" y="0"/>
                    <a:pt x="346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5"/>
            <p:cNvSpPr/>
            <p:nvPr/>
          </p:nvSpPr>
          <p:spPr>
            <a:xfrm>
              <a:off x="5730875" y="1101525"/>
              <a:ext cx="950025" cy="1603600"/>
            </a:xfrm>
            <a:custGeom>
              <a:rect b="b" l="l" r="r" t="t"/>
              <a:pathLst>
                <a:path extrusionOk="0" h="64144" w="38001">
                  <a:moveTo>
                    <a:pt x="13993" y="0"/>
                  </a:moveTo>
                  <a:cubicBezTo>
                    <a:pt x="11439" y="0"/>
                    <a:pt x="7580" y="268"/>
                    <a:pt x="4719" y="1391"/>
                  </a:cubicBezTo>
                  <a:cubicBezTo>
                    <a:pt x="2920" y="2096"/>
                    <a:pt x="1" y="64143"/>
                    <a:pt x="1" y="64143"/>
                  </a:cubicBezTo>
                  <a:lnTo>
                    <a:pt x="36162" y="62006"/>
                  </a:lnTo>
                  <a:cubicBezTo>
                    <a:pt x="36162" y="62006"/>
                    <a:pt x="38000" y="13264"/>
                    <a:pt x="34363" y="7735"/>
                  </a:cubicBezTo>
                  <a:cubicBezTo>
                    <a:pt x="30726" y="2207"/>
                    <a:pt x="16661" y="151"/>
                    <a:pt x="16661" y="151"/>
                  </a:cubicBezTo>
                  <a:cubicBezTo>
                    <a:pt x="16468" y="86"/>
                    <a:pt x="15440" y="0"/>
                    <a:pt x="139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5"/>
            <p:cNvSpPr/>
            <p:nvPr/>
          </p:nvSpPr>
          <p:spPr>
            <a:xfrm>
              <a:off x="3714050" y="589850"/>
              <a:ext cx="1979425" cy="1573950"/>
            </a:xfrm>
            <a:custGeom>
              <a:rect b="b" l="l" r="r" t="t"/>
              <a:pathLst>
                <a:path extrusionOk="0" h="62958" w="79177">
                  <a:moveTo>
                    <a:pt x="19604" y="1"/>
                  </a:moveTo>
                  <a:cubicBezTo>
                    <a:pt x="17816" y="1"/>
                    <a:pt x="16367" y="1451"/>
                    <a:pt x="16367" y="3238"/>
                  </a:cubicBezTo>
                  <a:lnTo>
                    <a:pt x="16367" y="24228"/>
                  </a:lnTo>
                  <a:lnTo>
                    <a:pt x="14946" y="24228"/>
                  </a:lnTo>
                  <a:cubicBezTo>
                    <a:pt x="14284" y="24228"/>
                    <a:pt x="13639" y="24059"/>
                    <a:pt x="13044" y="23771"/>
                  </a:cubicBezTo>
                  <a:cubicBezTo>
                    <a:pt x="11900" y="23218"/>
                    <a:pt x="10620" y="22904"/>
                    <a:pt x="9265" y="22904"/>
                  </a:cubicBezTo>
                  <a:cubicBezTo>
                    <a:pt x="8771" y="22904"/>
                    <a:pt x="8267" y="22946"/>
                    <a:pt x="7756" y="23033"/>
                  </a:cubicBezTo>
                  <a:cubicBezTo>
                    <a:pt x="3960" y="23677"/>
                    <a:pt x="997" y="26829"/>
                    <a:pt x="578" y="30658"/>
                  </a:cubicBezTo>
                  <a:cubicBezTo>
                    <a:pt x="0" y="35927"/>
                    <a:pt x="4111" y="40383"/>
                    <a:pt x="9263" y="40383"/>
                  </a:cubicBezTo>
                  <a:cubicBezTo>
                    <a:pt x="9266" y="40383"/>
                    <a:pt x="9270" y="40383"/>
                    <a:pt x="9273" y="40383"/>
                  </a:cubicBezTo>
                  <a:cubicBezTo>
                    <a:pt x="10482" y="40383"/>
                    <a:pt x="11675" y="40131"/>
                    <a:pt x="12780" y="39642"/>
                  </a:cubicBezTo>
                  <a:cubicBezTo>
                    <a:pt x="13337" y="39395"/>
                    <a:pt x="13933" y="39253"/>
                    <a:pt x="14542" y="39253"/>
                  </a:cubicBezTo>
                  <a:lnTo>
                    <a:pt x="16367" y="39253"/>
                  </a:lnTo>
                  <a:lnTo>
                    <a:pt x="16367" y="59722"/>
                  </a:lnTo>
                  <a:cubicBezTo>
                    <a:pt x="16367" y="61510"/>
                    <a:pt x="17816" y="62958"/>
                    <a:pt x="19604" y="62958"/>
                  </a:cubicBezTo>
                  <a:lnTo>
                    <a:pt x="76541" y="62958"/>
                  </a:lnTo>
                  <a:cubicBezTo>
                    <a:pt x="77998" y="62958"/>
                    <a:pt x="79177" y="61779"/>
                    <a:pt x="79177" y="60323"/>
                  </a:cubicBezTo>
                  <a:lnTo>
                    <a:pt x="79177" y="2637"/>
                  </a:lnTo>
                  <a:cubicBezTo>
                    <a:pt x="79177" y="1181"/>
                    <a:pt x="77998" y="1"/>
                    <a:pt x="76541" y="1"/>
                  </a:cubicBezTo>
                  <a:lnTo>
                    <a:pt x="55965" y="1"/>
                  </a:lnTo>
                  <a:lnTo>
                    <a:pt x="55965" y="2336"/>
                  </a:lnTo>
                  <a:cubicBezTo>
                    <a:pt x="55966" y="2875"/>
                    <a:pt x="56071" y="3410"/>
                    <a:pt x="56274" y="3909"/>
                  </a:cubicBezTo>
                  <a:cubicBezTo>
                    <a:pt x="56693" y="4942"/>
                    <a:pt x="56909" y="6048"/>
                    <a:pt x="56909" y="7163"/>
                  </a:cubicBezTo>
                  <a:cubicBezTo>
                    <a:pt x="56909" y="11990"/>
                    <a:pt x="52996" y="15903"/>
                    <a:pt x="48169" y="15903"/>
                  </a:cubicBezTo>
                  <a:cubicBezTo>
                    <a:pt x="48051" y="15903"/>
                    <a:pt x="47931" y="15901"/>
                    <a:pt x="47811" y="15896"/>
                  </a:cubicBezTo>
                  <a:cubicBezTo>
                    <a:pt x="43415" y="15721"/>
                    <a:pt x="39756" y="12169"/>
                    <a:pt x="39451" y="7780"/>
                  </a:cubicBezTo>
                  <a:cubicBezTo>
                    <a:pt x="39346" y="6300"/>
                    <a:pt x="39621" y="4818"/>
                    <a:pt x="40252" y="3477"/>
                  </a:cubicBezTo>
                  <a:cubicBezTo>
                    <a:pt x="40523" y="2899"/>
                    <a:pt x="40679" y="2276"/>
                    <a:pt x="40679" y="1638"/>
                  </a:cubicBezTo>
                  <a:lnTo>
                    <a:pt x="406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5"/>
            <p:cNvSpPr/>
            <p:nvPr/>
          </p:nvSpPr>
          <p:spPr>
            <a:xfrm>
              <a:off x="5754050" y="1364425"/>
              <a:ext cx="42600" cy="995875"/>
            </a:xfrm>
            <a:custGeom>
              <a:rect b="b" l="l" r="r" t="t"/>
              <a:pathLst>
                <a:path extrusionOk="0" h="39835" w="1704">
                  <a:moveTo>
                    <a:pt x="1526" y="1"/>
                  </a:moveTo>
                  <a:cubicBezTo>
                    <a:pt x="1514" y="1"/>
                    <a:pt x="1503" y="140"/>
                    <a:pt x="1490" y="405"/>
                  </a:cubicBezTo>
                  <a:cubicBezTo>
                    <a:pt x="1481" y="709"/>
                    <a:pt x="1469" y="1094"/>
                    <a:pt x="1455" y="1568"/>
                  </a:cubicBezTo>
                  <a:cubicBezTo>
                    <a:pt x="1440" y="2624"/>
                    <a:pt x="1419" y="4072"/>
                    <a:pt x="1394" y="5842"/>
                  </a:cubicBezTo>
                  <a:cubicBezTo>
                    <a:pt x="1350" y="9452"/>
                    <a:pt x="1353" y="14439"/>
                    <a:pt x="1243" y="19943"/>
                  </a:cubicBezTo>
                  <a:cubicBezTo>
                    <a:pt x="1137" y="25449"/>
                    <a:pt x="860" y="30426"/>
                    <a:pt x="555" y="34019"/>
                  </a:cubicBezTo>
                  <a:cubicBezTo>
                    <a:pt x="399" y="35817"/>
                    <a:pt x="253" y="37269"/>
                    <a:pt x="147" y="38272"/>
                  </a:cubicBezTo>
                  <a:cubicBezTo>
                    <a:pt x="99" y="38743"/>
                    <a:pt x="61" y="39126"/>
                    <a:pt x="29" y="39428"/>
                  </a:cubicBezTo>
                  <a:cubicBezTo>
                    <a:pt x="6" y="39693"/>
                    <a:pt x="1" y="39833"/>
                    <a:pt x="13" y="39835"/>
                  </a:cubicBezTo>
                  <a:cubicBezTo>
                    <a:pt x="13" y="39835"/>
                    <a:pt x="13" y="39835"/>
                    <a:pt x="13" y="39835"/>
                  </a:cubicBezTo>
                  <a:cubicBezTo>
                    <a:pt x="24" y="39835"/>
                    <a:pt x="54" y="39698"/>
                    <a:pt x="99" y="39438"/>
                  </a:cubicBezTo>
                  <a:cubicBezTo>
                    <a:pt x="147" y="39137"/>
                    <a:pt x="208" y="38757"/>
                    <a:pt x="282" y="38288"/>
                  </a:cubicBezTo>
                  <a:cubicBezTo>
                    <a:pt x="431" y="37289"/>
                    <a:pt x="615" y="35839"/>
                    <a:pt x="802" y="34043"/>
                  </a:cubicBezTo>
                  <a:cubicBezTo>
                    <a:pt x="1172" y="30449"/>
                    <a:pt x="1488" y="25464"/>
                    <a:pt x="1592" y="19951"/>
                  </a:cubicBezTo>
                  <a:cubicBezTo>
                    <a:pt x="1704" y="14442"/>
                    <a:pt x="1662" y="9453"/>
                    <a:pt x="1641" y="5843"/>
                  </a:cubicBezTo>
                  <a:cubicBezTo>
                    <a:pt x="1621" y="4073"/>
                    <a:pt x="1604" y="2624"/>
                    <a:pt x="1592" y="1569"/>
                  </a:cubicBezTo>
                  <a:cubicBezTo>
                    <a:pt x="1580" y="1095"/>
                    <a:pt x="1569" y="711"/>
                    <a:pt x="1561" y="406"/>
                  </a:cubicBezTo>
                  <a:cubicBezTo>
                    <a:pt x="1550" y="140"/>
                    <a:pt x="1539" y="1"/>
                    <a:pt x="152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5"/>
            <p:cNvSpPr/>
            <p:nvPr/>
          </p:nvSpPr>
          <p:spPr>
            <a:xfrm>
              <a:off x="6215175" y="530700"/>
              <a:ext cx="184575" cy="393975"/>
            </a:xfrm>
            <a:custGeom>
              <a:rect b="b" l="l" r="r" t="t"/>
              <a:pathLst>
                <a:path extrusionOk="0" h="15759" w="7383">
                  <a:moveTo>
                    <a:pt x="4594" y="0"/>
                  </a:moveTo>
                  <a:lnTo>
                    <a:pt x="1502" y="2952"/>
                  </a:lnTo>
                  <a:lnTo>
                    <a:pt x="1" y="15729"/>
                  </a:lnTo>
                  <a:cubicBezTo>
                    <a:pt x="153" y="15749"/>
                    <a:pt x="292" y="15759"/>
                    <a:pt x="420" y="15759"/>
                  </a:cubicBezTo>
                  <a:cubicBezTo>
                    <a:pt x="1681" y="15759"/>
                    <a:pt x="1741" y="14829"/>
                    <a:pt x="1698" y="14386"/>
                  </a:cubicBezTo>
                  <a:lnTo>
                    <a:pt x="1698" y="14386"/>
                  </a:lnTo>
                  <a:cubicBezTo>
                    <a:pt x="1849" y="14906"/>
                    <a:pt x="2428" y="15245"/>
                    <a:pt x="2996" y="15245"/>
                  </a:cubicBezTo>
                  <a:cubicBezTo>
                    <a:pt x="3186" y="15245"/>
                    <a:pt x="3374" y="15207"/>
                    <a:pt x="3545" y="15126"/>
                  </a:cubicBezTo>
                  <a:cubicBezTo>
                    <a:pt x="4300" y="14764"/>
                    <a:pt x="4648" y="13836"/>
                    <a:pt x="4570" y="13004"/>
                  </a:cubicBezTo>
                  <a:lnTo>
                    <a:pt x="4570" y="13004"/>
                  </a:lnTo>
                  <a:cubicBezTo>
                    <a:pt x="4861" y="13341"/>
                    <a:pt x="5306" y="13536"/>
                    <a:pt x="5750" y="13536"/>
                  </a:cubicBezTo>
                  <a:cubicBezTo>
                    <a:pt x="5847" y="13536"/>
                    <a:pt x="5943" y="13526"/>
                    <a:pt x="6038" y="13507"/>
                  </a:cubicBezTo>
                  <a:cubicBezTo>
                    <a:pt x="6571" y="13399"/>
                    <a:pt x="7029" y="12990"/>
                    <a:pt x="7197" y="12474"/>
                  </a:cubicBezTo>
                  <a:cubicBezTo>
                    <a:pt x="7383" y="11900"/>
                    <a:pt x="7213" y="11264"/>
                    <a:pt x="6917" y="10738"/>
                  </a:cubicBezTo>
                  <a:cubicBezTo>
                    <a:pt x="6620" y="10213"/>
                    <a:pt x="6204" y="9768"/>
                    <a:pt x="5840" y="9286"/>
                  </a:cubicBezTo>
                  <a:cubicBezTo>
                    <a:pt x="4044" y="6895"/>
                    <a:pt x="4012" y="3675"/>
                    <a:pt x="45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5"/>
            <p:cNvSpPr/>
            <p:nvPr/>
          </p:nvSpPr>
          <p:spPr>
            <a:xfrm>
              <a:off x="5830375" y="428825"/>
              <a:ext cx="448600" cy="807850"/>
            </a:xfrm>
            <a:custGeom>
              <a:rect b="b" l="l" r="r" t="t"/>
              <a:pathLst>
                <a:path extrusionOk="0" h="32314" w="17944">
                  <a:moveTo>
                    <a:pt x="7271" y="1"/>
                  </a:moveTo>
                  <a:cubicBezTo>
                    <a:pt x="5087" y="1"/>
                    <a:pt x="2890" y="438"/>
                    <a:pt x="815" y="1330"/>
                  </a:cubicBezTo>
                  <a:cubicBezTo>
                    <a:pt x="815" y="1330"/>
                    <a:pt x="1" y="12134"/>
                    <a:pt x="58" y="16838"/>
                  </a:cubicBezTo>
                  <a:cubicBezTo>
                    <a:pt x="117" y="21543"/>
                    <a:pt x="4822" y="22276"/>
                    <a:pt x="4822" y="22276"/>
                  </a:cubicBezTo>
                  <a:cubicBezTo>
                    <a:pt x="4822" y="22276"/>
                    <a:pt x="4652" y="23829"/>
                    <a:pt x="4453" y="25740"/>
                  </a:cubicBezTo>
                  <a:cubicBezTo>
                    <a:pt x="4084" y="29254"/>
                    <a:pt x="6840" y="32314"/>
                    <a:pt x="10372" y="32314"/>
                  </a:cubicBezTo>
                  <a:cubicBezTo>
                    <a:pt x="13494" y="32314"/>
                    <a:pt x="16086" y="29901"/>
                    <a:pt x="16310" y="26785"/>
                  </a:cubicBezTo>
                  <a:lnTo>
                    <a:pt x="17943" y="3932"/>
                  </a:lnTo>
                  <a:lnTo>
                    <a:pt x="17246" y="3395"/>
                  </a:lnTo>
                  <a:cubicBezTo>
                    <a:pt x="14338" y="1156"/>
                    <a:pt x="10821" y="1"/>
                    <a:pt x="72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5"/>
            <p:cNvSpPr/>
            <p:nvPr/>
          </p:nvSpPr>
          <p:spPr>
            <a:xfrm>
              <a:off x="5852050" y="644825"/>
              <a:ext cx="36800" cy="34150"/>
            </a:xfrm>
            <a:custGeom>
              <a:rect b="b" l="l" r="r" t="t"/>
              <a:pathLst>
                <a:path extrusionOk="0" h="1366" w="1472">
                  <a:moveTo>
                    <a:pt x="735" y="1"/>
                  </a:moveTo>
                  <a:cubicBezTo>
                    <a:pt x="472" y="1"/>
                    <a:pt x="232" y="152"/>
                    <a:pt x="119" y="392"/>
                  </a:cubicBezTo>
                  <a:cubicBezTo>
                    <a:pt x="0" y="640"/>
                    <a:pt x="44" y="936"/>
                    <a:pt x="230" y="1141"/>
                  </a:cubicBezTo>
                  <a:cubicBezTo>
                    <a:pt x="364" y="1290"/>
                    <a:pt x="549" y="1365"/>
                    <a:pt x="735" y="1365"/>
                  </a:cubicBezTo>
                  <a:cubicBezTo>
                    <a:pt x="899" y="1365"/>
                    <a:pt x="1063" y="1307"/>
                    <a:pt x="1194" y="1188"/>
                  </a:cubicBezTo>
                  <a:cubicBezTo>
                    <a:pt x="1399" y="1002"/>
                    <a:pt x="1471" y="713"/>
                    <a:pt x="1377" y="452"/>
                  </a:cubicBezTo>
                  <a:cubicBezTo>
                    <a:pt x="1285" y="193"/>
                    <a:pt x="1044" y="15"/>
                    <a:pt x="769" y="2"/>
                  </a:cubicBezTo>
                  <a:cubicBezTo>
                    <a:pt x="757" y="1"/>
                    <a:pt x="746" y="1"/>
                    <a:pt x="7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5"/>
            <p:cNvSpPr/>
            <p:nvPr/>
          </p:nvSpPr>
          <p:spPr>
            <a:xfrm>
              <a:off x="5848400" y="620650"/>
              <a:ext cx="61125" cy="17025"/>
            </a:xfrm>
            <a:custGeom>
              <a:rect b="b" l="l" r="r" t="t"/>
              <a:pathLst>
                <a:path extrusionOk="0" h="681" w="2445">
                  <a:moveTo>
                    <a:pt x="1236" y="1"/>
                  </a:moveTo>
                  <a:cubicBezTo>
                    <a:pt x="1229" y="1"/>
                    <a:pt x="1222" y="1"/>
                    <a:pt x="1215" y="1"/>
                  </a:cubicBezTo>
                  <a:cubicBezTo>
                    <a:pt x="811" y="5"/>
                    <a:pt x="470" y="163"/>
                    <a:pt x="272" y="323"/>
                  </a:cubicBezTo>
                  <a:cubicBezTo>
                    <a:pt x="70" y="484"/>
                    <a:pt x="0" y="633"/>
                    <a:pt x="36" y="668"/>
                  </a:cubicBezTo>
                  <a:cubicBezTo>
                    <a:pt x="43" y="677"/>
                    <a:pt x="55" y="681"/>
                    <a:pt x="71" y="681"/>
                  </a:cubicBezTo>
                  <a:cubicBezTo>
                    <a:pt x="207" y="681"/>
                    <a:pt x="639" y="394"/>
                    <a:pt x="1220" y="391"/>
                  </a:cubicBezTo>
                  <a:cubicBezTo>
                    <a:pt x="1232" y="391"/>
                    <a:pt x="1243" y="391"/>
                    <a:pt x="1254" y="391"/>
                  </a:cubicBezTo>
                  <a:cubicBezTo>
                    <a:pt x="1816" y="391"/>
                    <a:pt x="2237" y="653"/>
                    <a:pt x="2373" y="653"/>
                  </a:cubicBezTo>
                  <a:cubicBezTo>
                    <a:pt x="2390" y="653"/>
                    <a:pt x="2403" y="649"/>
                    <a:pt x="2410" y="640"/>
                  </a:cubicBezTo>
                  <a:cubicBezTo>
                    <a:pt x="2445" y="603"/>
                    <a:pt x="2371" y="457"/>
                    <a:pt x="2166" y="300"/>
                  </a:cubicBezTo>
                  <a:cubicBezTo>
                    <a:pt x="1968" y="147"/>
                    <a:pt x="1631" y="1"/>
                    <a:pt x="12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5"/>
            <p:cNvSpPr/>
            <p:nvPr/>
          </p:nvSpPr>
          <p:spPr>
            <a:xfrm>
              <a:off x="6026950" y="659250"/>
              <a:ext cx="36125" cy="34125"/>
            </a:xfrm>
            <a:custGeom>
              <a:rect b="b" l="l" r="r" t="t"/>
              <a:pathLst>
                <a:path extrusionOk="0" h="1365" w="1445">
                  <a:moveTo>
                    <a:pt x="717" y="1"/>
                  </a:moveTo>
                  <a:cubicBezTo>
                    <a:pt x="595" y="1"/>
                    <a:pt x="472" y="33"/>
                    <a:pt x="360" y="101"/>
                  </a:cubicBezTo>
                  <a:cubicBezTo>
                    <a:pt x="126" y="246"/>
                    <a:pt x="0" y="519"/>
                    <a:pt x="44" y="791"/>
                  </a:cubicBezTo>
                  <a:cubicBezTo>
                    <a:pt x="87" y="1064"/>
                    <a:pt x="292" y="1282"/>
                    <a:pt x="560" y="1346"/>
                  </a:cubicBezTo>
                  <a:cubicBezTo>
                    <a:pt x="613" y="1359"/>
                    <a:pt x="666" y="1365"/>
                    <a:pt x="718" y="1365"/>
                  </a:cubicBezTo>
                  <a:cubicBezTo>
                    <a:pt x="934" y="1365"/>
                    <a:pt x="1140" y="1263"/>
                    <a:pt x="1271" y="1083"/>
                  </a:cubicBezTo>
                  <a:cubicBezTo>
                    <a:pt x="1433" y="860"/>
                    <a:pt x="1444" y="561"/>
                    <a:pt x="1299" y="327"/>
                  </a:cubicBezTo>
                  <a:cubicBezTo>
                    <a:pt x="1171" y="116"/>
                    <a:pt x="947" y="1"/>
                    <a:pt x="7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5"/>
            <p:cNvSpPr/>
            <p:nvPr/>
          </p:nvSpPr>
          <p:spPr>
            <a:xfrm>
              <a:off x="6024350" y="634925"/>
              <a:ext cx="61175" cy="17025"/>
            </a:xfrm>
            <a:custGeom>
              <a:rect b="b" l="l" r="r" t="t"/>
              <a:pathLst>
                <a:path extrusionOk="0" h="681" w="2447">
                  <a:moveTo>
                    <a:pt x="1236" y="0"/>
                  </a:moveTo>
                  <a:cubicBezTo>
                    <a:pt x="1229" y="0"/>
                    <a:pt x="1222" y="0"/>
                    <a:pt x="1215" y="0"/>
                  </a:cubicBezTo>
                  <a:cubicBezTo>
                    <a:pt x="811" y="5"/>
                    <a:pt x="470" y="163"/>
                    <a:pt x="272" y="323"/>
                  </a:cubicBezTo>
                  <a:cubicBezTo>
                    <a:pt x="71" y="484"/>
                    <a:pt x="0" y="632"/>
                    <a:pt x="37" y="668"/>
                  </a:cubicBezTo>
                  <a:cubicBezTo>
                    <a:pt x="45" y="676"/>
                    <a:pt x="57" y="680"/>
                    <a:pt x="72" y="680"/>
                  </a:cubicBezTo>
                  <a:cubicBezTo>
                    <a:pt x="208" y="680"/>
                    <a:pt x="639" y="393"/>
                    <a:pt x="1221" y="391"/>
                  </a:cubicBezTo>
                  <a:cubicBezTo>
                    <a:pt x="1232" y="391"/>
                    <a:pt x="1243" y="390"/>
                    <a:pt x="1255" y="390"/>
                  </a:cubicBezTo>
                  <a:cubicBezTo>
                    <a:pt x="1816" y="390"/>
                    <a:pt x="2237" y="652"/>
                    <a:pt x="2373" y="652"/>
                  </a:cubicBezTo>
                  <a:cubicBezTo>
                    <a:pt x="2390" y="652"/>
                    <a:pt x="2403" y="648"/>
                    <a:pt x="2411" y="639"/>
                  </a:cubicBezTo>
                  <a:cubicBezTo>
                    <a:pt x="2446" y="602"/>
                    <a:pt x="2372" y="456"/>
                    <a:pt x="2166" y="299"/>
                  </a:cubicBezTo>
                  <a:cubicBezTo>
                    <a:pt x="1969" y="148"/>
                    <a:pt x="1631" y="0"/>
                    <a:pt x="12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5"/>
            <p:cNvSpPr/>
            <p:nvPr/>
          </p:nvSpPr>
          <p:spPr>
            <a:xfrm>
              <a:off x="5916800" y="644425"/>
              <a:ext cx="55400" cy="142125"/>
            </a:xfrm>
            <a:custGeom>
              <a:rect b="b" l="l" r="r" t="t"/>
              <a:pathLst>
                <a:path extrusionOk="0" h="5685" w="2216">
                  <a:moveTo>
                    <a:pt x="2117" y="1"/>
                  </a:moveTo>
                  <a:cubicBezTo>
                    <a:pt x="2009" y="1"/>
                    <a:pt x="1365" y="1478"/>
                    <a:pt x="665" y="3333"/>
                  </a:cubicBezTo>
                  <a:cubicBezTo>
                    <a:pt x="499" y="3790"/>
                    <a:pt x="338" y="4228"/>
                    <a:pt x="181" y="4659"/>
                  </a:cubicBezTo>
                  <a:cubicBezTo>
                    <a:pt x="118" y="4856"/>
                    <a:pt x="1" y="5085"/>
                    <a:pt x="88" y="5363"/>
                  </a:cubicBezTo>
                  <a:cubicBezTo>
                    <a:pt x="134" y="5504"/>
                    <a:pt x="268" y="5605"/>
                    <a:pt x="380" y="5635"/>
                  </a:cubicBezTo>
                  <a:cubicBezTo>
                    <a:pt x="492" y="5669"/>
                    <a:pt x="587" y="5669"/>
                    <a:pt x="669" y="5672"/>
                  </a:cubicBezTo>
                  <a:cubicBezTo>
                    <a:pt x="893" y="5680"/>
                    <a:pt x="1087" y="5684"/>
                    <a:pt x="1247" y="5684"/>
                  </a:cubicBezTo>
                  <a:cubicBezTo>
                    <a:pt x="1558" y="5684"/>
                    <a:pt x="1737" y="5668"/>
                    <a:pt x="1741" y="5635"/>
                  </a:cubicBezTo>
                  <a:cubicBezTo>
                    <a:pt x="1745" y="5583"/>
                    <a:pt x="1344" y="5503"/>
                    <a:pt x="693" y="5413"/>
                  </a:cubicBezTo>
                  <a:cubicBezTo>
                    <a:pt x="523" y="5395"/>
                    <a:pt x="390" y="5355"/>
                    <a:pt x="377" y="5265"/>
                  </a:cubicBezTo>
                  <a:cubicBezTo>
                    <a:pt x="347" y="5163"/>
                    <a:pt x="413" y="4981"/>
                    <a:pt x="499" y="4779"/>
                  </a:cubicBezTo>
                  <a:cubicBezTo>
                    <a:pt x="665" y="4351"/>
                    <a:pt x="834" y="3917"/>
                    <a:pt x="1011" y="3462"/>
                  </a:cubicBezTo>
                  <a:cubicBezTo>
                    <a:pt x="1719" y="1586"/>
                    <a:pt x="2216" y="37"/>
                    <a:pt x="2120" y="1"/>
                  </a:cubicBezTo>
                  <a:cubicBezTo>
                    <a:pt x="2119" y="1"/>
                    <a:pt x="2118" y="1"/>
                    <a:pt x="21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5"/>
            <p:cNvSpPr/>
            <p:nvPr/>
          </p:nvSpPr>
          <p:spPr>
            <a:xfrm>
              <a:off x="5933475" y="801350"/>
              <a:ext cx="88075" cy="45750"/>
            </a:xfrm>
            <a:custGeom>
              <a:rect b="b" l="l" r="r" t="t"/>
              <a:pathLst>
                <a:path extrusionOk="0" h="1830" w="3523">
                  <a:moveTo>
                    <a:pt x="3289" y="0"/>
                  </a:moveTo>
                  <a:cubicBezTo>
                    <a:pt x="3233" y="0"/>
                    <a:pt x="1259" y="999"/>
                    <a:pt x="92" y="999"/>
                  </a:cubicBezTo>
                  <a:cubicBezTo>
                    <a:pt x="61" y="999"/>
                    <a:pt x="31" y="999"/>
                    <a:pt x="1" y="997"/>
                  </a:cubicBezTo>
                  <a:lnTo>
                    <a:pt x="1" y="997"/>
                  </a:lnTo>
                  <a:cubicBezTo>
                    <a:pt x="1" y="997"/>
                    <a:pt x="521" y="1829"/>
                    <a:pt x="1473" y="1829"/>
                  </a:cubicBezTo>
                  <a:cubicBezTo>
                    <a:pt x="1669" y="1829"/>
                    <a:pt x="1882" y="1794"/>
                    <a:pt x="2114" y="1710"/>
                  </a:cubicBezTo>
                  <a:cubicBezTo>
                    <a:pt x="3522" y="1194"/>
                    <a:pt x="3178" y="73"/>
                    <a:pt x="3178" y="73"/>
                  </a:cubicBezTo>
                  <a:cubicBezTo>
                    <a:pt x="3264" y="22"/>
                    <a:pt x="3298" y="0"/>
                    <a:pt x="32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5"/>
            <p:cNvSpPr/>
            <p:nvPr/>
          </p:nvSpPr>
          <p:spPr>
            <a:xfrm>
              <a:off x="5950450" y="940400"/>
              <a:ext cx="153625" cy="75025"/>
            </a:xfrm>
            <a:custGeom>
              <a:rect b="b" l="l" r="r" t="t"/>
              <a:pathLst>
                <a:path extrusionOk="0" h="3001" w="6145">
                  <a:moveTo>
                    <a:pt x="6145" y="0"/>
                  </a:moveTo>
                  <a:lnTo>
                    <a:pt x="6145" y="0"/>
                  </a:lnTo>
                  <a:cubicBezTo>
                    <a:pt x="3602" y="1597"/>
                    <a:pt x="1182" y="1754"/>
                    <a:pt x="332" y="1754"/>
                  </a:cubicBezTo>
                  <a:cubicBezTo>
                    <a:pt x="125" y="1754"/>
                    <a:pt x="11" y="1745"/>
                    <a:pt x="11" y="1745"/>
                  </a:cubicBezTo>
                  <a:lnTo>
                    <a:pt x="0" y="2963"/>
                  </a:lnTo>
                  <a:cubicBezTo>
                    <a:pt x="277" y="2988"/>
                    <a:pt x="542" y="3000"/>
                    <a:pt x="797" y="3000"/>
                  </a:cubicBezTo>
                  <a:cubicBezTo>
                    <a:pt x="4860" y="3000"/>
                    <a:pt x="6144" y="1"/>
                    <a:pt x="61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5"/>
            <p:cNvSpPr/>
            <p:nvPr/>
          </p:nvSpPr>
          <p:spPr>
            <a:xfrm>
              <a:off x="6243275" y="640600"/>
              <a:ext cx="121600" cy="155825"/>
            </a:xfrm>
            <a:custGeom>
              <a:rect b="b" l="l" r="r" t="t"/>
              <a:pathLst>
                <a:path extrusionOk="0" h="6233" w="4864">
                  <a:moveTo>
                    <a:pt x="1662" y="0"/>
                  </a:moveTo>
                  <a:cubicBezTo>
                    <a:pt x="1535" y="0"/>
                    <a:pt x="1453" y="9"/>
                    <a:pt x="1438" y="14"/>
                  </a:cubicBezTo>
                  <a:cubicBezTo>
                    <a:pt x="1438" y="14"/>
                    <a:pt x="15" y="5572"/>
                    <a:pt x="5" y="5687"/>
                  </a:cubicBezTo>
                  <a:cubicBezTo>
                    <a:pt x="1" y="5744"/>
                    <a:pt x="932" y="6233"/>
                    <a:pt x="1944" y="6233"/>
                  </a:cubicBezTo>
                  <a:cubicBezTo>
                    <a:pt x="2977" y="6233"/>
                    <a:pt x="4094" y="5722"/>
                    <a:pt x="4379" y="3718"/>
                  </a:cubicBezTo>
                  <a:cubicBezTo>
                    <a:pt x="4864" y="315"/>
                    <a:pt x="2430" y="0"/>
                    <a:pt x="16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5"/>
            <p:cNvSpPr/>
            <p:nvPr/>
          </p:nvSpPr>
          <p:spPr>
            <a:xfrm>
              <a:off x="6278375" y="676325"/>
              <a:ext cx="51300" cy="86300"/>
            </a:xfrm>
            <a:custGeom>
              <a:rect b="b" l="l" r="r" t="t"/>
              <a:pathLst>
                <a:path extrusionOk="0" h="3452" w="2052">
                  <a:moveTo>
                    <a:pt x="1125" y="1"/>
                  </a:moveTo>
                  <a:cubicBezTo>
                    <a:pt x="1031" y="1"/>
                    <a:pt x="943" y="24"/>
                    <a:pt x="872" y="67"/>
                  </a:cubicBezTo>
                  <a:cubicBezTo>
                    <a:pt x="785" y="117"/>
                    <a:pt x="717" y="198"/>
                    <a:pt x="681" y="292"/>
                  </a:cubicBezTo>
                  <a:cubicBezTo>
                    <a:pt x="629" y="445"/>
                    <a:pt x="684" y="531"/>
                    <a:pt x="700" y="531"/>
                  </a:cubicBezTo>
                  <a:cubicBezTo>
                    <a:pt x="701" y="531"/>
                    <a:pt x="701" y="531"/>
                    <a:pt x="702" y="531"/>
                  </a:cubicBezTo>
                  <a:cubicBezTo>
                    <a:pt x="724" y="527"/>
                    <a:pt x="710" y="443"/>
                    <a:pt x="778" y="340"/>
                  </a:cubicBezTo>
                  <a:cubicBezTo>
                    <a:pt x="828" y="261"/>
                    <a:pt x="935" y="182"/>
                    <a:pt x="1073" y="182"/>
                  </a:cubicBezTo>
                  <a:cubicBezTo>
                    <a:pt x="1117" y="182"/>
                    <a:pt x="1164" y="190"/>
                    <a:pt x="1213" y="209"/>
                  </a:cubicBezTo>
                  <a:cubicBezTo>
                    <a:pt x="1418" y="277"/>
                    <a:pt x="1578" y="506"/>
                    <a:pt x="1657" y="813"/>
                  </a:cubicBezTo>
                  <a:cubicBezTo>
                    <a:pt x="1750" y="1144"/>
                    <a:pt x="1768" y="1492"/>
                    <a:pt x="1709" y="1830"/>
                  </a:cubicBezTo>
                  <a:cubicBezTo>
                    <a:pt x="1589" y="2542"/>
                    <a:pt x="1141" y="3158"/>
                    <a:pt x="700" y="3252"/>
                  </a:cubicBezTo>
                  <a:cubicBezTo>
                    <a:pt x="650" y="3264"/>
                    <a:pt x="598" y="3269"/>
                    <a:pt x="547" y="3269"/>
                  </a:cubicBezTo>
                  <a:cubicBezTo>
                    <a:pt x="421" y="3269"/>
                    <a:pt x="296" y="3235"/>
                    <a:pt x="186" y="3168"/>
                  </a:cubicBezTo>
                  <a:cubicBezTo>
                    <a:pt x="84" y="3103"/>
                    <a:pt x="41" y="3038"/>
                    <a:pt x="20" y="3038"/>
                  </a:cubicBezTo>
                  <a:cubicBezTo>
                    <a:pt x="18" y="3038"/>
                    <a:pt x="17" y="3038"/>
                    <a:pt x="15" y="3039"/>
                  </a:cubicBezTo>
                  <a:cubicBezTo>
                    <a:pt x="0" y="3045"/>
                    <a:pt x="8" y="3136"/>
                    <a:pt x="116" y="3251"/>
                  </a:cubicBezTo>
                  <a:cubicBezTo>
                    <a:pt x="211" y="3349"/>
                    <a:pt x="393" y="3452"/>
                    <a:pt x="633" y="3452"/>
                  </a:cubicBezTo>
                  <a:cubicBezTo>
                    <a:pt x="666" y="3452"/>
                    <a:pt x="700" y="3450"/>
                    <a:pt x="734" y="3446"/>
                  </a:cubicBezTo>
                  <a:cubicBezTo>
                    <a:pt x="1331" y="3363"/>
                    <a:pt x="1847" y="2672"/>
                    <a:pt x="1986" y="1876"/>
                  </a:cubicBezTo>
                  <a:cubicBezTo>
                    <a:pt x="2051" y="1496"/>
                    <a:pt x="2023" y="1105"/>
                    <a:pt x="1904" y="737"/>
                  </a:cubicBezTo>
                  <a:cubicBezTo>
                    <a:pt x="1807" y="405"/>
                    <a:pt x="1572" y="85"/>
                    <a:pt x="1269" y="19"/>
                  </a:cubicBezTo>
                  <a:cubicBezTo>
                    <a:pt x="1221" y="7"/>
                    <a:pt x="1172" y="1"/>
                    <a:pt x="112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5"/>
            <p:cNvSpPr/>
            <p:nvPr/>
          </p:nvSpPr>
          <p:spPr>
            <a:xfrm>
              <a:off x="5816500" y="238125"/>
              <a:ext cx="660875" cy="492300"/>
            </a:xfrm>
            <a:custGeom>
              <a:rect b="b" l="l" r="r" t="t"/>
              <a:pathLst>
                <a:path extrusionOk="0" h="19692" w="26435">
                  <a:moveTo>
                    <a:pt x="3201" y="0"/>
                  </a:moveTo>
                  <a:cubicBezTo>
                    <a:pt x="2872" y="0"/>
                    <a:pt x="2554" y="83"/>
                    <a:pt x="2290" y="281"/>
                  </a:cubicBezTo>
                  <a:cubicBezTo>
                    <a:pt x="1710" y="718"/>
                    <a:pt x="1598" y="1580"/>
                    <a:pt x="1834" y="2267"/>
                  </a:cubicBezTo>
                  <a:cubicBezTo>
                    <a:pt x="2072" y="2953"/>
                    <a:pt x="2581" y="3506"/>
                    <a:pt x="3075" y="4037"/>
                  </a:cubicBezTo>
                  <a:cubicBezTo>
                    <a:pt x="2799" y="3844"/>
                    <a:pt x="2470" y="3755"/>
                    <a:pt x="2137" y="3755"/>
                  </a:cubicBezTo>
                  <a:cubicBezTo>
                    <a:pt x="1408" y="3755"/>
                    <a:pt x="659" y="4182"/>
                    <a:pt x="405" y="4878"/>
                  </a:cubicBezTo>
                  <a:cubicBezTo>
                    <a:pt x="59" y="5826"/>
                    <a:pt x="736" y="6987"/>
                    <a:pt x="1705" y="7210"/>
                  </a:cubicBezTo>
                  <a:lnTo>
                    <a:pt x="1705" y="7210"/>
                  </a:lnTo>
                  <a:cubicBezTo>
                    <a:pt x="1676" y="7208"/>
                    <a:pt x="1647" y="7207"/>
                    <a:pt x="1618" y="7207"/>
                  </a:cubicBezTo>
                  <a:cubicBezTo>
                    <a:pt x="926" y="7207"/>
                    <a:pt x="268" y="7803"/>
                    <a:pt x="142" y="8504"/>
                  </a:cubicBezTo>
                  <a:cubicBezTo>
                    <a:pt x="0" y="9302"/>
                    <a:pt x="431" y="10127"/>
                    <a:pt x="1072" y="10621"/>
                  </a:cubicBezTo>
                  <a:cubicBezTo>
                    <a:pt x="1713" y="11116"/>
                    <a:pt x="2541" y="11257"/>
                    <a:pt x="3334" y="11423"/>
                  </a:cubicBezTo>
                  <a:cubicBezTo>
                    <a:pt x="4127" y="11589"/>
                    <a:pt x="4886" y="11659"/>
                    <a:pt x="5612" y="11659"/>
                  </a:cubicBezTo>
                  <a:cubicBezTo>
                    <a:pt x="9375" y="11659"/>
                    <a:pt x="12267" y="9785"/>
                    <a:pt x="14407" y="9700"/>
                  </a:cubicBezTo>
                  <a:cubicBezTo>
                    <a:pt x="14451" y="9698"/>
                    <a:pt x="14493" y="9697"/>
                    <a:pt x="14536" y="9697"/>
                  </a:cubicBezTo>
                  <a:cubicBezTo>
                    <a:pt x="16947" y="9697"/>
                    <a:pt x="16569" y="12531"/>
                    <a:pt x="16569" y="12531"/>
                  </a:cubicBezTo>
                  <a:lnTo>
                    <a:pt x="16002" y="19522"/>
                  </a:lnTo>
                  <a:lnTo>
                    <a:pt x="18088" y="19691"/>
                  </a:lnTo>
                  <a:lnTo>
                    <a:pt x="18864" y="16366"/>
                  </a:lnTo>
                  <a:lnTo>
                    <a:pt x="18964" y="15565"/>
                  </a:lnTo>
                  <a:cubicBezTo>
                    <a:pt x="19421" y="14347"/>
                    <a:pt x="20464" y="13002"/>
                    <a:pt x="20540" y="11703"/>
                  </a:cubicBezTo>
                  <a:cubicBezTo>
                    <a:pt x="20584" y="10959"/>
                    <a:pt x="20477" y="10189"/>
                    <a:pt x="20200" y="9502"/>
                  </a:cubicBezTo>
                  <a:lnTo>
                    <a:pt x="20200" y="9502"/>
                  </a:lnTo>
                  <a:cubicBezTo>
                    <a:pt x="20620" y="9598"/>
                    <a:pt x="21051" y="9646"/>
                    <a:pt x="21482" y="9646"/>
                  </a:cubicBezTo>
                  <a:cubicBezTo>
                    <a:pt x="22812" y="9646"/>
                    <a:pt x="24145" y="9193"/>
                    <a:pt x="25145" y="8312"/>
                  </a:cubicBezTo>
                  <a:cubicBezTo>
                    <a:pt x="25861" y="7680"/>
                    <a:pt x="26435" y="6702"/>
                    <a:pt x="26134" y="5796"/>
                  </a:cubicBezTo>
                  <a:cubicBezTo>
                    <a:pt x="25919" y="5145"/>
                    <a:pt x="25305" y="4704"/>
                    <a:pt x="24673" y="4440"/>
                  </a:cubicBezTo>
                  <a:cubicBezTo>
                    <a:pt x="24107" y="4203"/>
                    <a:pt x="23489" y="4079"/>
                    <a:pt x="22875" y="4079"/>
                  </a:cubicBezTo>
                  <a:cubicBezTo>
                    <a:pt x="22002" y="4079"/>
                    <a:pt x="21138" y="4328"/>
                    <a:pt x="20445" y="4853"/>
                  </a:cubicBezTo>
                  <a:cubicBezTo>
                    <a:pt x="19480" y="5585"/>
                    <a:pt x="18960" y="6876"/>
                    <a:pt x="19153" y="8049"/>
                  </a:cubicBezTo>
                  <a:cubicBezTo>
                    <a:pt x="18228" y="7299"/>
                    <a:pt x="16989" y="7100"/>
                    <a:pt x="15764" y="7100"/>
                  </a:cubicBezTo>
                  <a:cubicBezTo>
                    <a:pt x="15471" y="7100"/>
                    <a:pt x="15179" y="7112"/>
                    <a:pt x="14893" y="7130"/>
                  </a:cubicBezTo>
                  <a:cubicBezTo>
                    <a:pt x="15035" y="5926"/>
                    <a:pt x="14475" y="4699"/>
                    <a:pt x="13578" y="3883"/>
                  </a:cubicBezTo>
                  <a:cubicBezTo>
                    <a:pt x="12682" y="3068"/>
                    <a:pt x="11482" y="2635"/>
                    <a:pt x="10276" y="2508"/>
                  </a:cubicBezTo>
                  <a:cubicBezTo>
                    <a:pt x="9185" y="2392"/>
                    <a:pt x="8041" y="2504"/>
                    <a:pt x="7030" y="2080"/>
                  </a:cubicBezTo>
                  <a:cubicBezTo>
                    <a:pt x="6030" y="1661"/>
                    <a:pt x="5295" y="772"/>
                    <a:pt x="4327" y="285"/>
                  </a:cubicBezTo>
                  <a:cubicBezTo>
                    <a:pt x="3983" y="113"/>
                    <a:pt x="3584" y="0"/>
                    <a:pt x="32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5"/>
            <p:cNvSpPr/>
            <p:nvPr/>
          </p:nvSpPr>
          <p:spPr>
            <a:xfrm>
              <a:off x="6310950" y="432450"/>
              <a:ext cx="194825" cy="112625"/>
            </a:xfrm>
            <a:custGeom>
              <a:rect b="b" l="l" r="r" t="t"/>
              <a:pathLst>
                <a:path extrusionOk="0" h="4505" w="7793">
                  <a:moveTo>
                    <a:pt x="37" y="1"/>
                  </a:moveTo>
                  <a:cubicBezTo>
                    <a:pt x="36" y="1"/>
                    <a:pt x="35" y="1"/>
                    <a:pt x="35" y="1"/>
                  </a:cubicBezTo>
                  <a:cubicBezTo>
                    <a:pt x="1" y="4"/>
                    <a:pt x="18" y="586"/>
                    <a:pt x="406" y="1427"/>
                  </a:cubicBezTo>
                  <a:cubicBezTo>
                    <a:pt x="781" y="2258"/>
                    <a:pt x="1603" y="3334"/>
                    <a:pt x="2890" y="3965"/>
                  </a:cubicBezTo>
                  <a:cubicBezTo>
                    <a:pt x="3699" y="4360"/>
                    <a:pt x="4533" y="4504"/>
                    <a:pt x="5261" y="4504"/>
                  </a:cubicBezTo>
                  <a:cubicBezTo>
                    <a:pt x="5693" y="4504"/>
                    <a:pt x="6087" y="4454"/>
                    <a:pt x="6418" y="4375"/>
                  </a:cubicBezTo>
                  <a:cubicBezTo>
                    <a:pt x="7320" y="4167"/>
                    <a:pt x="7792" y="3824"/>
                    <a:pt x="7772" y="3795"/>
                  </a:cubicBezTo>
                  <a:cubicBezTo>
                    <a:pt x="7769" y="3790"/>
                    <a:pt x="7762" y="3787"/>
                    <a:pt x="7751" y="3787"/>
                  </a:cubicBezTo>
                  <a:cubicBezTo>
                    <a:pt x="7647" y="3787"/>
                    <a:pt x="7160" y="4009"/>
                    <a:pt x="6371" y="4132"/>
                  </a:cubicBezTo>
                  <a:cubicBezTo>
                    <a:pt x="6110" y="4175"/>
                    <a:pt x="5812" y="4202"/>
                    <a:pt x="5490" y="4202"/>
                  </a:cubicBezTo>
                  <a:cubicBezTo>
                    <a:pt x="4749" y="4202"/>
                    <a:pt x="3881" y="4061"/>
                    <a:pt x="3044" y="3652"/>
                  </a:cubicBezTo>
                  <a:cubicBezTo>
                    <a:pt x="1844" y="3061"/>
                    <a:pt x="1040" y="2082"/>
                    <a:pt x="627" y="1315"/>
                  </a:cubicBezTo>
                  <a:cubicBezTo>
                    <a:pt x="205" y="551"/>
                    <a:pt x="97" y="1"/>
                    <a:pt x="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5"/>
            <p:cNvSpPr/>
            <p:nvPr/>
          </p:nvSpPr>
          <p:spPr>
            <a:xfrm>
              <a:off x="6313275" y="460250"/>
              <a:ext cx="71950" cy="164100"/>
            </a:xfrm>
            <a:custGeom>
              <a:rect b="b" l="l" r="r" t="t"/>
              <a:pathLst>
                <a:path extrusionOk="0" h="6564" w="2878">
                  <a:moveTo>
                    <a:pt x="44" y="1"/>
                  </a:moveTo>
                  <a:cubicBezTo>
                    <a:pt x="43" y="1"/>
                    <a:pt x="42" y="1"/>
                    <a:pt x="41" y="1"/>
                  </a:cubicBezTo>
                  <a:cubicBezTo>
                    <a:pt x="0" y="11"/>
                    <a:pt x="48" y="426"/>
                    <a:pt x="314" y="1037"/>
                  </a:cubicBezTo>
                  <a:cubicBezTo>
                    <a:pt x="569" y="1652"/>
                    <a:pt x="1069" y="2421"/>
                    <a:pt x="1588" y="3256"/>
                  </a:cubicBezTo>
                  <a:cubicBezTo>
                    <a:pt x="2103" y="4091"/>
                    <a:pt x="2450" y="4906"/>
                    <a:pt x="2566" y="5530"/>
                  </a:cubicBezTo>
                  <a:cubicBezTo>
                    <a:pt x="2692" y="6151"/>
                    <a:pt x="2630" y="6553"/>
                    <a:pt x="2689" y="6563"/>
                  </a:cubicBezTo>
                  <a:cubicBezTo>
                    <a:pt x="2689" y="6563"/>
                    <a:pt x="2690" y="6563"/>
                    <a:pt x="2690" y="6563"/>
                  </a:cubicBezTo>
                  <a:cubicBezTo>
                    <a:pt x="2728" y="6563"/>
                    <a:pt x="2878" y="6160"/>
                    <a:pt x="2810" y="5493"/>
                  </a:cubicBezTo>
                  <a:cubicBezTo>
                    <a:pt x="2753" y="4817"/>
                    <a:pt x="2417" y="3929"/>
                    <a:pt x="1886" y="3075"/>
                  </a:cubicBezTo>
                  <a:cubicBezTo>
                    <a:pt x="1357" y="2220"/>
                    <a:pt x="838" y="1496"/>
                    <a:pt x="537" y="928"/>
                  </a:cubicBezTo>
                  <a:cubicBezTo>
                    <a:pt x="230" y="377"/>
                    <a:pt x="98"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5"/>
            <p:cNvSpPr/>
            <p:nvPr/>
          </p:nvSpPr>
          <p:spPr>
            <a:xfrm>
              <a:off x="5263100" y="1238000"/>
              <a:ext cx="434200" cy="412375"/>
            </a:xfrm>
            <a:custGeom>
              <a:rect b="b" l="l" r="r" t="t"/>
              <a:pathLst>
                <a:path extrusionOk="0" h="16495" w="17368">
                  <a:moveTo>
                    <a:pt x="5770" y="1"/>
                  </a:moveTo>
                  <a:cubicBezTo>
                    <a:pt x="5765" y="1"/>
                    <a:pt x="5760" y="1"/>
                    <a:pt x="5756" y="1"/>
                  </a:cubicBezTo>
                  <a:cubicBezTo>
                    <a:pt x="5012" y="72"/>
                    <a:pt x="4949" y="903"/>
                    <a:pt x="5867" y="1845"/>
                  </a:cubicBezTo>
                  <a:cubicBezTo>
                    <a:pt x="6796" y="2799"/>
                    <a:pt x="9343" y="5811"/>
                    <a:pt x="8823" y="6274"/>
                  </a:cubicBezTo>
                  <a:cubicBezTo>
                    <a:pt x="8800" y="6294"/>
                    <a:pt x="8770" y="6303"/>
                    <a:pt x="8734" y="6303"/>
                  </a:cubicBezTo>
                  <a:cubicBezTo>
                    <a:pt x="7926" y="6303"/>
                    <a:pt x="3810" y="1752"/>
                    <a:pt x="3810" y="1752"/>
                  </a:cubicBezTo>
                  <a:cubicBezTo>
                    <a:pt x="3810" y="1752"/>
                    <a:pt x="3267" y="917"/>
                    <a:pt x="2731" y="917"/>
                  </a:cubicBezTo>
                  <a:cubicBezTo>
                    <a:pt x="2618" y="917"/>
                    <a:pt x="2506" y="954"/>
                    <a:pt x="2399" y="1043"/>
                  </a:cubicBezTo>
                  <a:cubicBezTo>
                    <a:pt x="1285" y="1968"/>
                    <a:pt x="6449" y="6895"/>
                    <a:pt x="6952" y="7352"/>
                  </a:cubicBezTo>
                  <a:cubicBezTo>
                    <a:pt x="7217" y="7593"/>
                    <a:pt x="6966" y="7952"/>
                    <a:pt x="6673" y="7952"/>
                  </a:cubicBezTo>
                  <a:cubicBezTo>
                    <a:pt x="6580" y="7952"/>
                    <a:pt x="6483" y="7916"/>
                    <a:pt x="6398" y="7830"/>
                  </a:cubicBezTo>
                  <a:cubicBezTo>
                    <a:pt x="6062" y="7492"/>
                    <a:pt x="2711" y="3569"/>
                    <a:pt x="1250" y="3569"/>
                  </a:cubicBezTo>
                  <a:cubicBezTo>
                    <a:pt x="1105" y="3569"/>
                    <a:pt x="980" y="3607"/>
                    <a:pt x="877" y="3690"/>
                  </a:cubicBezTo>
                  <a:cubicBezTo>
                    <a:pt x="1" y="4405"/>
                    <a:pt x="5089" y="7785"/>
                    <a:pt x="5393" y="9234"/>
                  </a:cubicBezTo>
                  <a:cubicBezTo>
                    <a:pt x="5436" y="9441"/>
                    <a:pt x="5394" y="9528"/>
                    <a:pt x="5287" y="9528"/>
                  </a:cubicBezTo>
                  <a:cubicBezTo>
                    <a:pt x="4701" y="9528"/>
                    <a:pt x="2182" y="6907"/>
                    <a:pt x="1214" y="6907"/>
                  </a:cubicBezTo>
                  <a:cubicBezTo>
                    <a:pt x="1119" y="6907"/>
                    <a:pt x="1040" y="6932"/>
                    <a:pt x="978" y="6986"/>
                  </a:cubicBezTo>
                  <a:cubicBezTo>
                    <a:pt x="676" y="7254"/>
                    <a:pt x="487" y="7495"/>
                    <a:pt x="3088" y="9698"/>
                  </a:cubicBezTo>
                  <a:cubicBezTo>
                    <a:pt x="4485" y="10883"/>
                    <a:pt x="7403" y="12795"/>
                    <a:pt x="9863" y="14345"/>
                  </a:cubicBezTo>
                  <a:lnTo>
                    <a:pt x="13403" y="16495"/>
                  </a:lnTo>
                  <a:lnTo>
                    <a:pt x="17368" y="11471"/>
                  </a:lnTo>
                  <a:lnTo>
                    <a:pt x="15786" y="7123"/>
                  </a:lnTo>
                  <a:cubicBezTo>
                    <a:pt x="15634" y="6716"/>
                    <a:pt x="15473" y="6262"/>
                    <a:pt x="15310" y="5742"/>
                  </a:cubicBezTo>
                  <a:cubicBezTo>
                    <a:pt x="15123" y="5138"/>
                    <a:pt x="15037" y="4509"/>
                    <a:pt x="15056" y="3879"/>
                  </a:cubicBezTo>
                  <a:cubicBezTo>
                    <a:pt x="15076" y="3113"/>
                    <a:pt x="15146" y="2098"/>
                    <a:pt x="15352" y="1554"/>
                  </a:cubicBezTo>
                  <a:cubicBezTo>
                    <a:pt x="15556" y="1014"/>
                    <a:pt x="15160" y="493"/>
                    <a:pt x="14717" y="493"/>
                  </a:cubicBezTo>
                  <a:cubicBezTo>
                    <a:pt x="14609" y="493"/>
                    <a:pt x="14498" y="524"/>
                    <a:pt x="14392" y="594"/>
                  </a:cubicBezTo>
                  <a:cubicBezTo>
                    <a:pt x="13853" y="947"/>
                    <a:pt x="13107" y="2784"/>
                    <a:pt x="13246" y="5106"/>
                  </a:cubicBezTo>
                  <a:cubicBezTo>
                    <a:pt x="13286" y="5771"/>
                    <a:pt x="13116" y="6024"/>
                    <a:pt x="12832" y="6024"/>
                  </a:cubicBezTo>
                  <a:cubicBezTo>
                    <a:pt x="12125" y="6024"/>
                    <a:pt x="10712" y="4458"/>
                    <a:pt x="10073" y="3769"/>
                  </a:cubicBezTo>
                  <a:cubicBezTo>
                    <a:pt x="9184" y="2813"/>
                    <a:pt x="6313" y="1"/>
                    <a:pt x="57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5"/>
            <p:cNvSpPr/>
            <p:nvPr/>
          </p:nvSpPr>
          <p:spPr>
            <a:xfrm>
              <a:off x="5489900" y="1211425"/>
              <a:ext cx="1146500" cy="1177825"/>
            </a:xfrm>
            <a:custGeom>
              <a:rect b="b" l="l" r="r" t="t"/>
              <a:pathLst>
                <a:path extrusionOk="0" h="47113" w="45860">
                  <a:moveTo>
                    <a:pt x="36738" y="0"/>
                  </a:moveTo>
                  <a:cubicBezTo>
                    <a:pt x="33396" y="0"/>
                    <a:pt x="31253" y="1970"/>
                    <a:pt x="30617" y="7570"/>
                  </a:cubicBezTo>
                  <a:cubicBezTo>
                    <a:pt x="29462" y="17726"/>
                    <a:pt x="31545" y="28001"/>
                    <a:pt x="30184" y="29192"/>
                  </a:cubicBezTo>
                  <a:cubicBezTo>
                    <a:pt x="30168" y="29207"/>
                    <a:pt x="30145" y="29214"/>
                    <a:pt x="30116" y="29214"/>
                  </a:cubicBezTo>
                  <a:cubicBezTo>
                    <a:pt x="28527" y="29214"/>
                    <a:pt x="8143" y="8471"/>
                    <a:pt x="8143" y="8471"/>
                  </a:cubicBezTo>
                  <a:lnTo>
                    <a:pt x="0" y="17144"/>
                  </a:lnTo>
                  <a:cubicBezTo>
                    <a:pt x="0" y="17144"/>
                    <a:pt x="18196" y="38537"/>
                    <a:pt x="28468" y="45178"/>
                  </a:cubicBezTo>
                  <a:cubicBezTo>
                    <a:pt x="30557" y="46529"/>
                    <a:pt x="32828" y="47113"/>
                    <a:pt x="34906" y="47113"/>
                  </a:cubicBezTo>
                  <a:cubicBezTo>
                    <a:pt x="36452" y="47113"/>
                    <a:pt x="37890" y="46790"/>
                    <a:pt x="39069" y="46219"/>
                  </a:cubicBezTo>
                  <a:cubicBezTo>
                    <a:pt x="45171" y="43267"/>
                    <a:pt x="45860" y="23418"/>
                    <a:pt x="45798" y="14476"/>
                  </a:cubicBezTo>
                  <a:cubicBezTo>
                    <a:pt x="45719" y="3229"/>
                    <a:pt x="40758" y="660"/>
                    <a:pt x="39924" y="453"/>
                  </a:cubicBezTo>
                  <a:cubicBezTo>
                    <a:pt x="38767" y="165"/>
                    <a:pt x="37703" y="0"/>
                    <a:pt x="367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5"/>
            <p:cNvSpPr/>
            <p:nvPr/>
          </p:nvSpPr>
          <p:spPr>
            <a:xfrm>
              <a:off x="5491650" y="1430950"/>
              <a:ext cx="1143300" cy="943650"/>
            </a:xfrm>
            <a:custGeom>
              <a:rect b="b" l="l" r="r" t="t"/>
              <a:pathLst>
                <a:path extrusionOk="0" h="37746" w="45732">
                  <a:moveTo>
                    <a:pt x="8067" y="1"/>
                  </a:moveTo>
                  <a:cubicBezTo>
                    <a:pt x="8060" y="1"/>
                    <a:pt x="8004" y="43"/>
                    <a:pt x="7905" y="128"/>
                  </a:cubicBezTo>
                  <a:lnTo>
                    <a:pt x="7446" y="528"/>
                  </a:lnTo>
                  <a:cubicBezTo>
                    <a:pt x="7048" y="887"/>
                    <a:pt x="6464" y="1425"/>
                    <a:pt x="5736" y="2149"/>
                  </a:cubicBezTo>
                  <a:cubicBezTo>
                    <a:pt x="4284" y="3597"/>
                    <a:pt x="2244" y="5793"/>
                    <a:pt x="57" y="8824"/>
                  </a:cubicBezTo>
                  <a:lnTo>
                    <a:pt x="0" y="8904"/>
                  </a:lnTo>
                  <a:lnTo>
                    <a:pt x="70" y="8975"/>
                  </a:lnTo>
                  <a:cubicBezTo>
                    <a:pt x="5772" y="14845"/>
                    <a:pt x="14083" y="23425"/>
                    <a:pt x="23414" y="32909"/>
                  </a:cubicBezTo>
                  <a:cubicBezTo>
                    <a:pt x="25723" y="35061"/>
                    <a:pt x="28479" y="36641"/>
                    <a:pt x="31375" y="37392"/>
                  </a:cubicBezTo>
                  <a:cubicBezTo>
                    <a:pt x="32254" y="37617"/>
                    <a:pt x="33156" y="37746"/>
                    <a:pt x="34049" y="37746"/>
                  </a:cubicBezTo>
                  <a:cubicBezTo>
                    <a:pt x="34624" y="37746"/>
                    <a:pt x="35196" y="37692"/>
                    <a:pt x="35755" y="37576"/>
                  </a:cubicBezTo>
                  <a:cubicBezTo>
                    <a:pt x="37184" y="37279"/>
                    <a:pt x="38458" y="36568"/>
                    <a:pt x="39502" y="35674"/>
                  </a:cubicBezTo>
                  <a:cubicBezTo>
                    <a:pt x="41607" y="33859"/>
                    <a:pt x="42806" y="31428"/>
                    <a:pt x="43557" y="29138"/>
                  </a:cubicBezTo>
                  <a:cubicBezTo>
                    <a:pt x="44327" y="26825"/>
                    <a:pt x="44551" y="24559"/>
                    <a:pt x="44817" y="22531"/>
                  </a:cubicBezTo>
                  <a:cubicBezTo>
                    <a:pt x="45335" y="18456"/>
                    <a:pt x="45581" y="15138"/>
                    <a:pt x="45670" y="12844"/>
                  </a:cubicBezTo>
                  <a:cubicBezTo>
                    <a:pt x="45716" y="11696"/>
                    <a:pt x="45728" y="10805"/>
                    <a:pt x="45731" y="10200"/>
                  </a:cubicBezTo>
                  <a:cubicBezTo>
                    <a:pt x="45728" y="9912"/>
                    <a:pt x="45726" y="9686"/>
                    <a:pt x="45724" y="9512"/>
                  </a:cubicBezTo>
                  <a:cubicBezTo>
                    <a:pt x="45722" y="9357"/>
                    <a:pt x="45716" y="9278"/>
                    <a:pt x="45711" y="9278"/>
                  </a:cubicBezTo>
                  <a:cubicBezTo>
                    <a:pt x="45704" y="9278"/>
                    <a:pt x="45697" y="9357"/>
                    <a:pt x="45689" y="9512"/>
                  </a:cubicBezTo>
                  <a:cubicBezTo>
                    <a:pt x="45682" y="9684"/>
                    <a:pt x="45672" y="9911"/>
                    <a:pt x="45660" y="10199"/>
                  </a:cubicBezTo>
                  <a:cubicBezTo>
                    <a:pt x="45636" y="10802"/>
                    <a:pt x="45601" y="11692"/>
                    <a:pt x="45533" y="12837"/>
                  </a:cubicBezTo>
                  <a:cubicBezTo>
                    <a:pt x="45404" y="15126"/>
                    <a:pt x="45120" y="18434"/>
                    <a:pt x="44570" y="22498"/>
                  </a:cubicBezTo>
                  <a:cubicBezTo>
                    <a:pt x="44289" y="24529"/>
                    <a:pt x="44051" y="26773"/>
                    <a:pt x="43280" y="29048"/>
                  </a:cubicBezTo>
                  <a:cubicBezTo>
                    <a:pt x="42529" y="31304"/>
                    <a:pt x="41337" y="33680"/>
                    <a:pt x="39293" y="35427"/>
                  </a:cubicBezTo>
                  <a:cubicBezTo>
                    <a:pt x="38282" y="36289"/>
                    <a:pt x="37043" y="36972"/>
                    <a:pt x="35686" y="37249"/>
                  </a:cubicBezTo>
                  <a:cubicBezTo>
                    <a:pt x="35159" y="37357"/>
                    <a:pt x="34617" y="37408"/>
                    <a:pt x="34068" y="37408"/>
                  </a:cubicBezTo>
                  <a:cubicBezTo>
                    <a:pt x="33202" y="37408"/>
                    <a:pt x="32320" y="37281"/>
                    <a:pt x="31457" y="37059"/>
                  </a:cubicBezTo>
                  <a:cubicBezTo>
                    <a:pt x="28635" y="36325"/>
                    <a:pt x="25919" y="34766"/>
                    <a:pt x="23653" y="32654"/>
                  </a:cubicBezTo>
                  <a:lnTo>
                    <a:pt x="306" y="8880"/>
                  </a:lnTo>
                  <a:lnTo>
                    <a:pt x="306" y="8880"/>
                  </a:lnTo>
                  <a:cubicBezTo>
                    <a:pt x="2435" y="5885"/>
                    <a:pt x="4420" y="3699"/>
                    <a:pt x="5828" y="2239"/>
                  </a:cubicBezTo>
                  <a:cubicBezTo>
                    <a:pt x="6539" y="1502"/>
                    <a:pt x="7106" y="951"/>
                    <a:pt x="7490" y="577"/>
                  </a:cubicBezTo>
                  <a:lnTo>
                    <a:pt x="7927" y="153"/>
                  </a:lnTo>
                  <a:cubicBezTo>
                    <a:pt x="8024" y="57"/>
                    <a:pt x="8071" y="5"/>
                    <a:pt x="8067" y="1"/>
                  </a:cubicBezTo>
                  <a:cubicBezTo>
                    <a:pt x="8067" y="1"/>
                    <a:pt x="8067" y="1"/>
                    <a:pt x="80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5"/>
            <p:cNvSpPr/>
            <p:nvPr/>
          </p:nvSpPr>
          <p:spPr>
            <a:xfrm>
              <a:off x="5693350" y="1209950"/>
              <a:ext cx="794675" cy="735400"/>
            </a:xfrm>
            <a:custGeom>
              <a:rect b="b" l="l" r="r" t="t"/>
              <a:pathLst>
                <a:path extrusionOk="0" h="29416" w="31787">
                  <a:moveTo>
                    <a:pt x="29672" y="1"/>
                  </a:moveTo>
                  <a:cubicBezTo>
                    <a:pt x="29557" y="1"/>
                    <a:pt x="29438" y="4"/>
                    <a:pt x="29315" y="12"/>
                  </a:cubicBezTo>
                  <a:cubicBezTo>
                    <a:pt x="28496" y="74"/>
                    <a:pt x="27485" y="333"/>
                    <a:pt x="26492" y="976"/>
                  </a:cubicBezTo>
                  <a:cubicBezTo>
                    <a:pt x="25508" y="1621"/>
                    <a:pt x="24580" y="2646"/>
                    <a:pt x="23910" y="3963"/>
                  </a:cubicBezTo>
                  <a:cubicBezTo>
                    <a:pt x="23224" y="5275"/>
                    <a:pt x="22809" y="6864"/>
                    <a:pt x="22604" y="8575"/>
                  </a:cubicBezTo>
                  <a:cubicBezTo>
                    <a:pt x="22398" y="10291"/>
                    <a:pt x="22365" y="12125"/>
                    <a:pt x="22227" y="14048"/>
                  </a:cubicBezTo>
                  <a:cubicBezTo>
                    <a:pt x="21997" y="17901"/>
                    <a:pt x="21744" y="22131"/>
                    <a:pt x="21480" y="26575"/>
                  </a:cubicBezTo>
                  <a:cubicBezTo>
                    <a:pt x="21437" y="27304"/>
                    <a:pt x="21395" y="28028"/>
                    <a:pt x="21355" y="28716"/>
                  </a:cubicBezTo>
                  <a:lnTo>
                    <a:pt x="21355" y="28716"/>
                  </a:lnTo>
                  <a:cubicBezTo>
                    <a:pt x="19854" y="27485"/>
                    <a:pt x="18446" y="26164"/>
                    <a:pt x="17077" y="24933"/>
                  </a:cubicBezTo>
                  <a:cubicBezTo>
                    <a:pt x="15645" y="23608"/>
                    <a:pt x="14268" y="22332"/>
                    <a:pt x="12958" y="21120"/>
                  </a:cubicBezTo>
                  <a:cubicBezTo>
                    <a:pt x="10351" y="18683"/>
                    <a:pt x="8041" y="16474"/>
                    <a:pt x="6123" y="14607"/>
                  </a:cubicBezTo>
                  <a:cubicBezTo>
                    <a:pt x="4206" y="12740"/>
                    <a:pt x="2678" y="11219"/>
                    <a:pt x="1636" y="10160"/>
                  </a:cubicBezTo>
                  <a:cubicBezTo>
                    <a:pt x="1129" y="9645"/>
                    <a:pt x="729" y="9238"/>
                    <a:pt x="436" y="8941"/>
                  </a:cubicBezTo>
                  <a:lnTo>
                    <a:pt x="121" y="8628"/>
                  </a:lnTo>
                  <a:cubicBezTo>
                    <a:pt x="52" y="8564"/>
                    <a:pt x="13" y="8530"/>
                    <a:pt x="6" y="8530"/>
                  </a:cubicBezTo>
                  <a:cubicBezTo>
                    <a:pt x="5" y="8530"/>
                    <a:pt x="5" y="8530"/>
                    <a:pt x="5" y="8530"/>
                  </a:cubicBezTo>
                  <a:cubicBezTo>
                    <a:pt x="1" y="8534"/>
                    <a:pt x="31" y="8575"/>
                    <a:pt x="96" y="8653"/>
                  </a:cubicBezTo>
                  <a:lnTo>
                    <a:pt x="387" y="8989"/>
                  </a:lnTo>
                  <a:cubicBezTo>
                    <a:pt x="649" y="9277"/>
                    <a:pt x="1030" y="9711"/>
                    <a:pt x="1541" y="10251"/>
                  </a:cubicBezTo>
                  <a:cubicBezTo>
                    <a:pt x="2557" y="11339"/>
                    <a:pt x="4058" y="12888"/>
                    <a:pt x="5955" y="14778"/>
                  </a:cubicBezTo>
                  <a:cubicBezTo>
                    <a:pt x="7854" y="16667"/>
                    <a:pt x="10148" y="18895"/>
                    <a:pt x="12742" y="21349"/>
                  </a:cubicBezTo>
                  <a:cubicBezTo>
                    <a:pt x="14052" y="22572"/>
                    <a:pt x="15421" y="23850"/>
                    <a:pt x="16849" y="25182"/>
                  </a:cubicBezTo>
                  <a:cubicBezTo>
                    <a:pt x="18301" y="26496"/>
                    <a:pt x="19763" y="27880"/>
                    <a:pt x="21407" y="29208"/>
                  </a:cubicBezTo>
                  <a:lnTo>
                    <a:pt x="21664" y="29415"/>
                  </a:lnTo>
                  <a:lnTo>
                    <a:pt x="21684" y="29074"/>
                  </a:lnTo>
                  <a:cubicBezTo>
                    <a:pt x="21731" y="28284"/>
                    <a:pt x="21780" y="27440"/>
                    <a:pt x="21830" y="26590"/>
                  </a:cubicBezTo>
                  <a:cubicBezTo>
                    <a:pt x="22086" y="22148"/>
                    <a:pt x="22327" y="17916"/>
                    <a:pt x="22550" y="14061"/>
                  </a:cubicBezTo>
                  <a:cubicBezTo>
                    <a:pt x="22678" y="12137"/>
                    <a:pt x="22700" y="10301"/>
                    <a:pt x="22893" y="8608"/>
                  </a:cubicBezTo>
                  <a:cubicBezTo>
                    <a:pt x="23083" y="6917"/>
                    <a:pt x="23475" y="5362"/>
                    <a:pt x="24130" y="4075"/>
                  </a:cubicBezTo>
                  <a:cubicBezTo>
                    <a:pt x="24770" y="2783"/>
                    <a:pt x="25659" y="1780"/>
                    <a:pt x="26602" y="1138"/>
                  </a:cubicBezTo>
                  <a:cubicBezTo>
                    <a:pt x="27415" y="590"/>
                    <a:pt x="28351" y="250"/>
                    <a:pt x="29327" y="147"/>
                  </a:cubicBezTo>
                  <a:cubicBezTo>
                    <a:pt x="29502" y="132"/>
                    <a:pt x="29669" y="125"/>
                    <a:pt x="29827" y="125"/>
                  </a:cubicBezTo>
                  <a:cubicBezTo>
                    <a:pt x="30395" y="125"/>
                    <a:pt x="30849" y="214"/>
                    <a:pt x="31167" y="307"/>
                  </a:cubicBezTo>
                  <a:cubicBezTo>
                    <a:pt x="31544" y="412"/>
                    <a:pt x="31744" y="514"/>
                    <a:pt x="31781" y="514"/>
                  </a:cubicBezTo>
                  <a:cubicBezTo>
                    <a:pt x="31784" y="514"/>
                    <a:pt x="31786" y="514"/>
                    <a:pt x="31786" y="512"/>
                  </a:cubicBezTo>
                  <a:cubicBezTo>
                    <a:pt x="31786" y="512"/>
                    <a:pt x="31598" y="379"/>
                    <a:pt x="31189" y="240"/>
                  </a:cubicBezTo>
                  <a:cubicBezTo>
                    <a:pt x="30841" y="120"/>
                    <a:pt x="30327" y="1"/>
                    <a:pt x="2967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5"/>
            <p:cNvSpPr/>
            <p:nvPr/>
          </p:nvSpPr>
          <p:spPr>
            <a:xfrm>
              <a:off x="5578850" y="1502725"/>
              <a:ext cx="199350" cy="227225"/>
            </a:xfrm>
            <a:custGeom>
              <a:rect b="b" l="l" r="r" t="t"/>
              <a:pathLst>
                <a:path extrusionOk="0" h="9089" w="7974">
                  <a:moveTo>
                    <a:pt x="7933" y="0"/>
                  </a:moveTo>
                  <a:cubicBezTo>
                    <a:pt x="7870" y="0"/>
                    <a:pt x="7388" y="459"/>
                    <a:pt x="6656" y="1219"/>
                  </a:cubicBezTo>
                  <a:cubicBezTo>
                    <a:pt x="5900" y="2005"/>
                    <a:pt x="4880" y="3116"/>
                    <a:pt x="3789" y="4372"/>
                  </a:cubicBezTo>
                  <a:cubicBezTo>
                    <a:pt x="2697" y="5627"/>
                    <a:pt x="1739" y="6790"/>
                    <a:pt x="1066" y="7649"/>
                  </a:cubicBezTo>
                  <a:cubicBezTo>
                    <a:pt x="392" y="8507"/>
                    <a:pt x="0" y="9057"/>
                    <a:pt x="37" y="9087"/>
                  </a:cubicBezTo>
                  <a:cubicBezTo>
                    <a:pt x="38" y="9088"/>
                    <a:pt x="40" y="9088"/>
                    <a:pt x="42" y="9088"/>
                  </a:cubicBezTo>
                  <a:cubicBezTo>
                    <a:pt x="103" y="9088"/>
                    <a:pt x="556" y="8599"/>
                    <a:pt x="1256" y="7807"/>
                  </a:cubicBezTo>
                  <a:cubicBezTo>
                    <a:pt x="2052" y="6894"/>
                    <a:pt x="3003" y="5805"/>
                    <a:pt x="4052" y="4601"/>
                  </a:cubicBezTo>
                  <a:lnTo>
                    <a:pt x="6839" y="1386"/>
                  </a:lnTo>
                  <a:cubicBezTo>
                    <a:pt x="7548" y="558"/>
                    <a:pt x="7974" y="33"/>
                    <a:pt x="7938" y="2"/>
                  </a:cubicBezTo>
                  <a:cubicBezTo>
                    <a:pt x="7937" y="1"/>
                    <a:pt x="7935" y="0"/>
                    <a:pt x="7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5"/>
            <p:cNvSpPr/>
            <p:nvPr/>
          </p:nvSpPr>
          <p:spPr>
            <a:xfrm>
              <a:off x="6228825" y="1933475"/>
              <a:ext cx="52950" cy="129225"/>
            </a:xfrm>
            <a:custGeom>
              <a:rect b="b" l="l" r="r" t="t"/>
              <a:pathLst>
                <a:path extrusionOk="0" h="5169" w="2118">
                  <a:moveTo>
                    <a:pt x="96" y="1"/>
                  </a:moveTo>
                  <a:cubicBezTo>
                    <a:pt x="94" y="1"/>
                    <a:pt x="92" y="1"/>
                    <a:pt x="91" y="2"/>
                  </a:cubicBezTo>
                  <a:cubicBezTo>
                    <a:pt x="1" y="46"/>
                    <a:pt x="474" y="1184"/>
                    <a:pt x="1004" y="2606"/>
                  </a:cubicBezTo>
                  <a:cubicBezTo>
                    <a:pt x="1533" y="4010"/>
                    <a:pt x="1922" y="5168"/>
                    <a:pt x="2024" y="5168"/>
                  </a:cubicBezTo>
                  <a:cubicBezTo>
                    <a:pt x="2025" y="5168"/>
                    <a:pt x="2026" y="5168"/>
                    <a:pt x="2027" y="5168"/>
                  </a:cubicBezTo>
                  <a:cubicBezTo>
                    <a:pt x="2117" y="5145"/>
                    <a:pt x="1873" y="3919"/>
                    <a:pt x="1333" y="2482"/>
                  </a:cubicBezTo>
                  <a:cubicBezTo>
                    <a:pt x="805" y="1071"/>
                    <a:pt x="197" y="1"/>
                    <a:pt x="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5"/>
            <p:cNvSpPr/>
            <p:nvPr/>
          </p:nvSpPr>
          <p:spPr>
            <a:xfrm>
              <a:off x="6221275" y="1933350"/>
              <a:ext cx="105675" cy="93575"/>
            </a:xfrm>
            <a:custGeom>
              <a:rect b="b" l="l" r="r" t="t"/>
              <a:pathLst>
                <a:path extrusionOk="0" h="3743" w="4227">
                  <a:moveTo>
                    <a:pt x="80" y="1"/>
                  </a:moveTo>
                  <a:cubicBezTo>
                    <a:pt x="74" y="1"/>
                    <a:pt x="69" y="3"/>
                    <a:pt x="66" y="6"/>
                  </a:cubicBezTo>
                  <a:cubicBezTo>
                    <a:pt x="1" y="78"/>
                    <a:pt x="865" y="972"/>
                    <a:pt x="1996" y="2002"/>
                  </a:cubicBezTo>
                  <a:cubicBezTo>
                    <a:pt x="3078" y="2988"/>
                    <a:pt x="4013" y="3743"/>
                    <a:pt x="4148" y="3743"/>
                  </a:cubicBezTo>
                  <a:cubicBezTo>
                    <a:pt x="4154" y="3743"/>
                    <a:pt x="4158" y="3741"/>
                    <a:pt x="4161" y="3738"/>
                  </a:cubicBezTo>
                  <a:cubicBezTo>
                    <a:pt x="4226" y="3667"/>
                    <a:pt x="3362" y="2773"/>
                    <a:pt x="2231" y="1743"/>
                  </a:cubicBezTo>
                  <a:cubicBezTo>
                    <a:pt x="1150" y="756"/>
                    <a:pt x="216" y="1"/>
                    <a:pt x="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5"/>
            <p:cNvSpPr/>
            <p:nvPr/>
          </p:nvSpPr>
          <p:spPr>
            <a:xfrm>
              <a:off x="603575" y="4242625"/>
              <a:ext cx="687950" cy="775425"/>
            </a:xfrm>
            <a:custGeom>
              <a:rect b="b" l="l" r="r" t="t"/>
              <a:pathLst>
                <a:path extrusionOk="0" h="31017" w="27518">
                  <a:moveTo>
                    <a:pt x="18929" y="0"/>
                  </a:moveTo>
                  <a:lnTo>
                    <a:pt x="1" y="23446"/>
                  </a:lnTo>
                  <a:lnTo>
                    <a:pt x="5921" y="31016"/>
                  </a:lnTo>
                  <a:lnTo>
                    <a:pt x="27517" y="11523"/>
                  </a:lnTo>
                  <a:lnTo>
                    <a:pt x="1892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5"/>
            <p:cNvSpPr/>
            <p:nvPr/>
          </p:nvSpPr>
          <p:spPr>
            <a:xfrm>
              <a:off x="535250" y="4810200"/>
              <a:ext cx="326200" cy="404000"/>
            </a:xfrm>
            <a:custGeom>
              <a:rect b="b" l="l" r="r" t="t"/>
              <a:pathLst>
                <a:path extrusionOk="0" h="16160" w="13048">
                  <a:moveTo>
                    <a:pt x="3075" y="1"/>
                  </a:moveTo>
                  <a:lnTo>
                    <a:pt x="0" y="2691"/>
                  </a:lnTo>
                  <a:lnTo>
                    <a:pt x="409" y="3219"/>
                  </a:lnTo>
                  <a:cubicBezTo>
                    <a:pt x="2248" y="5551"/>
                    <a:pt x="9919" y="14948"/>
                    <a:pt x="11680" y="16037"/>
                  </a:cubicBezTo>
                  <a:cubicBezTo>
                    <a:pt x="11815" y="16120"/>
                    <a:pt x="11920" y="16159"/>
                    <a:pt x="11997" y="16159"/>
                  </a:cubicBezTo>
                  <a:cubicBezTo>
                    <a:pt x="13047" y="16159"/>
                    <a:pt x="9147" y="9044"/>
                    <a:pt x="9147" y="9044"/>
                  </a:cubicBezTo>
                  <a:lnTo>
                    <a:pt x="9891" y="8390"/>
                  </a:lnTo>
                  <a:lnTo>
                    <a:pt x="30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5"/>
            <p:cNvSpPr/>
            <p:nvPr/>
          </p:nvSpPr>
          <p:spPr>
            <a:xfrm>
              <a:off x="538300" y="4825475"/>
              <a:ext cx="84575" cy="123625"/>
            </a:xfrm>
            <a:custGeom>
              <a:rect b="b" l="l" r="r" t="t"/>
              <a:pathLst>
                <a:path extrusionOk="0" h="4945" w="3383">
                  <a:moveTo>
                    <a:pt x="2254" y="1"/>
                  </a:moveTo>
                  <a:lnTo>
                    <a:pt x="1" y="1985"/>
                  </a:lnTo>
                  <a:lnTo>
                    <a:pt x="2519" y="4944"/>
                  </a:lnTo>
                  <a:cubicBezTo>
                    <a:pt x="3093" y="4226"/>
                    <a:pt x="3383" y="3320"/>
                    <a:pt x="3330" y="2400"/>
                  </a:cubicBezTo>
                  <a:cubicBezTo>
                    <a:pt x="3274" y="1493"/>
                    <a:pt x="2909" y="633"/>
                    <a:pt x="22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5"/>
            <p:cNvSpPr/>
            <p:nvPr/>
          </p:nvSpPr>
          <p:spPr>
            <a:xfrm>
              <a:off x="535250" y="4873775"/>
              <a:ext cx="316275" cy="341900"/>
            </a:xfrm>
            <a:custGeom>
              <a:rect b="b" l="l" r="r" t="t"/>
              <a:pathLst>
                <a:path extrusionOk="0" h="13676" w="12651">
                  <a:moveTo>
                    <a:pt x="191" y="0"/>
                  </a:moveTo>
                  <a:lnTo>
                    <a:pt x="0" y="146"/>
                  </a:lnTo>
                  <a:cubicBezTo>
                    <a:pt x="3214" y="4509"/>
                    <a:pt x="11289" y="13675"/>
                    <a:pt x="11986" y="13675"/>
                  </a:cubicBezTo>
                  <a:cubicBezTo>
                    <a:pt x="11987" y="13675"/>
                    <a:pt x="11989" y="13675"/>
                    <a:pt x="11991" y="13675"/>
                  </a:cubicBezTo>
                  <a:cubicBezTo>
                    <a:pt x="12650" y="13625"/>
                    <a:pt x="11225" y="10615"/>
                    <a:pt x="11225" y="10615"/>
                  </a:cubicBezTo>
                  <a:cubicBezTo>
                    <a:pt x="11114" y="10500"/>
                    <a:pt x="10950" y="10457"/>
                    <a:pt x="10768" y="10457"/>
                  </a:cubicBezTo>
                  <a:cubicBezTo>
                    <a:pt x="10240" y="10457"/>
                    <a:pt x="9559" y="10816"/>
                    <a:pt x="9559" y="10816"/>
                  </a:cubicBezTo>
                  <a:lnTo>
                    <a:pt x="1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5"/>
            <p:cNvSpPr/>
            <p:nvPr/>
          </p:nvSpPr>
          <p:spPr>
            <a:xfrm>
              <a:off x="537275" y="4870525"/>
              <a:ext cx="301275" cy="342250"/>
            </a:xfrm>
            <a:custGeom>
              <a:rect b="b" l="l" r="r" t="t"/>
              <a:pathLst>
                <a:path extrusionOk="0" h="13690" w="12051">
                  <a:moveTo>
                    <a:pt x="5" y="0"/>
                  </a:moveTo>
                  <a:cubicBezTo>
                    <a:pt x="5" y="0"/>
                    <a:pt x="5" y="0"/>
                    <a:pt x="5" y="0"/>
                  </a:cubicBezTo>
                  <a:cubicBezTo>
                    <a:pt x="1" y="3"/>
                    <a:pt x="39" y="55"/>
                    <a:pt x="111" y="152"/>
                  </a:cubicBezTo>
                  <a:lnTo>
                    <a:pt x="438" y="571"/>
                  </a:lnTo>
                  <a:lnTo>
                    <a:pt x="1666" y="2091"/>
                  </a:lnTo>
                  <a:cubicBezTo>
                    <a:pt x="2713" y="3369"/>
                    <a:pt x="4181" y="5113"/>
                    <a:pt x="5844" y="7005"/>
                  </a:cubicBezTo>
                  <a:cubicBezTo>
                    <a:pt x="7507" y="8895"/>
                    <a:pt x="9051" y="10575"/>
                    <a:pt x="10185" y="11774"/>
                  </a:cubicBezTo>
                  <a:cubicBezTo>
                    <a:pt x="10717" y="12331"/>
                    <a:pt x="11168" y="12801"/>
                    <a:pt x="11536" y="13186"/>
                  </a:cubicBezTo>
                  <a:lnTo>
                    <a:pt x="11910" y="13564"/>
                  </a:lnTo>
                  <a:cubicBezTo>
                    <a:pt x="11995" y="13646"/>
                    <a:pt x="12041" y="13689"/>
                    <a:pt x="12046" y="13689"/>
                  </a:cubicBezTo>
                  <a:cubicBezTo>
                    <a:pt x="12046" y="13689"/>
                    <a:pt x="12046" y="13689"/>
                    <a:pt x="12046" y="13689"/>
                  </a:cubicBezTo>
                  <a:cubicBezTo>
                    <a:pt x="12051" y="13685"/>
                    <a:pt x="12010" y="13636"/>
                    <a:pt x="11929" y="13545"/>
                  </a:cubicBezTo>
                  <a:lnTo>
                    <a:pt x="11573" y="13152"/>
                  </a:lnTo>
                  <a:cubicBezTo>
                    <a:pt x="11214" y="12760"/>
                    <a:pt x="10773" y="12279"/>
                    <a:pt x="10252" y="11712"/>
                  </a:cubicBezTo>
                  <a:cubicBezTo>
                    <a:pt x="9137" y="10496"/>
                    <a:pt x="7604" y="8809"/>
                    <a:pt x="5942" y="6917"/>
                  </a:cubicBezTo>
                  <a:cubicBezTo>
                    <a:pt x="4278" y="5027"/>
                    <a:pt x="2800" y="3294"/>
                    <a:pt x="1737" y="2033"/>
                  </a:cubicBezTo>
                  <a:lnTo>
                    <a:pt x="477" y="538"/>
                  </a:lnTo>
                  <a:cubicBezTo>
                    <a:pt x="349" y="388"/>
                    <a:pt x="236" y="256"/>
                    <a:pt x="132" y="136"/>
                  </a:cubicBezTo>
                  <a:cubicBezTo>
                    <a:pt x="54" y="47"/>
                    <a:pt x="10" y="0"/>
                    <a:pt x="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5"/>
            <p:cNvSpPr/>
            <p:nvPr/>
          </p:nvSpPr>
          <p:spPr>
            <a:xfrm>
              <a:off x="770350" y="5134400"/>
              <a:ext cx="49650" cy="12575"/>
            </a:xfrm>
            <a:custGeom>
              <a:rect b="b" l="l" r="r" t="t"/>
              <a:pathLst>
                <a:path extrusionOk="0" h="503" w="1986">
                  <a:moveTo>
                    <a:pt x="1274" y="0"/>
                  </a:moveTo>
                  <a:cubicBezTo>
                    <a:pt x="1172" y="0"/>
                    <a:pt x="1062" y="9"/>
                    <a:pt x="946" y="29"/>
                  </a:cubicBezTo>
                  <a:cubicBezTo>
                    <a:pt x="360" y="129"/>
                    <a:pt x="1" y="481"/>
                    <a:pt x="28" y="500"/>
                  </a:cubicBezTo>
                  <a:cubicBezTo>
                    <a:pt x="29" y="502"/>
                    <a:pt x="32" y="503"/>
                    <a:pt x="35" y="503"/>
                  </a:cubicBezTo>
                  <a:cubicBezTo>
                    <a:pt x="92" y="503"/>
                    <a:pt x="452" y="243"/>
                    <a:pt x="968" y="158"/>
                  </a:cubicBezTo>
                  <a:cubicBezTo>
                    <a:pt x="1114" y="131"/>
                    <a:pt x="1252" y="122"/>
                    <a:pt x="1376" y="122"/>
                  </a:cubicBezTo>
                  <a:cubicBezTo>
                    <a:pt x="1661" y="122"/>
                    <a:pt x="1876" y="170"/>
                    <a:pt x="1946" y="170"/>
                  </a:cubicBezTo>
                  <a:cubicBezTo>
                    <a:pt x="1960" y="170"/>
                    <a:pt x="1969" y="168"/>
                    <a:pt x="1970" y="163"/>
                  </a:cubicBezTo>
                  <a:cubicBezTo>
                    <a:pt x="1985" y="141"/>
                    <a:pt x="1693" y="0"/>
                    <a:pt x="127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5"/>
            <p:cNvSpPr/>
            <p:nvPr/>
          </p:nvSpPr>
          <p:spPr>
            <a:xfrm>
              <a:off x="748700" y="5056175"/>
              <a:ext cx="26425" cy="5275"/>
            </a:xfrm>
            <a:custGeom>
              <a:rect b="b" l="l" r="r" t="t"/>
              <a:pathLst>
                <a:path extrusionOk="0" h="211" w="1057">
                  <a:moveTo>
                    <a:pt x="936" y="0"/>
                  </a:moveTo>
                  <a:cubicBezTo>
                    <a:pt x="837" y="0"/>
                    <a:pt x="686" y="14"/>
                    <a:pt x="517" y="41"/>
                  </a:cubicBezTo>
                  <a:cubicBezTo>
                    <a:pt x="229" y="86"/>
                    <a:pt x="0" y="152"/>
                    <a:pt x="6" y="189"/>
                  </a:cubicBezTo>
                  <a:cubicBezTo>
                    <a:pt x="8" y="203"/>
                    <a:pt x="50" y="210"/>
                    <a:pt x="118" y="210"/>
                  </a:cubicBezTo>
                  <a:cubicBezTo>
                    <a:pt x="216" y="210"/>
                    <a:pt x="368" y="196"/>
                    <a:pt x="538" y="169"/>
                  </a:cubicBezTo>
                  <a:cubicBezTo>
                    <a:pt x="827" y="124"/>
                    <a:pt x="1056" y="58"/>
                    <a:pt x="1051" y="22"/>
                  </a:cubicBezTo>
                  <a:cubicBezTo>
                    <a:pt x="1049" y="7"/>
                    <a:pt x="1006" y="0"/>
                    <a:pt x="9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5"/>
            <p:cNvSpPr/>
            <p:nvPr/>
          </p:nvSpPr>
          <p:spPr>
            <a:xfrm>
              <a:off x="742950" y="5036150"/>
              <a:ext cx="22625" cy="4200"/>
            </a:xfrm>
            <a:custGeom>
              <a:rect b="b" l="l" r="r" t="t"/>
              <a:pathLst>
                <a:path extrusionOk="0" h="168" w="905">
                  <a:moveTo>
                    <a:pt x="177" y="1"/>
                  </a:moveTo>
                  <a:cubicBezTo>
                    <a:pt x="74" y="1"/>
                    <a:pt x="7" y="11"/>
                    <a:pt x="5" y="32"/>
                  </a:cubicBezTo>
                  <a:cubicBezTo>
                    <a:pt x="1" y="68"/>
                    <a:pt x="199" y="120"/>
                    <a:pt x="446" y="149"/>
                  </a:cubicBezTo>
                  <a:cubicBezTo>
                    <a:pt x="552" y="161"/>
                    <a:pt x="651" y="167"/>
                    <a:pt x="728" y="167"/>
                  </a:cubicBezTo>
                  <a:cubicBezTo>
                    <a:pt x="831" y="167"/>
                    <a:pt x="898" y="157"/>
                    <a:pt x="900" y="137"/>
                  </a:cubicBezTo>
                  <a:cubicBezTo>
                    <a:pt x="904" y="101"/>
                    <a:pt x="708" y="49"/>
                    <a:pt x="461" y="19"/>
                  </a:cubicBezTo>
                  <a:cubicBezTo>
                    <a:pt x="354" y="7"/>
                    <a:pt x="256" y="1"/>
                    <a:pt x="1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5"/>
            <p:cNvSpPr/>
            <p:nvPr/>
          </p:nvSpPr>
          <p:spPr>
            <a:xfrm>
              <a:off x="752300" y="5009825"/>
              <a:ext cx="19725" cy="21375"/>
            </a:xfrm>
            <a:custGeom>
              <a:rect b="b" l="l" r="r" t="t"/>
              <a:pathLst>
                <a:path extrusionOk="0" h="855" w="789">
                  <a:moveTo>
                    <a:pt x="35" y="0"/>
                  </a:moveTo>
                  <a:cubicBezTo>
                    <a:pt x="32" y="0"/>
                    <a:pt x="30" y="1"/>
                    <a:pt x="28" y="2"/>
                  </a:cubicBezTo>
                  <a:cubicBezTo>
                    <a:pt x="1" y="25"/>
                    <a:pt x="143" y="236"/>
                    <a:pt x="346" y="470"/>
                  </a:cubicBezTo>
                  <a:cubicBezTo>
                    <a:pt x="536" y="691"/>
                    <a:pt x="711" y="855"/>
                    <a:pt x="754" y="855"/>
                  </a:cubicBezTo>
                  <a:cubicBezTo>
                    <a:pt x="757" y="855"/>
                    <a:pt x="759" y="854"/>
                    <a:pt x="761" y="852"/>
                  </a:cubicBezTo>
                  <a:cubicBezTo>
                    <a:pt x="788" y="829"/>
                    <a:pt x="646" y="620"/>
                    <a:pt x="444" y="384"/>
                  </a:cubicBezTo>
                  <a:cubicBezTo>
                    <a:pt x="253" y="164"/>
                    <a:pt x="78"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5"/>
            <p:cNvSpPr/>
            <p:nvPr/>
          </p:nvSpPr>
          <p:spPr>
            <a:xfrm>
              <a:off x="762500" y="4994500"/>
              <a:ext cx="20650" cy="25525"/>
            </a:xfrm>
            <a:custGeom>
              <a:rect b="b" l="l" r="r" t="t"/>
              <a:pathLst>
                <a:path extrusionOk="0" h="1021" w="826">
                  <a:moveTo>
                    <a:pt x="35" y="0"/>
                  </a:moveTo>
                  <a:cubicBezTo>
                    <a:pt x="34" y="0"/>
                    <a:pt x="33" y="1"/>
                    <a:pt x="32" y="1"/>
                  </a:cubicBezTo>
                  <a:cubicBezTo>
                    <a:pt x="1" y="13"/>
                    <a:pt x="88" y="300"/>
                    <a:pt x="309" y="591"/>
                  </a:cubicBezTo>
                  <a:cubicBezTo>
                    <a:pt x="514" y="860"/>
                    <a:pt x="744" y="1021"/>
                    <a:pt x="793" y="1021"/>
                  </a:cubicBezTo>
                  <a:cubicBezTo>
                    <a:pt x="796" y="1021"/>
                    <a:pt x="799" y="1020"/>
                    <a:pt x="801" y="1018"/>
                  </a:cubicBezTo>
                  <a:cubicBezTo>
                    <a:pt x="825" y="989"/>
                    <a:pt x="622" y="790"/>
                    <a:pt x="413" y="512"/>
                  </a:cubicBezTo>
                  <a:cubicBezTo>
                    <a:pt x="212" y="242"/>
                    <a:pt x="74"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5"/>
            <p:cNvSpPr/>
            <p:nvPr/>
          </p:nvSpPr>
          <p:spPr>
            <a:xfrm>
              <a:off x="770500" y="5050975"/>
              <a:ext cx="49350" cy="30750"/>
            </a:xfrm>
            <a:custGeom>
              <a:rect b="b" l="l" r="r" t="t"/>
              <a:pathLst>
                <a:path extrusionOk="0" h="1230" w="1974">
                  <a:moveTo>
                    <a:pt x="668" y="96"/>
                  </a:moveTo>
                  <a:cubicBezTo>
                    <a:pt x="902" y="96"/>
                    <a:pt x="1133" y="162"/>
                    <a:pt x="1332" y="286"/>
                  </a:cubicBezTo>
                  <a:cubicBezTo>
                    <a:pt x="1546" y="421"/>
                    <a:pt x="1791" y="668"/>
                    <a:pt x="1833" y="941"/>
                  </a:cubicBezTo>
                  <a:cubicBezTo>
                    <a:pt x="1842" y="1046"/>
                    <a:pt x="1771" y="1101"/>
                    <a:pt x="1675" y="1101"/>
                  </a:cubicBezTo>
                  <a:cubicBezTo>
                    <a:pt x="1647" y="1101"/>
                    <a:pt x="1616" y="1096"/>
                    <a:pt x="1585" y="1086"/>
                  </a:cubicBezTo>
                  <a:cubicBezTo>
                    <a:pt x="1455" y="1049"/>
                    <a:pt x="1324" y="968"/>
                    <a:pt x="1204" y="904"/>
                  </a:cubicBezTo>
                  <a:cubicBezTo>
                    <a:pt x="991" y="783"/>
                    <a:pt x="788" y="646"/>
                    <a:pt x="595" y="493"/>
                  </a:cubicBezTo>
                  <a:cubicBezTo>
                    <a:pt x="433" y="364"/>
                    <a:pt x="308" y="251"/>
                    <a:pt x="222" y="171"/>
                  </a:cubicBezTo>
                  <a:lnTo>
                    <a:pt x="222" y="171"/>
                  </a:lnTo>
                  <a:cubicBezTo>
                    <a:pt x="328" y="135"/>
                    <a:pt x="473" y="100"/>
                    <a:pt x="654" y="96"/>
                  </a:cubicBezTo>
                  <a:cubicBezTo>
                    <a:pt x="659" y="96"/>
                    <a:pt x="663" y="96"/>
                    <a:pt x="668" y="96"/>
                  </a:cubicBezTo>
                  <a:close/>
                  <a:moveTo>
                    <a:pt x="744" y="0"/>
                  </a:moveTo>
                  <a:cubicBezTo>
                    <a:pt x="712" y="0"/>
                    <a:pt x="681" y="2"/>
                    <a:pt x="651" y="5"/>
                  </a:cubicBezTo>
                  <a:cubicBezTo>
                    <a:pt x="486" y="14"/>
                    <a:pt x="326" y="57"/>
                    <a:pt x="177" y="129"/>
                  </a:cubicBezTo>
                  <a:lnTo>
                    <a:pt x="177" y="129"/>
                  </a:lnTo>
                  <a:cubicBezTo>
                    <a:pt x="123" y="78"/>
                    <a:pt x="90" y="49"/>
                    <a:pt x="80" y="49"/>
                  </a:cubicBezTo>
                  <a:cubicBezTo>
                    <a:pt x="79" y="49"/>
                    <a:pt x="78" y="49"/>
                    <a:pt x="78" y="50"/>
                  </a:cubicBezTo>
                  <a:cubicBezTo>
                    <a:pt x="73" y="53"/>
                    <a:pt x="94" y="89"/>
                    <a:pt x="139" y="149"/>
                  </a:cubicBezTo>
                  <a:lnTo>
                    <a:pt x="139" y="149"/>
                  </a:lnTo>
                  <a:cubicBezTo>
                    <a:pt x="44" y="202"/>
                    <a:pt x="0" y="244"/>
                    <a:pt x="4" y="251"/>
                  </a:cubicBezTo>
                  <a:cubicBezTo>
                    <a:pt x="5" y="252"/>
                    <a:pt x="7" y="253"/>
                    <a:pt x="9" y="253"/>
                  </a:cubicBezTo>
                  <a:cubicBezTo>
                    <a:pt x="25" y="253"/>
                    <a:pt x="80" y="223"/>
                    <a:pt x="171" y="189"/>
                  </a:cubicBezTo>
                  <a:lnTo>
                    <a:pt x="171" y="189"/>
                  </a:lnTo>
                  <a:cubicBezTo>
                    <a:pt x="246" y="282"/>
                    <a:pt x="368" y="414"/>
                    <a:pt x="537" y="564"/>
                  </a:cubicBezTo>
                  <a:cubicBezTo>
                    <a:pt x="725" y="731"/>
                    <a:pt x="928" y="880"/>
                    <a:pt x="1144" y="1008"/>
                  </a:cubicBezTo>
                  <a:cubicBezTo>
                    <a:pt x="1269" y="1078"/>
                    <a:pt x="1390" y="1159"/>
                    <a:pt x="1553" y="1210"/>
                  </a:cubicBezTo>
                  <a:cubicBezTo>
                    <a:pt x="1593" y="1220"/>
                    <a:pt x="1638" y="1229"/>
                    <a:pt x="1685" y="1229"/>
                  </a:cubicBezTo>
                  <a:cubicBezTo>
                    <a:pt x="1731" y="1229"/>
                    <a:pt x="1779" y="1221"/>
                    <a:pt x="1826" y="1196"/>
                  </a:cubicBezTo>
                  <a:cubicBezTo>
                    <a:pt x="1923" y="1147"/>
                    <a:pt x="1974" y="1031"/>
                    <a:pt x="1964" y="934"/>
                  </a:cubicBezTo>
                  <a:cubicBezTo>
                    <a:pt x="1798" y="265"/>
                    <a:pt x="1167" y="0"/>
                    <a:pt x="74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5"/>
            <p:cNvSpPr/>
            <p:nvPr/>
          </p:nvSpPr>
          <p:spPr>
            <a:xfrm>
              <a:off x="772325" y="5019825"/>
              <a:ext cx="21325" cy="36375"/>
            </a:xfrm>
            <a:custGeom>
              <a:rect b="b" l="l" r="r" t="t"/>
              <a:pathLst>
                <a:path extrusionOk="0" h="1455" w="853">
                  <a:moveTo>
                    <a:pt x="493" y="1"/>
                  </a:moveTo>
                  <a:cubicBezTo>
                    <a:pt x="402" y="1"/>
                    <a:pt x="312" y="47"/>
                    <a:pt x="267" y="107"/>
                  </a:cubicBezTo>
                  <a:cubicBezTo>
                    <a:pt x="185" y="197"/>
                    <a:pt x="143" y="306"/>
                    <a:pt x="114" y="399"/>
                  </a:cubicBezTo>
                  <a:cubicBezTo>
                    <a:pt x="60" y="569"/>
                    <a:pt x="25" y="743"/>
                    <a:pt x="16" y="921"/>
                  </a:cubicBezTo>
                  <a:cubicBezTo>
                    <a:pt x="1" y="1220"/>
                    <a:pt x="52" y="1402"/>
                    <a:pt x="66" y="1402"/>
                  </a:cubicBezTo>
                  <a:cubicBezTo>
                    <a:pt x="66" y="1402"/>
                    <a:pt x="66" y="1402"/>
                    <a:pt x="66" y="1402"/>
                  </a:cubicBezTo>
                  <a:cubicBezTo>
                    <a:pt x="88" y="1400"/>
                    <a:pt x="69" y="1217"/>
                    <a:pt x="107" y="929"/>
                  </a:cubicBezTo>
                  <a:cubicBezTo>
                    <a:pt x="129" y="762"/>
                    <a:pt x="170" y="597"/>
                    <a:pt x="226" y="439"/>
                  </a:cubicBezTo>
                  <a:cubicBezTo>
                    <a:pt x="265" y="302"/>
                    <a:pt x="374" y="129"/>
                    <a:pt x="487" y="129"/>
                  </a:cubicBezTo>
                  <a:cubicBezTo>
                    <a:pt x="513" y="129"/>
                    <a:pt x="539" y="138"/>
                    <a:pt x="565" y="158"/>
                  </a:cubicBezTo>
                  <a:cubicBezTo>
                    <a:pt x="691" y="278"/>
                    <a:pt x="679" y="523"/>
                    <a:pt x="646" y="693"/>
                  </a:cubicBezTo>
                  <a:cubicBezTo>
                    <a:pt x="610" y="854"/>
                    <a:pt x="539" y="1005"/>
                    <a:pt x="438" y="1136"/>
                  </a:cubicBezTo>
                  <a:cubicBezTo>
                    <a:pt x="263" y="1361"/>
                    <a:pt x="85" y="1432"/>
                    <a:pt x="96" y="1453"/>
                  </a:cubicBezTo>
                  <a:cubicBezTo>
                    <a:pt x="97" y="1454"/>
                    <a:pt x="99" y="1455"/>
                    <a:pt x="103" y="1455"/>
                  </a:cubicBezTo>
                  <a:cubicBezTo>
                    <a:pt x="139" y="1455"/>
                    <a:pt x="319" y="1401"/>
                    <a:pt x="509" y="1195"/>
                  </a:cubicBezTo>
                  <a:cubicBezTo>
                    <a:pt x="631" y="1060"/>
                    <a:pt x="717" y="897"/>
                    <a:pt x="762" y="720"/>
                  </a:cubicBezTo>
                  <a:cubicBezTo>
                    <a:pt x="797" y="528"/>
                    <a:pt x="852" y="271"/>
                    <a:pt x="646" y="57"/>
                  </a:cubicBezTo>
                  <a:cubicBezTo>
                    <a:pt x="602" y="17"/>
                    <a:pt x="548" y="1"/>
                    <a:pt x="4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5"/>
            <p:cNvSpPr/>
            <p:nvPr/>
          </p:nvSpPr>
          <p:spPr>
            <a:xfrm>
              <a:off x="595700" y="4826025"/>
              <a:ext cx="32475" cy="121775"/>
            </a:xfrm>
            <a:custGeom>
              <a:rect b="b" l="l" r="r" t="t"/>
              <a:pathLst>
                <a:path extrusionOk="0" h="4871" w="1299">
                  <a:moveTo>
                    <a:pt x="19" y="0"/>
                  </a:moveTo>
                  <a:cubicBezTo>
                    <a:pt x="19" y="0"/>
                    <a:pt x="18" y="0"/>
                    <a:pt x="18" y="1"/>
                  </a:cubicBezTo>
                  <a:cubicBezTo>
                    <a:pt x="0" y="19"/>
                    <a:pt x="243" y="212"/>
                    <a:pt x="522" y="615"/>
                  </a:cubicBezTo>
                  <a:cubicBezTo>
                    <a:pt x="799" y="1012"/>
                    <a:pt x="1094" y="1644"/>
                    <a:pt x="1130" y="2386"/>
                  </a:cubicBezTo>
                  <a:cubicBezTo>
                    <a:pt x="1167" y="3129"/>
                    <a:pt x="937" y="3788"/>
                    <a:pt x="699" y="4210"/>
                  </a:cubicBezTo>
                  <a:cubicBezTo>
                    <a:pt x="462" y="4637"/>
                    <a:pt x="239" y="4854"/>
                    <a:pt x="258" y="4870"/>
                  </a:cubicBezTo>
                  <a:cubicBezTo>
                    <a:pt x="259" y="4871"/>
                    <a:pt x="259" y="4871"/>
                    <a:pt x="260" y="4871"/>
                  </a:cubicBezTo>
                  <a:cubicBezTo>
                    <a:pt x="270" y="4871"/>
                    <a:pt x="329" y="4823"/>
                    <a:pt x="421" y="4727"/>
                  </a:cubicBezTo>
                  <a:cubicBezTo>
                    <a:pt x="556" y="4582"/>
                    <a:pt x="676" y="4425"/>
                    <a:pt x="778" y="4256"/>
                  </a:cubicBezTo>
                  <a:cubicBezTo>
                    <a:pt x="1043" y="3836"/>
                    <a:pt x="1298" y="3155"/>
                    <a:pt x="1260" y="2380"/>
                  </a:cubicBezTo>
                  <a:cubicBezTo>
                    <a:pt x="1223" y="1604"/>
                    <a:pt x="901" y="953"/>
                    <a:pt x="595" y="560"/>
                  </a:cubicBezTo>
                  <a:cubicBezTo>
                    <a:pt x="477" y="402"/>
                    <a:pt x="342" y="257"/>
                    <a:pt x="193" y="128"/>
                  </a:cubicBezTo>
                  <a:cubicBezTo>
                    <a:pt x="94" y="43"/>
                    <a:pt x="30"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5"/>
            <p:cNvSpPr/>
            <p:nvPr/>
          </p:nvSpPr>
          <p:spPr>
            <a:xfrm>
              <a:off x="642300" y="4957300"/>
              <a:ext cx="53150" cy="59075"/>
            </a:xfrm>
            <a:custGeom>
              <a:rect b="b" l="l" r="r" t="t"/>
              <a:pathLst>
                <a:path extrusionOk="0" h="2363" w="2126">
                  <a:moveTo>
                    <a:pt x="31" y="1"/>
                  </a:moveTo>
                  <a:cubicBezTo>
                    <a:pt x="31" y="1"/>
                    <a:pt x="30" y="1"/>
                    <a:pt x="29" y="1"/>
                  </a:cubicBezTo>
                  <a:cubicBezTo>
                    <a:pt x="1" y="21"/>
                    <a:pt x="381" y="618"/>
                    <a:pt x="959" y="1273"/>
                  </a:cubicBezTo>
                  <a:cubicBezTo>
                    <a:pt x="1521" y="1912"/>
                    <a:pt x="2050" y="2362"/>
                    <a:pt x="2097" y="2362"/>
                  </a:cubicBezTo>
                  <a:cubicBezTo>
                    <a:pt x="2098" y="2362"/>
                    <a:pt x="2099" y="2362"/>
                    <a:pt x="2100" y="2361"/>
                  </a:cubicBezTo>
                  <a:cubicBezTo>
                    <a:pt x="2126" y="2333"/>
                    <a:pt x="1626" y="1838"/>
                    <a:pt x="1057" y="1187"/>
                  </a:cubicBezTo>
                  <a:cubicBezTo>
                    <a:pt x="497" y="549"/>
                    <a:pt x="76"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5"/>
            <p:cNvSpPr/>
            <p:nvPr/>
          </p:nvSpPr>
          <p:spPr>
            <a:xfrm>
              <a:off x="600950" y="4917575"/>
              <a:ext cx="8925" cy="15425"/>
            </a:xfrm>
            <a:custGeom>
              <a:rect b="b" l="l" r="r" t="t"/>
              <a:pathLst>
                <a:path extrusionOk="0" h="617" w="357">
                  <a:moveTo>
                    <a:pt x="301" y="0"/>
                  </a:moveTo>
                  <a:cubicBezTo>
                    <a:pt x="265" y="0"/>
                    <a:pt x="228" y="144"/>
                    <a:pt x="155" y="302"/>
                  </a:cubicBezTo>
                  <a:cubicBezTo>
                    <a:pt x="82" y="462"/>
                    <a:pt x="1" y="586"/>
                    <a:pt x="26" y="612"/>
                  </a:cubicBezTo>
                  <a:cubicBezTo>
                    <a:pt x="29" y="615"/>
                    <a:pt x="33" y="616"/>
                    <a:pt x="38" y="616"/>
                  </a:cubicBezTo>
                  <a:cubicBezTo>
                    <a:pt x="79" y="616"/>
                    <a:pt x="201" y="521"/>
                    <a:pt x="275" y="355"/>
                  </a:cubicBezTo>
                  <a:cubicBezTo>
                    <a:pt x="357" y="170"/>
                    <a:pt x="338" y="1"/>
                    <a:pt x="302" y="1"/>
                  </a:cubicBezTo>
                  <a:cubicBezTo>
                    <a:pt x="302" y="0"/>
                    <a:pt x="301" y="0"/>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5"/>
            <p:cNvSpPr/>
            <p:nvPr/>
          </p:nvSpPr>
          <p:spPr>
            <a:xfrm>
              <a:off x="611500" y="4886350"/>
              <a:ext cx="3850" cy="14325"/>
            </a:xfrm>
            <a:custGeom>
              <a:rect b="b" l="l" r="r" t="t"/>
              <a:pathLst>
                <a:path extrusionOk="0" h="573" w="154">
                  <a:moveTo>
                    <a:pt x="96" y="1"/>
                  </a:moveTo>
                  <a:cubicBezTo>
                    <a:pt x="60" y="1"/>
                    <a:pt x="23" y="127"/>
                    <a:pt x="11" y="282"/>
                  </a:cubicBezTo>
                  <a:cubicBezTo>
                    <a:pt x="0" y="440"/>
                    <a:pt x="21" y="570"/>
                    <a:pt x="56" y="573"/>
                  </a:cubicBezTo>
                  <a:cubicBezTo>
                    <a:pt x="56" y="573"/>
                    <a:pt x="57" y="573"/>
                    <a:pt x="57" y="573"/>
                  </a:cubicBezTo>
                  <a:cubicBezTo>
                    <a:pt x="93" y="573"/>
                    <a:pt x="130" y="448"/>
                    <a:pt x="142" y="291"/>
                  </a:cubicBezTo>
                  <a:cubicBezTo>
                    <a:pt x="153" y="133"/>
                    <a:pt x="133" y="3"/>
                    <a:pt x="97" y="1"/>
                  </a:cubicBezTo>
                  <a:cubicBezTo>
                    <a:pt x="97" y="1"/>
                    <a:pt x="96" y="1"/>
                    <a:pt x="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5"/>
            <p:cNvSpPr/>
            <p:nvPr/>
          </p:nvSpPr>
          <p:spPr>
            <a:xfrm>
              <a:off x="603025" y="4857450"/>
              <a:ext cx="8950" cy="14975"/>
            </a:xfrm>
            <a:custGeom>
              <a:rect b="b" l="l" r="r" t="t"/>
              <a:pathLst>
                <a:path extrusionOk="0" h="599" w="358">
                  <a:moveTo>
                    <a:pt x="38" y="0"/>
                  </a:moveTo>
                  <a:cubicBezTo>
                    <a:pt x="31" y="0"/>
                    <a:pt x="26" y="2"/>
                    <a:pt x="24" y="6"/>
                  </a:cubicBezTo>
                  <a:cubicBezTo>
                    <a:pt x="1" y="36"/>
                    <a:pt x="96" y="143"/>
                    <a:pt x="159" y="298"/>
                  </a:cubicBezTo>
                  <a:cubicBezTo>
                    <a:pt x="226" y="451"/>
                    <a:pt x="234" y="594"/>
                    <a:pt x="271" y="599"/>
                  </a:cubicBezTo>
                  <a:cubicBezTo>
                    <a:pt x="272" y="599"/>
                    <a:pt x="273" y="599"/>
                    <a:pt x="274" y="599"/>
                  </a:cubicBezTo>
                  <a:cubicBezTo>
                    <a:pt x="308" y="599"/>
                    <a:pt x="358" y="434"/>
                    <a:pt x="279" y="248"/>
                  </a:cubicBezTo>
                  <a:cubicBezTo>
                    <a:pt x="210" y="83"/>
                    <a:pt x="83"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5"/>
            <p:cNvSpPr/>
            <p:nvPr/>
          </p:nvSpPr>
          <p:spPr>
            <a:xfrm>
              <a:off x="593375" y="4838900"/>
              <a:ext cx="4725" cy="8225"/>
            </a:xfrm>
            <a:custGeom>
              <a:rect b="b" l="l" r="r" t="t"/>
              <a:pathLst>
                <a:path extrusionOk="0" h="329" w="189">
                  <a:moveTo>
                    <a:pt x="44" y="0"/>
                  </a:moveTo>
                  <a:cubicBezTo>
                    <a:pt x="41" y="0"/>
                    <a:pt x="38" y="1"/>
                    <a:pt x="35" y="2"/>
                  </a:cubicBezTo>
                  <a:cubicBezTo>
                    <a:pt x="1" y="14"/>
                    <a:pt x="1" y="97"/>
                    <a:pt x="33" y="186"/>
                  </a:cubicBezTo>
                  <a:cubicBezTo>
                    <a:pt x="63" y="268"/>
                    <a:pt x="112" y="328"/>
                    <a:pt x="146" y="328"/>
                  </a:cubicBezTo>
                  <a:cubicBezTo>
                    <a:pt x="149" y="328"/>
                    <a:pt x="152" y="328"/>
                    <a:pt x="155" y="326"/>
                  </a:cubicBezTo>
                  <a:cubicBezTo>
                    <a:pt x="189" y="314"/>
                    <a:pt x="189" y="231"/>
                    <a:pt x="156" y="141"/>
                  </a:cubicBezTo>
                  <a:cubicBezTo>
                    <a:pt x="126" y="60"/>
                    <a:pt x="78" y="0"/>
                    <a:pt x="4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5"/>
            <p:cNvSpPr/>
            <p:nvPr/>
          </p:nvSpPr>
          <p:spPr>
            <a:xfrm>
              <a:off x="1915850" y="4525600"/>
              <a:ext cx="400925" cy="736050"/>
            </a:xfrm>
            <a:custGeom>
              <a:rect b="b" l="l" r="r" t="t"/>
              <a:pathLst>
                <a:path extrusionOk="0" h="29442" w="16037">
                  <a:moveTo>
                    <a:pt x="0" y="1"/>
                  </a:moveTo>
                  <a:lnTo>
                    <a:pt x="4907" y="29442"/>
                  </a:lnTo>
                  <a:lnTo>
                    <a:pt x="16037" y="29442"/>
                  </a:lnTo>
                  <a:lnTo>
                    <a:pt x="1343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5"/>
            <p:cNvSpPr/>
            <p:nvPr/>
          </p:nvSpPr>
          <p:spPr>
            <a:xfrm>
              <a:off x="2036800" y="5242625"/>
              <a:ext cx="501000" cy="103250"/>
            </a:xfrm>
            <a:custGeom>
              <a:rect b="b" l="l" r="r" t="t"/>
              <a:pathLst>
                <a:path extrusionOk="0" h="4130" w="20040">
                  <a:moveTo>
                    <a:pt x="1" y="1"/>
                  </a:moveTo>
                  <a:lnTo>
                    <a:pt x="130" y="4083"/>
                  </a:lnTo>
                  <a:lnTo>
                    <a:pt x="798" y="4102"/>
                  </a:lnTo>
                  <a:cubicBezTo>
                    <a:pt x="1547" y="4116"/>
                    <a:pt x="2882" y="4129"/>
                    <a:pt x="4489" y="4129"/>
                  </a:cubicBezTo>
                  <a:cubicBezTo>
                    <a:pt x="9245" y="4129"/>
                    <a:pt x="16391" y="4018"/>
                    <a:pt x="17855" y="3516"/>
                  </a:cubicBezTo>
                  <a:cubicBezTo>
                    <a:pt x="20040" y="2767"/>
                    <a:pt x="10844" y="1041"/>
                    <a:pt x="10844" y="1041"/>
                  </a:cubicBezTo>
                  <a:lnTo>
                    <a:pt x="10810" y="5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5"/>
            <p:cNvSpPr/>
            <p:nvPr/>
          </p:nvSpPr>
          <p:spPr>
            <a:xfrm>
              <a:off x="2037525" y="5265250"/>
              <a:ext cx="99775" cy="75625"/>
            </a:xfrm>
            <a:custGeom>
              <a:rect b="b" l="l" r="r" t="t"/>
              <a:pathLst>
                <a:path extrusionOk="0" h="3025" w="3991">
                  <a:moveTo>
                    <a:pt x="395" y="1"/>
                  </a:moveTo>
                  <a:cubicBezTo>
                    <a:pt x="264" y="1"/>
                    <a:pt x="132" y="8"/>
                    <a:pt x="0" y="24"/>
                  </a:cubicBezTo>
                  <a:lnTo>
                    <a:pt x="107" y="3025"/>
                  </a:lnTo>
                  <a:lnTo>
                    <a:pt x="3991" y="2954"/>
                  </a:lnTo>
                  <a:cubicBezTo>
                    <a:pt x="3800" y="2053"/>
                    <a:pt x="3283" y="1255"/>
                    <a:pt x="2539" y="714"/>
                  </a:cubicBezTo>
                  <a:cubicBezTo>
                    <a:pt x="1908" y="259"/>
                    <a:pt x="1163" y="1"/>
                    <a:pt x="3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5"/>
            <p:cNvSpPr/>
            <p:nvPr/>
          </p:nvSpPr>
          <p:spPr>
            <a:xfrm>
              <a:off x="2040000" y="5293700"/>
              <a:ext cx="461125" cy="53225"/>
            </a:xfrm>
            <a:custGeom>
              <a:rect b="b" l="l" r="r" t="t"/>
              <a:pathLst>
                <a:path extrusionOk="0" h="2129" w="18445">
                  <a:moveTo>
                    <a:pt x="15214" y="1"/>
                  </a:moveTo>
                  <a:cubicBezTo>
                    <a:pt x="14590" y="49"/>
                    <a:pt x="14313" y="1416"/>
                    <a:pt x="14313" y="1416"/>
                  </a:cubicBezTo>
                  <a:lnTo>
                    <a:pt x="10" y="1800"/>
                  </a:lnTo>
                  <a:lnTo>
                    <a:pt x="1" y="2040"/>
                  </a:lnTo>
                  <a:cubicBezTo>
                    <a:pt x="1182" y="2101"/>
                    <a:pt x="2686" y="2129"/>
                    <a:pt x="4321" y="2129"/>
                  </a:cubicBezTo>
                  <a:cubicBezTo>
                    <a:pt x="10199" y="2129"/>
                    <a:pt x="17767" y="1772"/>
                    <a:pt x="18065" y="1349"/>
                  </a:cubicBezTo>
                  <a:cubicBezTo>
                    <a:pt x="18445" y="807"/>
                    <a:pt x="15214" y="1"/>
                    <a:pt x="152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5"/>
            <p:cNvSpPr/>
            <p:nvPr/>
          </p:nvSpPr>
          <p:spPr>
            <a:xfrm>
              <a:off x="2036025" y="5322850"/>
              <a:ext cx="455550" cy="16875"/>
            </a:xfrm>
            <a:custGeom>
              <a:rect b="b" l="l" r="r" t="t"/>
              <a:pathLst>
                <a:path extrusionOk="0" h="675" w="18222">
                  <a:moveTo>
                    <a:pt x="18174" y="0"/>
                  </a:moveTo>
                  <a:cubicBezTo>
                    <a:pt x="18143" y="0"/>
                    <a:pt x="18096" y="1"/>
                    <a:pt x="18036" y="3"/>
                  </a:cubicBezTo>
                  <a:lnTo>
                    <a:pt x="17505" y="29"/>
                  </a:lnTo>
                  <a:lnTo>
                    <a:pt x="15555" y="138"/>
                  </a:lnTo>
                  <a:cubicBezTo>
                    <a:pt x="13907" y="230"/>
                    <a:pt x="11631" y="343"/>
                    <a:pt x="9114" y="430"/>
                  </a:cubicBezTo>
                  <a:cubicBezTo>
                    <a:pt x="6599" y="519"/>
                    <a:pt x="4321" y="560"/>
                    <a:pt x="2671" y="583"/>
                  </a:cubicBezTo>
                  <a:lnTo>
                    <a:pt x="717" y="609"/>
                  </a:lnTo>
                  <a:lnTo>
                    <a:pt x="186" y="620"/>
                  </a:lnTo>
                  <a:cubicBezTo>
                    <a:pt x="64" y="624"/>
                    <a:pt x="0" y="630"/>
                    <a:pt x="0" y="632"/>
                  </a:cubicBezTo>
                  <a:cubicBezTo>
                    <a:pt x="0" y="638"/>
                    <a:pt x="64" y="642"/>
                    <a:pt x="186" y="646"/>
                  </a:cubicBezTo>
                  <a:lnTo>
                    <a:pt x="717" y="660"/>
                  </a:lnTo>
                  <a:lnTo>
                    <a:pt x="2672" y="675"/>
                  </a:lnTo>
                  <a:cubicBezTo>
                    <a:pt x="2710" y="675"/>
                    <a:pt x="2747" y="675"/>
                    <a:pt x="2785" y="675"/>
                  </a:cubicBezTo>
                  <a:cubicBezTo>
                    <a:pt x="4425" y="675"/>
                    <a:pt x="6658" y="645"/>
                    <a:pt x="9120" y="560"/>
                  </a:cubicBezTo>
                  <a:cubicBezTo>
                    <a:pt x="11636" y="474"/>
                    <a:pt x="13913" y="344"/>
                    <a:pt x="15560" y="230"/>
                  </a:cubicBezTo>
                  <a:lnTo>
                    <a:pt x="17509" y="80"/>
                  </a:lnTo>
                  <a:lnTo>
                    <a:pt x="18037" y="30"/>
                  </a:lnTo>
                  <a:cubicBezTo>
                    <a:pt x="18159" y="17"/>
                    <a:pt x="18221" y="7"/>
                    <a:pt x="18221" y="3"/>
                  </a:cubicBezTo>
                  <a:cubicBezTo>
                    <a:pt x="18221" y="1"/>
                    <a:pt x="18205" y="0"/>
                    <a:pt x="1817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5"/>
            <p:cNvSpPr/>
            <p:nvPr/>
          </p:nvSpPr>
          <p:spPr>
            <a:xfrm>
              <a:off x="2396050" y="5290325"/>
              <a:ext cx="26725" cy="43000"/>
            </a:xfrm>
            <a:custGeom>
              <a:rect b="b" l="l" r="r" t="t"/>
              <a:pathLst>
                <a:path extrusionOk="0" h="1720" w="1069">
                  <a:moveTo>
                    <a:pt x="1039" y="1"/>
                  </a:moveTo>
                  <a:cubicBezTo>
                    <a:pt x="982" y="1"/>
                    <a:pt x="566" y="223"/>
                    <a:pt x="294" y="710"/>
                  </a:cubicBezTo>
                  <a:cubicBezTo>
                    <a:pt x="0" y="1222"/>
                    <a:pt x="43" y="1719"/>
                    <a:pt x="75" y="1719"/>
                  </a:cubicBezTo>
                  <a:cubicBezTo>
                    <a:pt x="75" y="1719"/>
                    <a:pt x="75" y="1719"/>
                    <a:pt x="75" y="1719"/>
                  </a:cubicBezTo>
                  <a:cubicBezTo>
                    <a:pt x="76" y="1719"/>
                    <a:pt x="76" y="1719"/>
                    <a:pt x="76" y="1719"/>
                  </a:cubicBezTo>
                  <a:cubicBezTo>
                    <a:pt x="115" y="1719"/>
                    <a:pt x="129" y="1254"/>
                    <a:pt x="407" y="775"/>
                  </a:cubicBezTo>
                  <a:cubicBezTo>
                    <a:pt x="676" y="289"/>
                    <a:pt x="1069" y="36"/>
                    <a:pt x="1046" y="3"/>
                  </a:cubicBezTo>
                  <a:cubicBezTo>
                    <a:pt x="1045" y="2"/>
                    <a:pt x="1043" y="1"/>
                    <a:pt x="10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5"/>
            <p:cNvSpPr/>
            <p:nvPr/>
          </p:nvSpPr>
          <p:spPr>
            <a:xfrm>
              <a:off x="2316525" y="5273050"/>
              <a:ext cx="14950" cy="22925"/>
            </a:xfrm>
            <a:custGeom>
              <a:rect b="b" l="l" r="r" t="t"/>
              <a:pathLst>
                <a:path extrusionOk="0" h="917" w="598">
                  <a:moveTo>
                    <a:pt x="563" y="0"/>
                  </a:moveTo>
                  <a:cubicBezTo>
                    <a:pt x="524" y="0"/>
                    <a:pt x="385" y="184"/>
                    <a:pt x="243" y="426"/>
                  </a:cubicBezTo>
                  <a:cubicBezTo>
                    <a:pt x="96" y="678"/>
                    <a:pt x="0" y="896"/>
                    <a:pt x="31" y="916"/>
                  </a:cubicBezTo>
                  <a:cubicBezTo>
                    <a:pt x="33" y="916"/>
                    <a:pt x="34" y="917"/>
                    <a:pt x="36" y="917"/>
                  </a:cubicBezTo>
                  <a:cubicBezTo>
                    <a:pt x="75" y="917"/>
                    <a:pt x="214" y="733"/>
                    <a:pt x="356" y="491"/>
                  </a:cubicBezTo>
                  <a:cubicBezTo>
                    <a:pt x="504" y="239"/>
                    <a:pt x="598" y="19"/>
                    <a:pt x="568" y="1"/>
                  </a:cubicBezTo>
                  <a:cubicBezTo>
                    <a:pt x="566" y="0"/>
                    <a:pt x="565" y="0"/>
                    <a:pt x="56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5"/>
            <p:cNvSpPr/>
            <p:nvPr/>
          </p:nvSpPr>
          <p:spPr>
            <a:xfrm>
              <a:off x="2294550" y="5269425"/>
              <a:ext cx="17475" cy="15875"/>
            </a:xfrm>
            <a:custGeom>
              <a:rect b="b" l="l" r="r" t="t"/>
              <a:pathLst>
                <a:path extrusionOk="0" h="635" w="699">
                  <a:moveTo>
                    <a:pt x="663" y="1"/>
                  </a:moveTo>
                  <a:cubicBezTo>
                    <a:pt x="618" y="1"/>
                    <a:pt x="467" y="113"/>
                    <a:pt x="304" y="270"/>
                  </a:cubicBezTo>
                  <a:cubicBezTo>
                    <a:pt x="126" y="444"/>
                    <a:pt x="0" y="605"/>
                    <a:pt x="25" y="631"/>
                  </a:cubicBezTo>
                  <a:cubicBezTo>
                    <a:pt x="27" y="633"/>
                    <a:pt x="31" y="634"/>
                    <a:pt x="35" y="634"/>
                  </a:cubicBezTo>
                  <a:cubicBezTo>
                    <a:pt x="81" y="634"/>
                    <a:pt x="232" y="521"/>
                    <a:pt x="395" y="365"/>
                  </a:cubicBezTo>
                  <a:cubicBezTo>
                    <a:pt x="573" y="191"/>
                    <a:pt x="699" y="30"/>
                    <a:pt x="673" y="4"/>
                  </a:cubicBezTo>
                  <a:cubicBezTo>
                    <a:pt x="671" y="2"/>
                    <a:pt x="667" y="1"/>
                    <a:pt x="66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5"/>
            <p:cNvSpPr/>
            <p:nvPr/>
          </p:nvSpPr>
          <p:spPr>
            <a:xfrm>
              <a:off x="2280525" y="5258325"/>
              <a:ext cx="28125" cy="3350"/>
            </a:xfrm>
            <a:custGeom>
              <a:rect b="b" l="l" r="r" t="t"/>
              <a:pathLst>
                <a:path extrusionOk="0" h="134" w="1125">
                  <a:moveTo>
                    <a:pt x="683" y="0"/>
                  </a:moveTo>
                  <a:cubicBezTo>
                    <a:pt x="643" y="0"/>
                    <a:pt x="602" y="1"/>
                    <a:pt x="560" y="2"/>
                  </a:cubicBezTo>
                  <a:cubicBezTo>
                    <a:pt x="250" y="9"/>
                    <a:pt x="0" y="44"/>
                    <a:pt x="0" y="80"/>
                  </a:cubicBezTo>
                  <a:cubicBezTo>
                    <a:pt x="1" y="112"/>
                    <a:pt x="190" y="133"/>
                    <a:pt x="441" y="133"/>
                  </a:cubicBezTo>
                  <a:cubicBezTo>
                    <a:pt x="481" y="133"/>
                    <a:pt x="522" y="133"/>
                    <a:pt x="564" y="132"/>
                  </a:cubicBezTo>
                  <a:cubicBezTo>
                    <a:pt x="874" y="123"/>
                    <a:pt x="1125" y="88"/>
                    <a:pt x="1123" y="52"/>
                  </a:cubicBezTo>
                  <a:cubicBezTo>
                    <a:pt x="1122" y="22"/>
                    <a:pt x="935" y="0"/>
                    <a:pt x="6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5"/>
            <p:cNvSpPr/>
            <p:nvPr/>
          </p:nvSpPr>
          <p:spPr>
            <a:xfrm>
              <a:off x="2274925" y="5242300"/>
              <a:ext cx="32325" cy="4350"/>
            </a:xfrm>
            <a:custGeom>
              <a:rect b="b" l="l" r="r" t="t"/>
              <a:pathLst>
                <a:path extrusionOk="0" h="174" w="1293">
                  <a:moveTo>
                    <a:pt x="66" y="0"/>
                  </a:moveTo>
                  <a:cubicBezTo>
                    <a:pt x="33" y="0"/>
                    <a:pt x="14" y="4"/>
                    <a:pt x="11" y="12"/>
                  </a:cubicBezTo>
                  <a:cubicBezTo>
                    <a:pt x="0" y="45"/>
                    <a:pt x="277" y="158"/>
                    <a:pt x="642" y="172"/>
                  </a:cubicBezTo>
                  <a:cubicBezTo>
                    <a:pt x="668" y="173"/>
                    <a:pt x="693" y="174"/>
                    <a:pt x="718" y="174"/>
                  </a:cubicBezTo>
                  <a:cubicBezTo>
                    <a:pt x="1045" y="174"/>
                    <a:pt x="1292" y="95"/>
                    <a:pt x="1285" y="63"/>
                  </a:cubicBezTo>
                  <a:cubicBezTo>
                    <a:pt x="1281" y="48"/>
                    <a:pt x="1231" y="44"/>
                    <a:pt x="1148" y="44"/>
                  </a:cubicBezTo>
                  <a:cubicBezTo>
                    <a:pt x="1076" y="44"/>
                    <a:pt x="979" y="47"/>
                    <a:pt x="868" y="47"/>
                  </a:cubicBezTo>
                  <a:cubicBezTo>
                    <a:pt x="799" y="47"/>
                    <a:pt x="725" y="46"/>
                    <a:pt x="647" y="42"/>
                  </a:cubicBezTo>
                  <a:cubicBezTo>
                    <a:pt x="387" y="31"/>
                    <a:pt x="165" y="0"/>
                    <a:pt x="6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5"/>
            <p:cNvSpPr/>
            <p:nvPr/>
          </p:nvSpPr>
          <p:spPr>
            <a:xfrm>
              <a:off x="2325575" y="5246800"/>
              <a:ext cx="50500" cy="30025"/>
            </a:xfrm>
            <a:custGeom>
              <a:rect b="b" l="l" r="r" t="t"/>
              <a:pathLst>
                <a:path extrusionOk="0" h="1201" w="2020">
                  <a:moveTo>
                    <a:pt x="1398" y="127"/>
                  </a:moveTo>
                  <a:cubicBezTo>
                    <a:pt x="1543" y="127"/>
                    <a:pt x="1687" y="154"/>
                    <a:pt x="1804" y="223"/>
                  </a:cubicBezTo>
                  <a:cubicBezTo>
                    <a:pt x="1917" y="301"/>
                    <a:pt x="1879" y="430"/>
                    <a:pt x="1760" y="508"/>
                  </a:cubicBezTo>
                  <a:cubicBezTo>
                    <a:pt x="1648" y="584"/>
                    <a:pt x="1504" y="635"/>
                    <a:pt x="1378" y="687"/>
                  </a:cubicBezTo>
                  <a:cubicBezTo>
                    <a:pt x="1149" y="775"/>
                    <a:pt x="913" y="845"/>
                    <a:pt x="674" y="897"/>
                  </a:cubicBezTo>
                  <a:cubicBezTo>
                    <a:pt x="472" y="939"/>
                    <a:pt x="305" y="963"/>
                    <a:pt x="188" y="979"/>
                  </a:cubicBezTo>
                  <a:lnTo>
                    <a:pt x="188" y="979"/>
                  </a:lnTo>
                  <a:cubicBezTo>
                    <a:pt x="229" y="874"/>
                    <a:pt x="294" y="741"/>
                    <a:pt x="405" y="599"/>
                  </a:cubicBezTo>
                  <a:cubicBezTo>
                    <a:pt x="554" y="412"/>
                    <a:pt x="753" y="272"/>
                    <a:pt x="980" y="195"/>
                  </a:cubicBezTo>
                  <a:cubicBezTo>
                    <a:pt x="1102" y="155"/>
                    <a:pt x="1250" y="127"/>
                    <a:pt x="1398" y="127"/>
                  </a:cubicBezTo>
                  <a:close/>
                  <a:moveTo>
                    <a:pt x="1373" y="1"/>
                  </a:moveTo>
                  <a:cubicBezTo>
                    <a:pt x="904" y="1"/>
                    <a:pt x="503" y="284"/>
                    <a:pt x="331" y="543"/>
                  </a:cubicBezTo>
                  <a:cubicBezTo>
                    <a:pt x="234" y="676"/>
                    <a:pt x="165" y="827"/>
                    <a:pt x="128" y="987"/>
                  </a:cubicBezTo>
                  <a:lnTo>
                    <a:pt x="128" y="987"/>
                  </a:lnTo>
                  <a:cubicBezTo>
                    <a:pt x="46" y="998"/>
                    <a:pt x="1" y="1005"/>
                    <a:pt x="1" y="1014"/>
                  </a:cubicBezTo>
                  <a:cubicBezTo>
                    <a:pt x="1" y="1020"/>
                    <a:pt x="43" y="1027"/>
                    <a:pt x="119" y="1030"/>
                  </a:cubicBezTo>
                  <a:lnTo>
                    <a:pt x="119" y="1030"/>
                  </a:lnTo>
                  <a:cubicBezTo>
                    <a:pt x="100" y="1138"/>
                    <a:pt x="104" y="1199"/>
                    <a:pt x="110" y="1200"/>
                  </a:cubicBezTo>
                  <a:cubicBezTo>
                    <a:pt x="111" y="1200"/>
                    <a:pt x="111" y="1200"/>
                    <a:pt x="111" y="1200"/>
                  </a:cubicBezTo>
                  <a:cubicBezTo>
                    <a:pt x="123" y="1200"/>
                    <a:pt x="133" y="1135"/>
                    <a:pt x="169" y="1031"/>
                  </a:cubicBezTo>
                  <a:lnTo>
                    <a:pt x="169" y="1031"/>
                  </a:lnTo>
                  <a:cubicBezTo>
                    <a:pt x="171" y="1031"/>
                    <a:pt x="173" y="1031"/>
                    <a:pt x="175" y="1031"/>
                  </a:cubicBezTo>
                  <a:cubicBezTo>
                    <a:pt x="294" y="1031"/>
                    <a:pt x="471" y="1020"/>
                    <a:pt x="690" y="986"/>
                  </a:cubicBezTo>
                  <a:cubicBezTo>
                    <a:pt x="939" y="946"/>
                    <a:pt x="1183" y="883"/>
                    <a:pt x="1419" y="799"/>
                  </a:cubicBezTo>
                  <a:cubicBezTo>
                    <a:pt x="1553" y="745"/>
                    <a:pt x="1692" y="705"/>
                    <a:pt x="1834" y="610"/>
                  </a:cubicBezTo>
                  <a:cubicBezTo>
                    <a:pt x="1901" y="563"/>
                    <a:pt x="1975" y="496"/>
                    <a:pt x="1996" y="391"/>
                  </a:cubicBezTo>
                  <a:cubicBezTo>
                    <a:pt x="2020" y="284"/>
                    <a:pt x="1962" y="172"/>
                    <a:pt x="1883" y="118"/>
                  </a:cubicBezTo>
                  <a:cubicBezTo>
                    <a:pt x="1709" y="35"/>
                    <a:pt x="1537" y="1"/>
                    <a:pt x="13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5"/>
            <p:cNvSpPr/>
            <p:nvPr/>
          </p:nvSpPr>
          <p:spPr>
            <a:xfrm>
              <a:off x="2306050" y="5240025"/>
              <a:ext cx="26675" cy="32875"/>
            </a:xfrm>
            <a:custGeom>
              <a:rect b="b" l="l" r="r" t="t"/>
              <a:pathLst>
                <a:path extrusionOk="0" h="1315" w="1067">
                  <a:moveTo>
                    <a:pt x="276" y="1"/>
                  </a:moveTo>
                  <a:cubicBezTo>
                    <a:pt x="261" y="1"/>
                    <a:pt x="246" y="1"/>
                    <a:pt x="231" y="2"/>
                  </a:cubicBezTo>
                  <a:cubicBezTo>
                    <a:pt x="72" y="28"/>
                    <a:pt x="0" y="214"/>
                    <a:pt x="30" y="329"/>
                  </a:cubicBezTo>
                  <a:cubicBezTo>
                    <a:pt x="46" y="449"/>
                    <a:pt x="105" y="551"/>
                    <a:pt x="158" y="633"/>
                  </a:cubicBezTo>
                  <a:cubicBezTo>
                    <a:pt x="254" y="782"/>
                    <a:pt x="369" y="918"/>
                    <a:pt x="500" y="1038"/>
                  </a:cubicBezTo>
                  <a:cubicBezTo>
                    <a:pt x="706" y="1228"/>
                    <a:pt x="870" y="1306"/>
                    <a:pt x="899" y="1306"/>
                  </a:cubicBezTo>
                  <a:cubicBezTo>
                    <a:pt x="902" y="1306"/>
                    <a:pt x="903" y="1305"/>
                    <a:pt x="904" y="1304"/>
                  </a:cubicBezTo>
                  <a:cubicBezTo>
                    <a:pt x="916" y="1287"/>
                    <a:pt x="762" y="1184"/>
                    <a:pt x="564" y="974"/>
                  </a:cubicBezTo>
                  <a:cubicBezTo>
                    <a:pt x="449" y="850"/>
                    <a:pt x="347" y="715"/>
                    <a:pt x="261" y="570"/>
                  </a:cubicBezTo>
                  <a:cubicBezTo>
                    <a:pt x="161" y="427"/>
                    <a:pt x="87" y="168"/>
                    <a:pt x="259" y="131"/>
                  </a:cubicBezTo>
                  <a:cubicBezTo>
                    <a:pt x="270" y="129"/>
                    <a:pt x="281" y="129"/>
                    <a:pt x="292" y="129"/>
                  </a:cubicBezTo>
                  <a:cubicBezTo>
                    <a:pt x="454" y="129"/>
                    <a:pt x="620" y="281"/>
                    <a:pt x="723" y="406"/>
                  </a:cubicBezTo>
                  <a:cubicBezTo>
                    <a:pt x="826" y="537"/>
                    <a:pt x="897" y="688"/>
                    <a:pt x="935" y="849"/>
                  </a:cubicBezTo>
                  <a:cubicBezTo>
                    <a:pt x="996" y="1127"/>
                    <a:pt x="939" y="1309"/>
                    <a:pt x="961" y="1314"/>
                  </a:cubicBezTo>
                  <a:cubicBezTo>
                    <a:pt x="961" y="1314"/>
                    <a:pt x="961" y="1314"/>
                    <a:pt x="962" y="1314"/>
                  </a:cubicBezTo>
                  <a:cubicBezTo>
                    <a:pt x="975" y="1314"/>
                    <a:pt x="1067" y="1135"/>
                    <a:pt x="1024" y="832"/>
                  </a:cubicBezTo>
                  <a:cubicBezTo>
                    <a:pt x="996" y="652"/>
                    <a:pt x="925" y="481"/>
                    <a:pt x="818" y="334"/>
                  </a:cubicBezTo>
                  <a:cubicBezTo>
                    <a:pt x="697" y="193"/>
                    <a:pt x="544"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5"/>
            <p:cNvSpPr/>
            <p:nvPr/>
          </p:nvSpPr>
          <p:spPr>
            <a:xfrm>
              <a:off x="2038875" y="5262650"/>
              <a:ext cx="98200" cy="74925"/>
            </a:xfrm>
            <a:custGeom>
              <a:rect b="b" l="l" r="r" t="t"/>
              <a:pathLst>
                <a:path extrusionOk="0" h="2997" w="3928">
                  <a:moveTo>
                    <a:pt x="671" y="0"/>
                  </a:moveTo>
                  <a:cubicBezTo>
                    <a:pt x="517" y="0"/>
                    <a:pt x="363" y="14"/>
                    <a:pt x="211" y="39"/>
                  </a:cubicBezTo>
                  <a:cubicBezTo>
                    <a:pt x="75" y="64"/>
                    <a:pt x="1" y="87"/>
                    <a:pt x="2" y="95"/>
                  </a:cubicBezTo>
                  <a:cubicBezTo>
                    <a:pt x="3" y="99"/>
                    <a:pt x="12" y="101"/>
                    <a:pt x="29" y="101"/>
                  </a:cubicBezTo>
                  <a:cubicBezTo>
                    <a:pt x="88" y="101"/>
                    <a:pt x="243" y="82"/>
                    <a:pt x="470" y="82"/>
                  </a:cubicBezTo>
                  <a:cubicBezTo>
                    <a:pt x="566" y="82"/>
                    <a:pt x="676" y="85"/>
                    <a:pt x="797" y="95"/>
                  </a:cubicBezTo>
                  <a:cubicBezTo>
                    <a:pt x="1278" y="132"/>
                    <a:pt x="1954" y="305"/>
                    <a:pt x="2552" y="747"/>
                  </a:cubicBezTo>
                  <a:cubicBezTo>
                    <a:pt x="3149" y="1190"/>
                    <a:pt x="3512" y="1786"/>
                    <a:pt x="3687" y="2238"/>
                  </a:cubicBezTo>
                  <a:cubicBezTo>
                    <a:pt x="3866" y="2689"/>
                    <a:pt x="3894" y="2997"/>
                    <a:pt x="3919" y="2997"/>
                  </a:cubicBezTo>
                  <a:cubicBezTo>
                    <a:pt x="3919" y="2997"/>
                    <a:pt x="3919" y="2997"/>
                    <a:pt x="3919" y="2997"/>
                  </a:cubicBezTo>
                  <a:cubicBezTo>
                    <a:pt x="3926" y="2997"/>
                    <a:pt x="3927" y="2919"/>
                    <a:pt x="3911" y="2781"/>
                  </a:cubicBezTo>
                  <a:cubicBezTo>
                    <a:pt x="3885" y="2584"/>
                    <a:pt x="3840" y="2392"/>
                    <a:pt x="3773" y="2205"/>
                  </a:cubicBezTo>
                  <a:cubicBezTo>
                    <a:pt x="3616" y="1734"/>
                    <a:pt x="3252" y="1105"/>
                    <a:pt x="2629" y="642"/>
                  </a:cubicBezTo>
                  <a:cubicBezTo>
                    <a:pt x="2007" y="180"/>
                    <a:pt x="1299" y="16"/>
                    <a:pt x="802" y="4"/>
                  </a:cubicBezTo>
                  <a:cubicBezTo>
                    <a:pt x="758" y="2"/>
                    <a:pt x="715" y="0"/>
                    <a:pt x="6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5"/>
            <p:cNvSpPr/>
            <p:nvPr/>
          </p:nvSpPr>
          <p:spPr>
            <a:xfrm>
              <a:off x="2170075" y="5309125"/>
              <a:ext cx="78675" cy="5275"/>
            </a:xfrm>
            <a:custGeom>
              <a:rect b="b" l="l" r="r" t="t"/>
              <a:pathLst>
                <a:path extrusionOk="0" h="211" w="3147">
                  <a:moveTo>
                    <a:pt x="3060" y="1"/>
                  </a:moveTo>
                  <a:cubicBezTo>
                    <a:pt x="2851" y="1"/>
                    <a:pt x="2265" y="53"/>
                    <a:pt x="1571" y="74"/>
                  </a:cubicBezTo>
                  <a:cubicBezTo>
                    <a:pt x="709" y="104"/>
                    <a:pt x="6" y="79"/>
                    <a:pt x="3" y="117"/>
                  </a:cubicBezTo>
                  <a:cubicBezTo>
                    <a:pt x="1" y="146"/>
                    <a:pt x="507" y="211"/>
                    <a:pt x="1193" y="211"/>
                  </a:cubicBezTo>
                  <a:cubicBezTo>
                    <a:pt x="1316" y="211"/>
                    <a:pt x="1444" y="209"/>
                    <a:pt x="1577" y="204"/>
                  </a:cubicBezTo>
                  <a:cubicBezTo>
                    <a:pt x="2449" y="174"/>
                    <a:pt x="3146" y="44"/>
                    <a:pt x="3141" y="12"/>
                  </a:cubicBezTo>
                  <a:cubicBezTo>
                    <a:pt x="3140" y="4"/>
                    <a:pt x="3111" y="1"/>
                    <a:pt x="306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5"/>
            <p:cNvSpPr/>
            <p:nvPr/>
          </p:nvSpPr>
          <p:spPr>
            <a:xfrm>
              <a:off x="2116925" y="5313375"/>
              <a:ext cx="9325" cy="15175"/>
            </a:xfrm>
            <a:custGeom>
              <a:rect b="b" l="l" r="r" t="t"/>
              <a:pathLst>
                <a:path extrusionOk="0" h="607" w="373">
                  <a:moveTo>
                    <a:pt x="37" y="1"/>
                  </a:moveTo>
                  <a:cubicBezTo>
                    <a:pt x="31" y="1"/>
                    <a:pt x="27" y="2"/>
                    <a:pt x="25" y="5"/>
                  </a:cubicBezTo>
                  <a:cubicBezTo>
                    <a:pt x="0" y="33"/>
                    <a:pt x="87" y="151"/>
                    <a:pt x="165" y="311"/>
                  </a:cubicBezTo>
                  <a:cubicBezTo>
                    <a:pt x="243" y="466"/>
                    <a:pt x="285" y="606"/>
                    <a:pt x="322" y="606"/>
                  </a:cubicBezTo>
                  <a:cubicBezTo>
                    <a:pt x="323" y="606"/>
                    <a:pt x="323" y="606"/>
                    <a:pt x="324" y="606"/>
                  </a:cubicBezTo>
                  <a:cubicBezTo>
                    <a:pt x="360" y="603"/>
                    <a:pt x="373" y="435"/>
                    <a:pt x="281" y="252"/>
                  </a:cubicBezTo>
                  <a:cubicBezTo>
                    <a:pt x="200" y="92"/>
                    <a:pt x="79" y="1"/>
                    <a:pt x="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5"/>
            <p:cNvSpPr/>
            <p:nvPr/>
          </p:nvSpPr>
          <p:spPr>
            <a:xfrm>
              <a:off x="2096200" y="5289375"/>
              <a:ext cx="11700" cy="10150"/>
            </a:xfrm>
            <a:custGeom>
              <a:rect b="b" l="l" r="r" t="t"/>
              <a:pathLst>
                <a:path extrusionOk="0" h="406" w="468">
                  <a:moveTo>
                    <a:pt x="41" y="0"/>
                  </a:moveTo>
                  <a:cubicBezTo>
                    <a:pt x="34" y="0"/>
                    <a:pt x="29" y="2"/>
                    <a:pt x="25" y="6"/>
                  </a:cubicBezTo>
                  <a:cubicBezTo>
                    <a:pt x="1" y="32"/>
                    <a:pt x="74" y="141"/>
                    <a:pt x="189" y="250"/>
                  </a:cubicBezTo>
                  <a:cubicBezTo>
                    <a:pt x="287" y="342"/>
                    <a:pt x="383" y="405"/>
                    <a:pt x="426" y="405"/>
                  </a:cubicBezTo>
                  <a:cubicBezTo>
                    <a:pt x="433" y="405"/>
                    <a:pt x="439" y="403"/>
                    <a:pt x="443" y="399"/>
                  </a:cubicBezTo>
                  <a:cubicBezTo>
                    <a:pt x="467" y="373"/>
                    <a:pt x="394" y="264"/>
                    <a:pt x="279" y="156"/>
                  </a:cubicBezTo>
                  <a:cubicBezTo>
                    <a:pt x="180" y="63"/>
                    <a:pt x="83"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5"/>
            <p:cNvSpPr/>
            <p:nvPr/>
          </p:nvSpPr>
          <p:spPr>
            <a:xfrm>
              <a:off x="2067825" y="5277550"/>
              <a:ext cx="16325" cy="6450"/>
            </a:xfrm>
            <a:custGeom>
              <a:rect b="b" l="l" r="r" t="t"/>
              <a:pathLst>
                <a:path extrusionOk="0" h="258" w="653">
                  <a:moveTo>
                    <a:pt x="205" y="1"/>
                  </a:moveTo>
                  <a:cubicBezTo>
                    <a:pt x="84" y="1"/>
                    <a:pt x="1" y="44"/>
                    <a:pt x="10" y="68"/>
                  </a:cubicBezTo>
                  <a:cubicBezTo>
                    <a:pt x="18" y="105"/>
                    <a:pt x="161" y="98"/>
                    <a:pt x="321" y="149"/>
                  </a:cubicBezTo>
                  <a:cubicBezTo>
                    <a:pt x="461" y="189"/>
                    <a:pt x="566" y="257"/>
                    <a:pt x="609" y="257"/>
                  </a:cubicBezTo>
                  <a:cubicBezTo>
                    <a:pt x="615" y="257"/>
                    <a:pt x="620" y="256"/>
                    <a:pt x="624" y="252"/>
                  </a:cubicBezTo>
                  <a:cubicBezTo>
                    <a:pt x="653" y="232"/>
                    <a:pt x="556" y="82"/>
                    <a:pt x="358" y="23"/>
                  </a:cubicBezTo>
                  <a:cubicBezTo>
                    <a:pt x="303" y="7"/>
                    <a:pt x="251" y="1"/>
                    <a:pt x="20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5"/>
            <p:cNvSpPr/>
            <p:nvPr/>
          </p:nvSpPr>
          <p:spPr>
            <a:xfrm>
              <a:off x="2047375" y="5273975"/>
              <a:ext cx="8800" cy="4200"/>
            </a:xfrm>
            <a:custGeom>
              <a:rect b="b" l="l" r="r" t="t"/>
              <a:pathLst>
                <a:path extrusionOk="0" h="168" w="352">
                  <a:moveTo>
                    <a:pt x="80" y="0"/>
                  </a:moveTo>
                  <a:cubicBezTo>
                    <a:pt x="44" y="0"/>
                    <a:pt x="19" y="9"/>
                    <a:pt x="13" y="27"/>
                  </a:cubicBezTo>
                  <a:cubicBezTo>
                    <a:pt x="1" y="61"/>
                    <a:pt x="63" y="114"/>
                    <a:pt x="155" y="146"/>
                  </a:cubicBezTo>
                  <a:cubicBezTo>
                    <a:pt x="198" y="161"/>
                    <a:pt x="239" y="168"/>
                    <a:pt x="271" y="168"/>
                  </a:cubicBezTo>
                  <a:cubicBezTo>
                    <a:pt x="308" y="168"/>
                    <a:pt x="333" y="159"/>
                    <a:pt x="339" y="142"/>
                  </a:cubicBezTo>
                  <a:cubicBezTo>
                    <a:pt x="351" y="107"/>
                    <a:pt x="289" y="54"/>
                    <a:pt x="197" y="23"/>
                  </a:cubicBezTo>
                  <a:cubicBezTo>
                    <a:pt x="154" y="8"/>
                    <a:pt x="112" y="0"/>
                    <a:pt x="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5"/>
            <p:cNvSpPr/>
            <p:nvPr/>
          </p:nvSpPr>
          <p:spPr>
            <a:xfrm>
              <a:off x="947525" y="2249175"/>
              <a:ext cx="1032925" cy="2424000"/>
            </a:xfrm>
            <a:custGeom>
              <a:rect b="b" l="l" r="r" t="t"/>
              <a:pathLst>
                <a:path extrusionOk="0" h="96960" w="41317">
                  <a:moveTo>
                    <a:pt x="4940" y="1"/>
                  </a:moveTo>
                  <a:cubicBezTo>
                    <a:pt x="4940" y="1"/>
                    <a:pt x="18127" y="56012"/>
                    <a:pt x="18394" y="57086"/>
                  </a:cubicBezTo>
                  <a:cubicBezTo>
                    <a:pt x="18662" y="58158"/>
                    <a:pt x="1" y="78834"/>
                    <a:pt x="1" y="78834"/>
                  </a:cubicBezTo>
                  <a:lnTo>
                    <a:pt x="10583" y="96959"/>
                  </a:lnTo>
                  <a:cubicBezTo>
                    <a:pt x="10583" y="96959"/>
                    <a:pt x="38784" y="68085"/>
                    <a:pt x="40050" y="65289"/>
                  </a:cubicBezTo>
                  <a:cubicBezTo>
                    <a:pt x="41317" y="62494"/>
                    <a:pt x="32611" y="4654"/>
                    <a:pt x="32611" y="4654"/>
                  </a:cubicBezTo>
                  <a:lnTo>
                    <a:pt x="49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5"/>
            <p:cNvSpPr/>
            <p:nvPr/>
          </p:nvSpPr>
          <p:spPr>
            <a:xfrm>
              <a:off x="1662375" y="2365500"/>
              <a:ext cx="177775" cy="533800"/>
            </a:xfrm>
            <a:custGeom>
              <a:rect b="b" l="l" r="r" t="t"/>
              <a:pathLst>
                <a:path extrusionOk="0" h="21352" w="7111">
                  <a:moveTo>
                    <a:pt x="4017" y="1"/>
                  </a:moveTo>
                  <a:lnTo>
                    <a:pt x="3411" y="132"/>
                  </a:lnTo>
                  <a:lnTo>
                    <a:pt x="0" y="4942"/>
                  </a:lnTo>
                  <a:cubicBezTo>
                    <a:pt x="0" y="4942"/>
                    <a:pt x="7024" y="20738"/>
                    <a:pt x="7111" y="21351"/>
                  </a:cubicBezTo>
                  <a:lnTo>
                    <a:pt x="401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5"/>
            <p:cNvSpPr/>
            <p:nvPr/>
          </p:nvSpPr>
          <p:spPr>
            <a:xfrm>
              <a:off x="895575" y="2229425"/>
              <a:ext cx="1416725" cy="2436750"/>
            </a:xfrm>
            <a:custGeom>
              <a:rect b="b" l="l" r="r" t="t"/>
              <a:pathLst>
                <a:path extrusionOk="0" h="97470" w="56669">
                  <a:moveTo>
                    <a:pt x="2076" y="1"/>
                  </a:moveTo>
                  <a:lnTo>
                    <a:pt x="1549" y="2146"/>
                  </a:lnTo>
                  <a:cubicBezTo>
                    <a:pt x="0" y="8471"/>
                    <a:pt x="950" y="15147"/>
                    <a:pt x="4204" y="20786"/>
                  </a:cubicBezTo>
                  <a:lnTo>
                    <a:pt x="27812" y="61707"/>
                  </a:lnTo>
                  <a:cubicBezTo>
                    <a:pt x="29484" y="64604"/>
                    <a:pt x="30704" y="67742"/>
                    <a:pt x="31429" y="71008"/>
                  </a:cubicBezTo>
                  <a:lnTo>
                    <a:pt x="37308" y="97469"/>
                  </a:lnTo>
                  <a:lnTo>
                    <a:pt x="56669" y="97469"/>
                  </a:lnTo>
                  <a:cubicBezTo>
                    <a:pt x="56669" y="97469"/>
                    <a:pt x="54275" y="79338"/>
                    <a:pt x="52143" y="66079"/>
                  </a:cubicBezTo>
                  <a:cubicBezTo>
                    <a:pt x="50536" y="56080"/>
                    <a:pt x="37155" y="25042"/>
                    <a:pt x="30672" y="10384"/>
                  </a:cubicBezTo>
                  <a:lnTo>
                    <a:pt x="34689" y="5444"/>
                  </a:lnTo>
                  <a:lnTo>
                    <a:pt x="27711" y="4279"/>
                  </a:lnTo>
                  <a:lnTo>
                    <a:pt x="20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5"/>
            <p:cNvSpPr/>
            <p:nvPr/>
          </p:nvSpPr>
          <p:spPr>
            <a:xfrm>
              <a:off x="1673850" y="2486250"/>
              <a:ext cx="173025" cy="439975"/>
            </a:xfrm>
            <a:custGeom>
              <a:rect b="b" l="l" r="r" t="t"/>
              <a:pathLst>
                <a:path extrusionOk="0" h="17599" w="6921">
                  <a:moveTo>
                    <a:pt x="54" y="0"/>
                  </a:moveTo>
                  <a:cubicBezTo>
                    <a:pt x="53" y="0"/>
                    <a:pt x="52" y="0"/>
                    <a:pt x="52" y="0"/>
                  </a:cubicBezTo>
                  <a:cubicBezTo>
                    <a:pt x="0" y="22"/>
                    <a:pt x="394" y="1005"/>
                    <a:pt x="1039" y="2587"/>
                  </a:cubicBezTo>
                  <a:cubicBezTo>
                    <a:pt x="1683" y="4169"/>
                    <a:pt x="2571" y="6354"/>
                    <a:pt x="3516" y="8782"/>
                  </a:cubicBezTo>
                  <a:cubicBezTo>
                    <a:pt x="4460" y="11209"/>
                    <a:pt x="5282" y="13422"/>
                    <a:pt x="5875" y="15024"/>
                  </a:cubicBezTo>
                  <a:cubicBezTo>
                    <a:pt x="6463" y="16612"/>
                    <a:pt x="6835" y="17598"/>
                    <a:pt x="6893" y="17598"/>
                  </a:cubicBezTo>
                  <a:cubicBezTo>
                    <a:pt x="6894" y="17598"/>
                    <a:pt x="6894" y="17598"/>
                    <a:pt x="6895" y="17598"/>
                  </a:cubicBezTo>
                  <a:cubicBezTo>
                    <a:pt x="6921" y="17590"/>
                    <a:pt x="6861" y="17330"/>
                    <a:pt x="6731" y="16871"/>
                  </a:cubicBezTo>
                  <a:cubicBezTo>
                    <a:pt x="6602" y="16409"/>
                    <a:pt x="6398" y="15747"/>
                    <a:pt x="6133" y="14934"/>
                  </a:cubicBezTo>
                  <a:cubicBezTo>
                    <a:pt x="5607" y="13306"/>
                    <a:pt x="4825" y="11074"/>
                    <a:pt x="3879" y="8641"/>
                  </a:cubicBezTo>
                  <a:cubicBezTo>
                    <a:pt x="2933" y="6206"/>
                    <a:pt x="2001" y="4035"/>
                    <a:pt x="1291" y="2478"/>
                  </a:cubicBezTo>
                  <a:cubicBezTo>
                    <a:pt x="935" y="1700"/>
                    <a:pt x="639" y="1075"/>
                    <a:pt x="422" y="647"/>
                  </a:cubicBezTo>
                  <a:cubicBezTo>
                    <a:pt x="211" y="230"/>
                    <a:pt x="82" y="0"/>
                    <a:pt x="5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5"/>
            <p:cNvSpPr/>
            <p:nvPr/>
          </p:nvSpPr>
          <p:spPr>
            <a:xfrm>
              <a:off x="1258125" y="3190775"/>
              <a:ext cx="470300" cy="1014275"/>
            </a:xfrm>
            <a:custGeom>
              <a:rect b="b" l="l" r="r" t="t"/>
              <a:pathLst>
                <a:path extrusionOk="0" h="40571" w="18812">
                  <a:moveTo>
                    <a:pt x="14" y="0"/>
                  </a:moveTo>
                  <a:cubicBezTo>
                    <a:pt x="14" y="0"/>
                    <a:pt x="13" y="1"/>
                    <a:pt x="13" y="1"/>
                  </a:cubicBezTo>
                  <a:cubicBezTo>
                    <a:pt x="1" y="8"/>
                    <a:pt x="78" y="147"/>
                    <a:pt x="237" y="403"/>
                  </a:cubicBezTo>
                  <a:lnTo>
                    <a:pt x="944" y="1514"/>
                  </a:lnTo>
                  <a:cubicBezTo>
                    <a:pt x="1593" y="2515"/>
                    <a:pt x="2486" y="3891"/>
                    <a:pt x="3578" y="5573"/>
                  </a:cubicBezTo>
                  <a:cubicBezTo>
                    <a:pt x="5790" y="9006"/>
                    <a:pt x="8842" y="13762"/>
                    <a:pt x="11704" y="19293"/>
                  </a:cubicBezTo>
                  <a:cubicBezTo>
                    <a:pt x="13122" y="22064"/>
                    <a:pt x="14327" y="24773"/>
                    <a:pt x="15308" y="27283"/>
                  </a:cubicBezTo>
                  <a:cubicBezTo>
                    <a:pt x="15762" y="28551"/>
                    <a:pt x="16229" y="29745"/>
                    <a:pt x="16564" y="30895"/>
                  </a:cubicBezTo>
                  <a:cubicBezTo>
                    <a:pt x="16740" y="31469"/>
                    <a:pt x="16925" y="32017"/>
                    <a:pt x="17075" y="32552"/>
                  </a:cubicBezTo>
                  <a:cubicBezTo>
                    <a:pt x="17216" y="33090"/>
                    <a:pt x="17351" y="33605"/>
                    <a:pt x="17482" y="34100"/>
                  </a:cubicBezTo>
                  <a:cubicBezTo>
                    <a:pt x="17763" y="35081"/>
                    <a:pt x="17924" y="35989"/>
                    <a:pt x="18098" y="36780"/>
                  </a:cubicBezTo>
                  <a:cubicBezTo>
                    <a:pt x="18279" y="37571"/>
                    <a:pt x="18394" y="38258"/>
                    <a:pt x="18476" y="38823"/>
                  </a:cubicBezTo>
                  <a:cubicBezTo>
                    <a:pt x="18566" y="39354"/>
                    <a:pt x="18638" y="39783"/>
                    <a:pt x="18694" y="40120"/>
                  </a:cubicBezTo>
                  <a:cubicBezTo>
                    <a:pt x="18750" y="40415"/>
                    <a:pt x="18784" y="40570"/>
                    <a:pt x="18798" y="40570"/>
                  </a:cubicBezTo>
                  <a:cubicBezTo>
                    <a:pt x="18798" y="40570"/>
                    <a:pt x="18798" y="40570"/>
                    <a:pt x="18798" y="40570"/>
                  </a:cubicBezTo>
                  <a:cubicBezTo>
                    <a:pt x="18811" y="40569"/>
                    <a:pt x="18803" y="40411"/>
                    <a:pt x="18773" y="40112"/>
                  </a:cubicBezTo>
                  <a:cubicBezTo>
                    <a:pt x="18735" y="39771"/>
                    <a:pt x="18687" y="39337"/>
                    <a:pt x="18627" y="38802"/>
                  </a:cubicBezTo>
                  <a:cubicBezTo>
                    <a:pt x="18567" y="38231"/>
                    <a:pt x="18476" y="37536"/>
                    <a:pt x="18312" y="36739"/>
                  </a:cubicBezTo>
                  <a:cubicBezTo>
                    <a:pt x="18159" y="35941"/>
                    <a:pt x="18016" y="35023"/>
                    <a:pt x="17751" y="34033"/>
                  </a:cubicBezTo>
                  <a:cubicBezTo>
                    <a:pt x="17628" y="33535"/>
                    <a:pt x="17500" y="33014"/>
                    <a:pt x="17366" y="32472"/>
                  </a:cubicBezTo>
                  <a:cubicBezTo>
                    <a:pt x="17223" y="31931"/>
                    <a:pt x="17041" y="31377"/>
                    <a:pt x="16872" y="30800"/>
                  </a:cubicBezTo>
                  <a:cubicBezTo>
                    <a:pt x="16549" y="29638"/>
                    <a:pt x="16091" y="28433"/>
                    <a:pt x="15644" y="27156"/>
                  </a:cubicBezTo>
                  <a:cubicBezTo>
                    <a:pt x="14676" y="24624"/>
                    <a:pt x="13474" y="21897"/>
                    <a:pt x="12052" y="19115"/>
                  </a:cubicBezTo>
                  <a:cubicBezTo>
                    <a:pt x="9176" y="13560"/>
                    <a:pt x="6081" y="8817"/>
                    <a:pt x="3808" y="5420"/>
                  </a:cubicBezTo>
                  <a:cubicBezTo>
                    <a:pt x="2670" y="3723"/>
                    <a:pt x="1727" y="2363"/>
                    <a:pt x="1069" y="1428"/>
                  </a:cubicBezTo>
                  <a:cubicBezTo>
                    <a:pt x="757" y="992"/>
                    <a:pt x="503" y="637"/>
                    <a:pt x="302" y="358"/>
                  </a:cubicBezTo>
                  <a:cubicBezTo>
                    <a:pt x="129" y="124"/>
                    <a:pt x="31" y="0"/>
                    <a:pt x="1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5"/>
            <p:cNvSpPr/>
            <p:nvPr/>
          </p:nvSpPr>
          <p:spPr>
            <a:xfrm>
              <a:off x="1012500" y="2624525"/>
              <a:ext cx="596600" cy="783875"/>
            </a:xfrm>
            <a:custGeom>
              <a:rect b="b" l="l" r="r" t="t"/>
              <a:pathLst>
                <a:path extrusionOk="0" h="31355" w="23864">
                  <a:moveTo>
                    <a:pt x="4399" y="0"/>
                  </a:moveTo>
                  <a:cubicBezTo>
                    <a:pt x="3867" y="0"/>
                    <a:pt x="3364" y="58"/>
                    <a:pt x="2909" y="172"/>
                  </a:cubicBezTo>
                  <a:cubicBezTo>
                    <a:pt x="1315" y="541"/>
                    <a:pt x="370" y="1501"/>
                    <a:pt x="14" y="2148"/>
                  </a:cubicBezTo>
                  <a:lnTo>
                    <a:pt x="1" y="2172"/>
                  </a:lnTo>
                  <a:lnTo>
                    <a:pt x="14" y="2194"/>
                  </a:lnTo>
                  <a:lnTo>
                    <a:pt x="422" y="2852"/>
                  </a:lnTo>
                  <a:cubicBezTo>
                    <a:pt x="510" y="2990"/>
                    <a:pt x="557" y="3056"/>
                    <a:pt x="566" y="3056"/>
                  </a:cubicBezTo>
                  <a:cubicBezTo>
                    <a:pt x="566" y="3056"/>
                    <a:pt x="567" y="3055"/>
                    <a:pt x="567" y="3055"/>
                  </a:cubicBezTo>
                  <a:cubicBezTo>
                    <a:pt x="572" y="3051"/>
                    <a:pt x="540" y="2978"/>
                    <a:pt x="462" y="2830"/>
                  </a:cubicBezTo>
                  <a:lnTo>
                    <a:pt x="106" y="2173"/>
                  </a:lnTo>
                  <a:lnTo>
                    <a:pt x="106" y="2173"/>
                  </a:lnTo>
                  <a:cubicBezTo>
                    <a:pt x="495" y="1561"/>
                    <a:pt x="1422" y="686"/>
                    <a:pt x="2954" y="361"/>
                  </a:cubicBezTo>
                  <a:cubicBezTo>
                    <a:pt x="3364" y="267"/>
                    <a:pt x="3810" y="220"/>
                    <a:pt x="4282" y="220"/>
                  </a:cubicBezTo>
                  <a:cubicBezTo>
                    <a:pt x="4689" y="220"/>
                    <a:pt x="5116" y="255"/>
                    <a:pt x="5557" y="327"/>
                  </a:cubicBezTo>
                  <a:cubicBezTo>
                    <a:pt x="6508" y="480"/>
                    <a:pt x="7514" y="797"/>
                    <a:pt x="8577" y="1180"/>
                  </a:cubicBezTo>
                  <a:cubicBezTo>
                    <a:pt x="9639" y="1569"/>
                    <a:pt x="10789" y="1944"/>
                    <a:pt x="11881" y="2553"/>
                  </a:cubicBezTo>
                  <a:cubicBezTo>
                    <a:pt x="12965" y="3150"/>
                    <a:pt x="13991" y="4069"/>
                    <a:pt x="14455" y="5335"/>
                  </a:cubicBezTo>
                  <a:cubicBezTo>
                    <a:pt x="14686" y="5958"/>
                    <a:pt x="14747" y="6650"/>
                    <a:pt x="14570" y="7312"/>
                  </a:cubicBezTo>
                  <a:cubicBezTo>
                    <a:pt x="14403" y="7981"/>
                    <a:pt x="14045" y="8614"/>
                    <a:pt x="13719" y="9281"/>
                  </a:cubicBezTo>
                  <a:cubicBezTo>
                    <a:pt x="13394" y="9942"/>
                    <a:pt x="13067" y="10686"/>
                    <a:pt x="13109" y="11506"/>
                  </a:cubicBezTo>
                  <a:cubicBezTo>
                    <a:pt x="13138" y="12326"/>
                    <a:pt x="13575" y="13084"/>
                    <a:pt x="14146" y="13641"/>
                  </a:cubicBezTo>
                  <a:cubicBezTo>
                    <a:pt x="14830" y="14326"/>
                    <a:pt x="15705" y="14743"/>
                    <a:pt x="16553" y="15061"/>
                  </a:cubicBezTo>
                  <a:cubicBezTo>
                    <a:pt x="17404" y="15383"/>
                    <a:pt x="18254" y="15637"/>
                    <a:pt x="19020" y="16018"/>
                  </a:cubicBezTo>
                  <a:cubicBezTo>
                    <a:pt x="20561" y="16769"/>
                    <a:pt x="21737" y="18043"/>
                    <a:pt x="22478" y="19426"/>
                  </a:cubicBezTo>
                  <a:cubicBezTo>
                    <a:pt x="23229" y="20813"/>
                    <a:pt x="23558" y="22330"/>
                    <a:pt x="23480" y="23728"/>
                  </a:cubicBezTo>
                  <a:cubicBezTo>
                    <a:pt x="23422" y="25131"/>
                    <a:pt x="22936" y="26393"/>
                    <a:pt x="22296" y="27398"/>
                  </a:cubicBezTo>
                  <a:cubicBezTo>
                    <a:pt x="21271" y="29011"/>
                    <a:pt x="19738" y="30238"/>
                    <a:pt x="17939" y="30883"/>
                  </a:cubicBezTo>
                  <a:cubicBezTo>
                    <a:pt x="16662" y="31324"/>
                    <a:pt x="15889" y="31300"/>
                    <a:pt x="15897" y="31349"/>
                  </a:cubicBezTo>
                  <a:cubicBezTo>
                    <a:pt x="15898" y="31353"/>
                    <a:pt x="15921" y="31355"/>
                    <a:pt x="15965" y="31355"/>
                  </a:cubicBezTo>
                  <a:cubicBezTo>
                    <a:pt x="16049" y="31355"/>
                    <a:pt x="16210" y="31347"/>
                    <a:pt x="16445" y="31332"/>
                  </a:cubicBezTo>
                  <a:cubicBezTo>
                    <a:pt x="16802" y="31300"/>
                    <a:pt x="17329" y="31216"/>
                    <a:pt x="17983" y="31013"/>
                  </a:cubicBezTo>
                  <a:cubicBezTo>
                    <a:pt x="19263" y="30602"/>
                    <a:pt x="21138" y="29614"/>
                    <a:pt x="22503" y="27531"/>
                  </a:cubicBezTo>
                  <a:cubicBezTo>
                    <a:pt x="23176" y="26508"/>
                    <a:pt x="23696" y="25202"/>
                    <a:pt x="23770" y="23744"/>
                  </a:cubicBezTo>
                  <a:cubicBezTo>
                    <a:pt x="23864" y="22293"/>
                    <a:pt x="23532" y="20716"/>
                    <a:pt x="22762" y="19273"/>
                  </a:cubicBezTo>
                  <a:cubicBezTo>
                    <a:pt x="22001" y="17836"/>
                    <a:pt x="20785" y="16504"/>
                    <a:pt x="19172" y="15711"/>
                  </a:cubicBezTo>
                  <a:cubicBezTo>
                    <a:pt x="17590" y="14914"/>
                    <a:pt x="15683" y="14681"/>
                    <a:pt x="14391" y="13391"/>
                  </a:cubicBezTo>
                  <a:cubicBezTo>
                    <a:pt x="13861" y="12875"/>
                    <a:pt x="13480" y="12201"/>
                    <a:pt x="13456" y="11490"/>
                  </a:cubicBezTo>
                  <a:cubicBezTo>
                    <a:pt x="13416" y="10776"/>
                    <a:pt x="13708" y="10085"/>
                    <a:pt x="14028" y="9433"/>
                  </a:cubicBezTo>
                  <a:cubicBezTo>
                    <a:pt x="14347" y="8775"/>
                    <a:pt x="14717" y="8126"/>
                    <a:pt x="14898" y="7395"/>
                  </a:cubicBezTo>
                  <a:cubicBezTo>
                    <a:pt x="15091" y="6668"/>
                    <a:pt x="15019" y="5891"/>
                    <a:pt x="14765" y="5221"/>
                  </a:cubicBezTo>
                  <a:cubicBezTo>
                    <a:pt x="14258" y="3856"/>
                    <a:pt x="13154" y="2893"/>
                    <a:pt x="12031" y="2284"/>
                  </a:cubicBezTo>
                  <a:cubicBezTo>
                    <a:pt x="10896" y="1665"/>
                    <a:pt x="9734" y="1299"/>
                    <a:pt x="8668" y="919"/>
                  </a:cubicBezTo>
                  <a:cubicBezTo>
                    <a:pt x="7597" y="546"/>
                    <a:pt x="6571" y="236"/>
                    <a:pt x="5592" y="92"/>
                  </a:cubicBezTo>
                  <a:cubicBezTo>
                    <a:pt x="5183" y="31"/>
                    <a:pt x="4783" y="0"/>
                    <a:pt x="43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5"/>
            <p:cNvSpPr/>
            <p:nvPr/>
          </p:nvSpPr>
          <p:spPr>
            <a:xfrm>
              <a:off x="1858025" y="3284875"/>
              <a:ext cx="391125" cy="921975"/>
            </a:xfrm>
            <a:custGeom>
              <a:rect b="b" l="l" r="r" t="t"/>
              <a:pathLst>
                <a:path extrusionOk="0" h="36879" w="15645">
                  <a:moveTo>
                    <a:pt x="5641" y="1"/>
                  </a:moveTo>
                  <a:cubicBezTo>
                    <a:pt x="5641" y="1"/>
                    <a:pt x="4968" y="202"/>
                    <a:pt x="3989" y="973"/>
                  </a:cubicBezTo>
                  <a:cubicBezTo>
                    <a:pt x="3035" y="1738"/>
                    <a:pt x="1766" y="3167"/>
                    <a:pt x="1219" y="5358"/>
                  </a:cubicBezTo>
                  <a:cubicBezTo>
                    <a:pt x="945" y="6437"/>
                    <a:pt x="900" y="7705"/>
                    <a:pt x="1204" y="8985"/>
                  </a:cubicBezTo>
                  <a:cubicBezTo>
                    <a:pt x="1485" y="10270"/>
                    <a:pt x="2030" y="11557"/>
                    <a:pt x="2511" y="12920"/>
                  </a:cubicBezTo>
                  <a:cubicBezTo>
                    <a:pt x="2986" y="14274"/>
                    <a:pt x="3412" y="15776"/>
                    <a:pt x="3138" y="17305"/>
                  </a:cubicBezTo>
                  <a:cubicBezTo>
                    <a:pt x="2872" y="18836"/>
                    <a:pt x="1908" y="20207"/>
                    <a:pt x="1273" y="21787"/>
                  </a:cubicBezTo>
                  <a:cubicBezTo>
                    <a:pt x="0" y="24996"/>
                    <a:pt x="642" y="28590"/>
                    <a:pt x="2404" y="30964"/>
                  </a:cubicBezTo>
                  <a:cubicBezTo>
                    <a:pt x="3270" y="32166"/>
                    <a:pt x="4369" y="33091"/>
                    <a:pt x="5511" y="33738"/>
                  </a:cubicBezTo>
                  <a:cubicBezTo>
                    <a:pt x="6652" y="34396"/>
                    <a:pt x="7854" y="34731"/>
                    <a:pt x="8946" y="34903"/>
                  </a:cubicBezTo>
                  <a:cubicBezTo>
                    <a:pt x="10041" y="35076"/>
                    <a:pt x="11032" y="35163"/>
                    <a:pt x="11890" y="35306"/>
                  </a:cubicBezTo>
                  <a:cubicBezTo>
                    <a:pt x="12750" y="35440"/>
                    <a:pt x="13473" y="35638"/>
                    <a:pt x="14036" y="35873"/>
                  </a:cubicBezTo>
                  <a:cubicBezTo>
                    <a:pt x="15127" y="36331"/>
                    <a:pt x="15573" y="36878"/>
                    <a:pt x="15630" y="36878"/>
                  </a:cubicBezTo>
                  <a:cubicBezTo>
                    <a:pt x="15632" y="36878"/>
                    <a:pt x="15634" y="36877"/>
                    <a:pt x="15635" y="36876"/>
                  </a:cubicBezTo>
                  <a:cubicBezTo>
                    <a:pt x="15645" y="36868"/>
                    <a:pt x="15527" y="36744"/>
                    <a:pt x="15295" y="36513"/>
                  </a:cubicBezTo>
                  <a:cubicBezTo>
                    <a:pt x="15043" y="36310"/>
                    <a:pt x="14663" y="35998"/>
                    <a:pt x="14090" y="35747"/>
                  </a:cubicBezTo>
                  <a:cubicBezTo>
                    <a:pt x="13524" y="35488"/>
                    <a:pt x="12788" y="35267"/>
                    <a:pt x="11923" y="35113"/>
                  </a:cubicBezTo>
                  <a:cubicBezTo>
                    <a:pt x="11059" y="34950"/>
                    <a:pt x="10064" y="34844"/>
                    <a:pt x="8989" y="34658"/>
                  </a:cubicBezTo>
                  <a:cubicBezTo>
                    <a:pt x="7913" y="34471"/>
                    <a:pt x="6759" y="34136"/>
                    <a:pt x="5654" y="33486"/>
                  </a:cubicBezTo>
                  <a:cubicBezTo>
                    <a:pt x="4553" y="32849"/>
                    <a:pt x="3495" y="31941"/>
                    <a:pt x="2664" y="30775"/>
                  </a:cubicBezTo>
                  <a:cubicBezTo>
                    <a:pt x="979" y="28476"/>
                    <a:pt x="371" y="25004"/>
                    <a:pt x="1598" y="21917"/>
                  </a:cubicBezTo>
                  <a:cubicBezTo>
                    <a:pt x="2207" y="20387"/>
                    <a:pt x="3190" y="18996"/>
                    <a:pt x="3475" y="17364"/>
                  </a:cubicBezTo>
                  <a:cubicBezTo>
                    <a:pt x="3761" y="15733"/>
                    <a:pt x="3300" y="14174"/>
                    <a:pt x="2816" y="12812"/>
                  </a:cubicBezTo>
                  <a:cubicBezTo>
                    <a:pt x="2319" y="11436"/>
                    <a:pt x="1772" y="10167"/>
                    <a:pt x="1488" y="8920"/>
                  </a:cubicBezTo>
                  <a:cubicBezTo>
                    <a:pt x="1181" y="7679"/>
                    <a:pt x="1209" y="6469"/>
                    <a:pt x="1459" y="5415"/>
                  </a:cubicBezTo>
                  <a:cubicBezTo>
                    <a:pt x="1852" y="3730"/>
                    <a:pt x="2768" y="2212"/>
                    <a:pt x="4077" y="1078"/>
                  </a:cubicBezTo>
                  <a:cubicBezTo>
                    <a:pt x="5010" y="288"/>
                    <a:pt x="5664" y="41"/>
                    <a:pt x="56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5"/>
            <p:cNvSpPr/>
            <p:nvPr/>
          </p:nvSpPr>
          <p:spPr>
            <a:xfrm>
              <a:off x="1793825" y="4404475"/>
              <a:ext cx="229600" cy="284600"/>
            </a:xfrm>
            <a:custGeom>
              <a:rect b="b" l="l" r="r" t="t"/>
              <a:pathLst>
                <a:path extrusionOk="0" h="11384" w="9184">
                  <a:moveTo>
                    <a:pt x="44" y="0"/>
                  </a:moveTo>
                  <a:cubicBezTo>
                    <a:pt x="29" y="0"/>
                    <a:pt x="21" y="2"/>
                    <a:pt x="20" y="6"/>
                  </a:cubicBezTo>
                  <a:cubicBezTo>
                    <a:pt x="1" y="75"/>
                    <a:pt x="854" y="282"/>
                    <a:pt x="2100" y="915"/>
                  </a:cubicBezTo>
                  <a:cubicBezTo>
                    <a:pt x="2725" y="1225"/>
                    <a:pt x="3428" y="1674"/>
                    <a:pt x="4157" y="2234"/>
                  </a:cubicBezTo>
                  <a:cubicBezTo>
                    <a:pt x="5733" y="3473"/>
                    <a:pt x="7004" y="5056"/>
                    <a:pt x="7872" y="6863"/>
                  </a:cubicBezTo>
                  <a:cubicBezTo>
                    <a:pt x="8262" y="7696"/>
                    <a:pt x="8547" y="8479"/>
                    <a:pt x="8715" y="9156"/>
                  </a:cubicBezTo>
                  <a:cubicBezTo>
                    <a:pt x="9064" y="10505"/>
                    <a:pt x="9084" y="11383"/>
                    <a:pt x="9153" y="11383"/>
                  </a:cubicBezTo>
                  <a:cubicBezTo>
                    <a:pt x="9153" y="11383"/>
                    <a:pt x="9153" y="11383"/>
                    <a:pt x="9153" y="11383"/>
                  </a:cubicBezTo>
                  <a:cubicBezTo>
                    <a:pt x="9176" y="11382"/>
                    <a:pt x="9183" y="11163"/>
                    <a:pt x="9174" y="10766"/>
                  </a:cubicBezTo>
                  <a:cubicBezTo>
                    <a:pt x="9172" y="10525"/>
                    <a:pt x="9153" y="10283"/>
                    <a:pt x="9116" y="10046"/>
                  </a:cubicBezTo>
                  <a:cubicBezTo>
                    <a:pt x="9075" y="9766"/>
                    <a:pt x="9048" y="9442"/>
                    <a:pt x="8957" y="9099"/>
                  </a:cubicBezTo>
                  <a:cubicBezTo>
                    <a:pt x="8816" y="8398"/>
                    <a:pt x="8549" y="7588"/>
                    <a:pt x="8164" y="6725"/>
                  </a:cubicBezTo>
                  <a:cubicBezTo>
                    <a:pt x="7305" y="4853"/>
                    <a:pt x="5996" y="3223"/>
                    <a:pt x="4355" y="1978"/>
                  </a:cubicBezTo>
                  <a:cubicBezTo>
                    <a:pt x="3594" y="1418"/>
                    <a:pt x="2862" y="981"/>
                    <a:pt x="2208" y="693"/>
                  </a:cubicBezTo>
                  <a:cubicBezTo>
                    <a:pt x="1891" y="529"/>
                    <a:pt x="1583" y="432"/>
                    <a:pt x="1318" y="333"/>
                  </a:cubicBezTo>
                  <a:cubicBezTo>
                    <a:pt x="1094" y="244"/>
                    <a:pt x="862" y="173"/>
                    <a:pt x="626" y="120"/>
                  </a:cubicBezTo>
                  <a:cubicBezTo>
                    <a:pt x="311" y="42"/>
                    <a:pt x="110" y="0"/>
                    <a:pt x="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5"/>
            <p:cNvSpPr/>
            <p:nvPr/>
          </p:nvSpPr>
          <p:spPr>
            <a:xfrm>
              <a:off x="1461450" y="2332600"/>
              <a:ext cx="313100" cy="458375"/>
            </a:xfrm>
            <a:custGeom>
              <a:rect b="b" l="l" r="r" t="t"/>
              <a:pathLst>
                <a:path extrusionOk="0" h="18335" w="12524">
                  <a:moveTo>
                    <a:pt x="2639" y="0"/>
                  </a:moveTo>
                  <a:cubicBezTo>
                    <a:pt x="2625" y="0"/>
                    <a:pt x="2562" y="66"/>
                    <a:pt x="2453" y="195"/>
                  </a:cubicBezTo>
                  <a:cubicBezTo>
                    <a:pt x="2345" y="333"/>
                    <a:pt x="2161" y="521"/>
                    <a:pt x="1979" y="802"/>
                  </a:cubicBezTo>
                  <a:cubicBezTo>
                    <a:pt x="1585" y="1345"/>
                    <a:pt x="1096" y="2198"/>
                    <a:pt x="691" y="3334"/>
                  </a:cubicBezTo>
                  <a:cubicBezTo>
                    <a:pt x="281" y="4465"/>
                    <a:pt x="0" y="5898"/>
                    <a:pt x="40" y="7498"/>
                  </a:cubicBezTo>
                  <a:cubicBezTo>
                    <a:pt x="74" y="9093"/>
                    <a:pt x="468" y="10855"/>
                    <a:pt x="1342" y="12491"/>
                  </a:cubicBezTo>
                  <a:cubicBezTo>
                    <a:pt x="2239" y="14114"/>
                    <a:pt x="3500" y="15405"/>
                    <a:pt x="4818" y="16303"/>
                  </a:cubicBezTo>
                  <a:cubicBezTo>
                    <a:pt x="6138" y="17208"/>
                    <a:pt x="7493" y="17753"/>
                    <a:pt x="8665" y="18027"/>
                  </a:cubicBezTo>
                  <a:cubicBezTo>
                    <a:pt x="9638" y="18258"/>
                    <a:pt x="10479" y="18335"/>
                    <a:pt x="11120" y="18335"/>
                  </a:cubicBezTo>
                  <a:cubicBezTo>
                    <a:pt x="11252" y="18335"/>
                    <a:pt x="11375" y="18332"/>
                    <a:pt x="11489" y="18326"/>
                  </a:cubicBezTo>
                  <a:cubicBezTo>
                    <a:pt x="11493" y="18326"/>
                    <a:pt x="11498" y="18326"/>
                    <a:pt x="11502" y="18326"/>
                  </a:cubicBezTo>
                  <a:cubicBezTo>
                    <a:pt x="11831" y="18326"/>
                    <a:pt x="12085" y="18275"/>
                    <a:pt x="12257" y="18260"/>
                  </a:cubicBezTo>
                  <a:cubicBezTo>
                    <a:pt x="12432" y="18237"/>
                    <a:pt x="12524" y="18219"/>
                    <a:pt x="12522" y="18207"/>
                  </a:cubicBezTo>
                  <a:cubicBezTo>
                    <a:pt x="12523" y="18191"/>
                    <a:pt x="12478" y="18187"/>
                    <a:pt x="12391" y="18187"/>
                  </a:cubicBezTo>
                  <a:cubicBezTo>
                    <a:pt x="12270" y="18187"/>
                    <a:pt x="12068" y="18196"/>
                    <a:pt x="11795" y="18196"/>
                  </a:cubicBezTo>
                  <a:cubicBezTo>
                    <a:pt x="11136" y="18196"/>
                    <a:pt x="10066" y="18143"/>
                    <a:pt x="8727" y="17788"/>
                  </a:cubicBezTo>
                  <a:cubicBezTo>
                    <a:pt x="7587" y="17489"/>
                    <a:pt x="6277" y="16934"/>
                    <a:pt x="5002" y="16040"/>
                  </a:cubicBezTo>
                  <a:cubicBezTo>
                    <a:pt x="3730" y="15151"/>
                    <a:pt x="2516" y="13893"/>
                    <a:pt x="1649" y="12325"/>
                  </a:cubicBezTo>
                  <a:cubicBezTo>
                    <a:pt x="807" y="10744"/>
                    <a:pt x="414" y="9040"/>
                    <a:pt x="362" y="7488"/>
                  </a:cubicBezTo>
                  <a:cubicBezTo>
                    <a:pt x="306" y="5932"/>
                    <a:pt x="554" y="4531"/>
                    <a:pt x="926" y="3413"/>
                  </a:cubicBezTo>
                  <a:cubicBezTo>
                    <a:pt x="1664" y="1157"/>
                    <a:pt x="2720" y="47"/>
                    <a:pt x="2641" y="1"/>
                  </a:cubicBezTo>
                  <a:cubicBezTo>
                    <a:pt x="2641" y="1"/>
                    <a:pt x="2640" y="0"/>
                    <a:pt x="26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5"/>
            <p:cNvSpPr/>
            <p:nvPr/>
          </p:nvSpPr>
          <p:spPr>
            <a:xfrm>
              <a:off x="1050950" y="3730825"/>
              <a:ext cx="457425" cy="664925"/>
            </a:xfrm>
            <a:custGeom>
              <a:rect b="b" l="l" r="r" t="t"/>
              <a:pathLst>
                <a:path extrusionOk="0" h="26597" w="18297">
                  <a:moveTo>
                    <a:pt x="11705" y="1"/>
                  </a:moveTo>
                  <a:cubicBezTo>
                    <a:pt x="11703" y="1"/>
                    <a:pt x="11701" y="1"/>
                    <a:pt x="11701" y="2"/>
                  </a:cubicBezTo>
                  <a:cubicBezTo>
                    <a:pt x="11695" y="13"/>
                    <a:pt x="11816" y="88"/>
                    <a:pt x="12048" y="227"/>
                  </a:cubicBezTo>
                  <a:cubicBezTo>
                    <a:pt x="12281" y="366"/>
                    <a:pt x="12621" y="574"/>
                    <a:pt x="13049" y="856"/>
                  </a:cubicBezTo>
                  <a:cubicBezTo>
                    <a:pt x="13887" y="1434"/>
                    <a:pt x="15113" y="2318"/>
                    <a:pt x="16214" y="3773"/>
                  </a:cubicBezTo>
                  <a:cubicBezTo>
                    <a:pt x="16760" y="4498"/>
                    <a:pt x="17258" y="5375"/>
                    <a:pt x="17574" y="6389"/>
                  </a:cubicBezTo>
                  <a:cubicBezTo>
                    <a:pt x="17868" y="7405"/>
                    <a:pt x="17978" y="8563"/>
                    <a:pt x="17759" y="9736"/>
                  </a:cubicBezTo>
                  <a:cubicBezTo>
                    <a:pt x="17550" y="10897"/>
                    <a:pt x="17022" y="12097"/>
                    <a:pt x="16071" y="12965"/>
                  </a:cubicBezTo>
                  <a:cubicBezTo>
                    <a:pt x="15165" y="13865"/>
                    <a:pt x="13698" y="14179"/>
                    <a:pt x="12731" y="15344"/>
                  </a:cubicBezTo>
                  <a:cubicBezTo>
                    <a:pt x="12256" y="15907"/>
                    <a:pt x="11970" y="16591"/>
                    <a:pt x="11802" y="17268"/>
                  </a:cubicBezTo>
                  <a:cubicBezTo>
                    <a:pt x="11631" y="17949"/>
                    <a:pt x="11558" y="18629"/>
                    <a:pt x="11496" y="19290"/>
                  </a:cubicBezTo>
                  <a:cubicBezTo>
                    <a:pt x="11382" y="20610"/>
                    <a:pt x="11301" y="21888"/>
                    <a:pt x="10868" y="22994"/>
                  </a:cubicBezTo>
                  <a:cubicBezTo>
                    <a:pt x="10444" y="24104"/>
                    <a:pt x="9588" y="24920"/>
                    <a:pt x="8672" y="25440"/>
                  </a:cubicBezTo>
                  <a:cubicBezTo>
                    <a:pt x="7753" y="25964"/>
                    <a:pt x="6771" y="26221"/>
                    <a:pt x="5873" y="26318"/>
                  </a:cubicBezTo>
                  <a:cubicBezTo>
                    <a:pt x="5503" y="26353"/>
                    <a:pt x="5147" y="26368"/>
                    <a:pt x="4806" y="26368"/>
                  </a:cubicBezTo>
                  <a:cubicBezTo>
                    <a:pt x="3475" y="26368"/>
                    <a:pt x="2374" y="26141"/>
                    <a:pt x="1574" y="26000"/>
                  </a:cubicBezTo>
                  <a:lnTo>
                    <a:pt x="413" y="25772"/>
                  </a:lnTo>
                  <a:cubicBezTo>
                    <a:pt x="193" y="25729"/>
                    <a:pt x="59" y="25708"/>
                    <a:pt x="17" y="25708"/>
                  </a:cubicBezTo>
                  <a:cubicBezTo>
                    <a:pt x="8" y="25708"/>
                    <a:pt x="4" y="25709"/>
                    <a:pt x="3" y="25710"/>
                  </a:cubicBezTo>
                  <a:cubicBezTo>
                    <a:pt x="1" y="25723"/>
                    <a:pt x="136" y="25768"/>
                    <a:pt x="396" y="25840"/>
                  </a:cubicBezTo>
                  <a:cubicBezTo>
                    <a:pt x="658" y="25912"/>
                    <a:pt x="1045" y="26016"/>
                    <a:pt x="1547" y="26133"/>
                  </a:cubicBezTo>
                  <a:cubicBezTo>
                    <a:pt x="2387" y="26316"/>
                    <a:pt x="3567" y="26597"/>
                    <a:pt x="5030" y="26597"/>
                  </a:cubicBezTo>
                  <a:cubicBezTo>
                    <a:pt x="5309" y="26597"/>
                    <a:pt x="5599" y="26587"/>
                    <a:pt x="5899" y="26563"/>
                  </a:cubicBezTo>
                  <a:cubicBezTo>
                    <a:pt x="6827" y="26480"/>
                    <a:pt x="7845" y="26230"/>
                    <a:pt x="8816" y="25693"/>
                  </a:cubicBezTo>
                  <a:cubicBezTo>
                    <a:pt x="9779" y="25165"/>
                    <a:pt x="10706" y="24298"/>
                    <a:pt x="11169" y="23115"/>
                  </a:cubicBezTo>
                  <a:cubicBezTo>
                    <a:pt x="11634" y="21944"/>
                    <a:pt x="11720" y="20631"/>
                    <a:pt x="11839" y="19322"/>
                  </a:cubicBezTo>
                  <a:cubicBezTo>
                    <a:pt x="11967" y="18029"/>
                    <a:pt x="12127" y="16613"/>
                    <a:pt x="13002" y="15569"/>
                  </a:cubicBezTo>
                  <a:cubicBezTo>
                    <a:pt x="13850" y="14512"/>
                    <a:pt x="15307" y="14186"/>
                    <a:pt x="16306" y="13217"/>
                  </a:cubicBezTo>
                  <a:cubicBezTo>
                    <a:pt x="17321" y="12282"/>
                    <a:pt x="17868" y="11009"/>
                    <a:pt x="18077" y="9792"/>
                  </a:cubicBezTo>
                  <a:cubicBezTo>
                    <a:pt x="18297" y="8563"/>
                    <a:pt x="18171" y="7358"/>
                    <a:pt x="17852" y="6303"/>
                  </a:cubicBezTo>
                  <a:cubicBezTo>
                    <a:pt x="17511" y="5251"/>
                    <a:pt x="16984" y="4357"/>
                    <a:pt x="16412" y="3623"/>
                  </a:cubicBezTo>
                  <a:cubicBezTo>
                    <a:pt x="15258" y="2152"/>
                    <a:pt x="13991" y="1290"/>
                    <a:pt x="13123" y="742"/>
                  </a:cubicBezTo>
                  <a:cubicBezTo>
                    <a:pt x="12679" y="476"/>
                    <a:pt x="12327" y="283"/>
                    <a:pt x="12083" y="166"/>
                  </a:cubicBezTo>
                  <a:cubicBezTo>
                    <a:pt x="11857" y="58"/>
                    <a:pt x="11728" y="1"/>
                    <a:pt x="117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5"/>
            <p:cNvSpPr/>
            <p:nvPr/>
          </p:nvSpPr>
          <p:spPr>
            <a:xfrm>
              <a:off x="1052925" y="247775"/>
              <a:ext cx="952350" cy="957600"/>
            </a:xfrm>
            <a:custGeom>
              <a:rect b="b" l="l" r="r" t="t"/>
              <a:pathLst>
                <a:path extrusionOk="0" h="38304" w="38094">
                  <a:moveTo>
                    <a:pt x="11998" y="1"/>
                  </a:moveTo>
                  <a:cubicBezTo>
                    <a:pt x="8802" y="1"/>
                    <a:pt x="5665" y="2112"/>
                    <a:pt x="4087" y="4972"/>
                  </a:cubicBezTo>
                  <a:cubicBezTo>
                    <a:pt x="2229" y="8336"/>
                    <a:pt x="2210" y="12453"/>
                    <a:pt x="3087" y="16193"/>
                  </a:cubicBezTo>
                  <a:cubicBezTo>
                    <a:pt x="3455" y="17763"/>
                    <a:pt x="3972" y="19382"/>
                    <a:pt x="3609" y="20952"/>
                  </a:cubicBezTo>
                  <a:cubicBezTo>
                    <a:pt x="3218" y="22645"/>
                    <a:pt x="1873" y="23954"/>
                    <a:pt x="1233" y="25568"/>
                  </a:cubicBezTo>
                  <a:cubicBezTo>
                    <a:pt x="1" y="28677"/>
                    <a:pt x="1568" y="32126"/>
                    <a:pt x="3100" y="35098"/>
                  </a:cubicBezTo>
                  <a:cubicBezTo>
                    <a:pt x="3800" y="36454"/>
                    <a:pt x="4690" y="37959"/>
                    <a:pt x="6187" y="38252"/>
                  </a:cubicBezTo>
                  <a:cubicBezTo>
                    <a:pt x="6364" y="38287"/>
                    <a:pt x="6538" y="38303"/>
                    <a:pt x="6710" y="38303"/>
                  </a:cubicBezTo>
                  <a:cubicBezTo>
                    <a:pt x="8170" y="38303"/>
                    <a:pt x="9482" y="37141"/>
                    <a:pt x="10743" y="36282"/>
                  </a:cubicBezTo>
                  <a:cubicBezTo>
                    <a:pt x="12706" y="34945"/>
                    <a:pt x="15082" y="34230"/>
                    <a:pt x="17456" y="34230"/>
                  </a:cubicBezTo>
                  <a:cubicBezTo>
                    <a:pt x="18053" y="34230"/>
                    <a:pt x="18650" y="34275"/>
                    <a:pt x="19240" y="34367"/>
                  </a:cubicBezTo>
                  <a:cubicBezTo>
                    <a:pt x="22577" y="34885"/>
                    <a:pt x="25644" y="36817"/>
                    <a:pt x="29019" y="36874"/>
                  </a:cubicBezTo>
                  <a:cubicBezTo>
                    <a:pt x="29066" y="36875"/>
                    <a:pt x="29114" y="36875"/>
                    <a:pt x="29161" y="36875"/>
                  </a:cubicBezTo>
                  <a:cubicBezTo>
                    <a:pt x="32159" y="36875"/>
                    <a:pt x="35112" y="35266"/>
                    <a:pt x="36730" y="32740"/>
                  </a:cubicBezTo>
                  <a:cubicBezTo>
                    <a:pt x="37734" y="31173"/>
                    <a:pt x="38093" y="28811"/>
                    <a:pt x="36631" y="27658"/>
                  </a:cubicBezTo>
                  <a:cubicBezTo>
                    <a:pt x="35671" y="26899"/>
                    <a:pt x="34213" y="26925"/>
                    <a:pt x="33372" y="26035"/>
                  </a:cubicBezTo>
                  <a:cubicBezTo>
                    <a:pt x="32354" y="24957"/>
                    <a:pt x="32794" y="23214"/>
                    <a:pt x="33322" y="21827"/>
                  </a:cubicBezTo>
                  <a:cubicBezTo>
                    <a:pt x="33851" y="20441"/>
                    <a:pt x="34367" y="18746"/>
                    <a:pt x="33438" y="17591"/>
                  </a:cubicBezTo>
                  <a:cubicBezTo>
                    <a:pt x="32392" y="16292"/>
                    <a:pt x="30132" y="16536"/>
                    <a:pt x="29139" y="15197"/>
                  </a:cubicBezTo>
                  <a:cubicBezTo>
                    <a:pt x="28091" y="13786"/>
                    <a:pt x="29192" y="11819"/>
                    <a:pt x="29147" y="10061"/>
                  </a:cubicBezTo>
                  <a:cubicBezTo>
                    <a:pt x="29107" y="8497"/>
                    <a:pt x="28103" y="7086"/>
                    <a:pt x="26839" y="6165"/>
                  </a:cubicBezTo>
                  <a:cubicBezTo>
                    <a:pt x="25574" y="5244"/>
                    <a:pt x="25403" y="4945"/>
                    <a:pt x="23659" y="1783"/>
                  </a:cubicBezTo>
                  <a:lnTo>
                    <a:pt x="13685" y="205"/>
                  </a:lnTo>
                  <a:cubicBezTo>
                    <a:pt x="13127" y="66"/>
                    <a:pt x="12562" y="1"/>
                    <a:pt x="1199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5"/>
            <p:cNvSpPr/>
            <p:nvPr/>
          </p:nvSpPr>
          <p:spPr>
            <a:xfrm>
              <a:off x="829475" y="1016525"/>
              <a:ext cx="1499425" cy="1349000"/>
            </a:xfrm>
            <a:custGeom>
              <a:rect b="b" l="l" r="r" t="t"/>
              <a:pathLst>
                <a:path extrusionOk="0" h="53960" w="59977">
                  <a:moveTo>
                    <a:pt x="14520" y="1"/>
                  </a:moveTo>
                  <a:cubicBezTo>
                    <a:pt x="9549" y="1"/>
                    <a:pt x="1" y="1690"/>
                    <a:pt x="681" y="14789"/>
                  </a:cubicBezTo>
                  <a:cubicBezTo>
                    <a:pt x="1016" y="21235"/>
                    <a:pt x="7824" y="33792"/>
                    <a:pt x="9055" y="36868"/>
                  </a:cubicBezTo>
                  <a:cubicBezTo>
                    <a:pt x="7842" y="40769"/>
                    <a:pt x="4233" y="46848"/>
                    <a:pt x="3467" y="51469"/>
                  </a:cubicBezTo>
                  <a:lnTo>
                    <a:pt x="37333" y="53960"/>
                  </a:lnTo>
                  <a:lnTo>
                    <a:pt x="37090" y="33607"/>
                  </a:lnTo>
                  <a:lnTo>
                    <a:pt x="39500" y="35055"/>
                  </a:lnTo>
                  <a:lnTo>
                    <a:pt x="59976" y="34049"/>
                  </a:lnTo>
                  <a:lnTo>
                    <a:pt x="59313" y="24153"/>
                  </a:lnTo>
                  <a:lnTo>
                    <a:pt x="44431" y="24759"/>
                  </a:lnTo>
                  <a:cubicBezTo>
                    <a:pt x="41064" y="2484"/>
                    <a:pt x="32842" y="1333"/>
                    <a:pt x="31178" y="1333"/>
                  </a:cubicBezTo>
                  <a:cubicBezTo>
                    <a:pt x="30986" y="1333"/>
                    <a:pt x="30882" y="1349"/>
                    <a:pt x="30882" y="1349"/>
                  </a:cubicBezTo>
                  <a:lnTo>
                    <a:pt x="17422" y="205"/>
                  </a:lnTo>
                  <a:cubicBezTo>
                    <a:pt x="17422" y="205"/>
                    <a:pt x="16247" y="1"/>
                    <a:pt x="145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5"/>
            <p:cNvSpPr/>
            <p:nvPr/>
          </p:nvSpPr>
          <p:spPr>
            <a:xfrm>
              <a:off x="1768550" y="1476900"/>
              <a:ext cx="93525" cy="379800"/>
            </a:xfrm>
            <a:custGeom>
              <a:rect b="b" l="l" r="r" t="t"/>
              <a:pathLst>
                <a:path extrusionOk="0" h="15192" w="3741">
                  <a:moveTo>
                    <a:pt x="1038" y="0"/>
                  </a:moveTo>
                  <a:cubicBezTo>
                    <a:pt x="1038" y="0"/>
                    <a:pt x="2543" y="2142"/>
                    <a:pt x="2031" y="5309"/>
                  </a:cubicBezTo>
                  <a:cubicBezTo>
                    <a:pt x="1668" y="7564"/>
                    <a:pt x="852" y="10089"/>
                    <a:pt x="427" y="12158"/>
                  </a:cubicBezTo>
                  <a:cubicBezTo>
                    <a:pt x="1" y="14228"/>
                    <a:pt x="497" y="15192"/>
                    <a:pt x="497" y="15192"/>
                  </a:cubicBezTo>
                  <a:lnTo>
                    <a:pt x="3740" y="14411"/>
                  </a:lnTo>
                  <a:cubicBezTo>
                    <a:pt x="2607" y="10448"/>
                    <a:pt x="3518" y="8583"/>
                    <a:pt x="3458" y="4957"/>
                  </a:cubicBezTo>
                  <a:cubicBezTo>
                    <a:pt x="3419" y="2663"/>
                    <a:pt x="1038" y="1"/>
                    <a:pt x="1038" y="0"/>
                  </a:cubicBezTo>
                  <a:close/>
                </a:path>
              </a:pathLst>
            </a:custGeom>
            <a:solidFill>
              <a:srgbClr val="455A64">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5"/>
            <p:cNvSpPr/>
            <p:nvPr/>
          </p:nvSpPr>
          <p:spPr>
            <a:xfrm>
              <a:off x="1709700" y="1383925"/>
              <a:ext cx="119225" cy="472775"/>
            </a:xfrm>
            <a:custGeom>
              <a:rect b="b" l="l" r="r" t="t"/>
              <a:pathLst>
                <a:path extrusionOk="0" h="18911" w="4769">
                  <a:moveTo>
                    <a:pt x="50" y="0"/>
                  </a:moveTo>
                  <a:cubicBezTo>
                    <a:pt x="49" y="0"/>
                    <a:pt x="48" y="1"/>
                    <a:pt x="47" y="1"/>
                  </a:cubicBezTo>
                  <a:cubicBezTo>
                    <a:pt x="0" y="49"/>
                    <a:pt x="873" y="819"/>
                    <a:pt x="2097" y="2212"/>
                  </a:cubicBezTo>
                  <a:cubicBezTo>
                    <a:pt x="2695" y="2914"/>
                    <a:pt x="3374" y="3800"/>
                    <a:pt x="3831" y="4920"/>
                  </a:cubicBezTo>
                  <a:cubicBezTo>
                    <a:pt x="4301" y="6037"/>
                    <a:pt x="4414" y="7393"/>
                    <a:pt x="4238" y="8782"/>
                  </a:cubicBezTo>
                  <a:cubicBezTo>
                    <a:pt x="4066" y="10177"/>
                    <a:pt x="3662" y="11475"/>
                    <a:pt x="3350" y="12668"/>
                  </a:cubicBezTo>
                  <a:cubicBezTo>
                    <a:pt x="3023" y="13859"/>
                    <a:pt x="2765" y="14953"/>
                    <a:pt x="2659" y="15890"/>
                  </a:cubicBezTo>
                  <a:cubicBezTo>
                    <a:pt x="2529" y="16827"/>
                    <a:pt x="2595" y="17598"/>
                    <a:pt x="2654" y="18118"/>
                  </a:cubicBezTo>
                  <a:cubicBezTo>
                    <a:pt x="2758" y="18631"/>
                    <a:pt x="2827" y="18911"/>
                    <a:pt x="2851" y="18911"/>
                  </a:cubicBezTo>
                  <a:cubicBezTo>
                    <a:pt x="2851" y="18911"/>
                    <a:pt x="2851" y="18911"/>
                    <a:pt x="2851" y="18911"/>
                  </a:cubicBezTo>
                  <a:cubicBezTo>
                    <a:pt x="2875" y="18905"/>
                    <a:pt x="2851" y="18616"/>
                    <a:pt x="2789" y="18104"/>
                  </a:cubicBezTo>
                  <a:cubicBezTo>
                    <a:pt x="2774" y="17587"/>
                    <a:pt x="2746" y="16836"/>
                    <a:pt x="2905" y="15923"/>
                  </a:cubicBezTo>
                  <a:cubicBezTo>
                    <a:pt x="3040" y="15009"/>
                    <a:pt x="3318" y="13939"/>
                    <a:pt x="3659" y="12754"/>
                  </a:cubicBezTo>
                  <a:cubicBezTo>
                    <a:pt x="3990" y="11568"/>
                    <a:pt x="4407" y="10263"/>
                    <a:pt x="4585" y="8826"/>
                  </a:cubicBezTo>
                  <a:cubicBezTo>
                    <a:pt x="4769" y="7396"/>
                    <a:pt x="4639" y="5960"/>
                    <a:pt x="4129" y="4797"/>
                  </a:cubicBezTo>
                  <a:cubicBezTo>
                    <a:pt x="3633" y="3630"/>
                    <a:pt x="2913" y="2741"/>
                    <a:pt x="2282" y="2047"/>
                  </a:cubicBezTo>
                  <a:cubicBezTo>
                    <a:pt x="1646" y="1354"/>
                    <a:pt x="1081" y="848"/>
                    <a:pt x="687" y="505"/>
                  </a:cubicBezTo>
                  <a:cubicBezTo>
                    <a:pt x="309" y="176"/>
                    <a:pt x="83"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5"/>
            <p:cNvSpPr/>
            <p:nvPr/>
          </p:nvSpPr>
          <p:spPr>
            <a:xfrm>
              <a:off x="1303375" y="1563925"/>
              <a:ext cx="488725" cy="333575"/>
            </a:xfrm>
            <a:custGeom>
              <a:rect b="b" l="l" r="r" t="t"/>
              <a:pathLst>
                <a:path extrusionOk="0" h="13343" w="19549">
                  <a:moveTo>
                    <a:pt x="0" y="1"/>
                  </a:moveTo>
                  <a:cubicBezTo>
                    <a:pt x="0" y="1"/>
                    <a:pt x="2652" y="8423"/>
                    <a:pt x="4310" y="12093"/>
                  </a:cubicBezTo>
                  <a:cubicBezTo>
                    <a:pt x="4713" y="12981"/>
                    <a:pt x="5271" y="13342"/>
                    <a:pt x="6117" y="13342"/>
                  </a:cubicBezTo>
                  <a:cubicBezTo>
                    <a:pt x="6286" y="13342"/>
                    <a:pt x="6466" y="13328"/>
                    <a:pt x="6659" y="13301"/>
                  </a:cubicBezTo>
                  <a:cubicBezTo>
                    <a:pt x="11100" y="13296"/>
                    <a:pt x="15396" y="12682"/>
                    <a:pt x="19548" y="11458"/>
                  </a:cubicBezTo>
                  <a:lnTo>
                    <a:pt x="19548" y="11458"/>
                  </a:lnTo>
                  <a:lnTo>
                    <a:pt x="9520" y="11689"/>
                  </a:lnTo>
                  <a:cubicBezTo>
                    <a:pt x="9338" y="11693"/>
                    <a:pt x="9154" y="11697"/>
                    <a:pt x="8971" y="11697"/>
                  </a:cubicBezTo>
                  <a:cubicBezTo>
                    <a:pt x="8352" y="11697"/>
                    <a:pt x="7733" y="11651"/>
                    <a:pt x="7168" y="11412"/>
                  </a:cubicBezTo>
                  <a:cubicBezTo>
                    <a:pt x="6110" y="10965"/>
                    <a:pt x="5436" y="9938"/>
                    <a:pt x="4841" y="8956"/>
                  </a:cubicBezTo>
                  <a:cubicBezTo>
                    <a:pt x="3081" y="6054"/>
                    <a:pt x="1467" y="3069"/>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5"/>
            <p:cNvSpPr/>
            <p:nvPr/>
          </p:nvSpPr>
          <p:spPr>
            <a:xfrm>
              <a:off x="2052100" y="322525"/>
              <a:ext cx="1573975" cy="1966325"/>
            </a:xfrm>
            <a:custGeom>
              <a:rect b="b" l="l" r="r" t="t"/>
              <a:pathLst>
                <a:path extrusionOk="0" h="78653" w="62959">
                  <a:moveTo>
                    <a:pt x="31315" y="1"/>
                  </a:moveTo>
                  <a:cubicBezTo>
                    <a:pt x="26489" y="1"/>
                    <a:pt x="22576" y="3914"/>
                    <a:pt x="22576" y="8741"/>
                  </a:cubicBezTo>
                  <a:cubicBezTo>
                    <a:pt x="22575" y="9951"/>
                    <a:pt x="22829" y="11149"/>
                    <a:pt x="23319" y="12258"/>
                  </a:cubicBezTo>
                  <a:cubicBezTo>
                    <a:pt x="23564" y="12814"/>
                    <a:pt x="23708" y="13411"/>
                    <a:pt x="23708" y="14020"/>
                  </a:cubicBezTo>
                  <a:lnTo>
                    <a:pt x="23708" y="15844"/>
                  </a:lnTo>
                  <a:lnTo>
                    <a:pt x="3237" y="15844"/>
                  </a:lnTo>
                  <a:cubicBezTo>
                    <a:pt x="1449" y="15844"/>
                    <a:pt x="0" y="17294"/>
                    <a:pt x="0" y="19080"/>
                  </a:cubicBezTo>
                  <a:lnTo>
                    <a:pt x="0" y="76017"/>
                  </a:lnTo>
                  <a:cubicBezTo>
                    <a:pt x="0" y="77473"/>
                    <a:pt x="1179" y="78653"/>
                    <a:pt x="2634" y="78653"/>
                  </a:cubicBezTo>
                  <a:cubicBezTo>
                    <a:pt x="2635" y="78653"/>
                    <a:pt x="2636" y="78653"/>
                    <a:pt x="2637" y="78653"/>
                  </a:cubicBezTo>
                  <a:lnTo>
                    <a:pt x="60322" y="78653"/>
                  </a:lnTo>
                  <a:cubicBezTo>
                    <a:pt x="60323" y="78653"/>
                    <a:pt x="60324" y="78653"/>
                    <a:pt x="60324" y="78653"/>
                  </a:cubicBezTo>
                  <a:cubicBezTo>
                    <a:pt x="61779" y="78653"/>
                    <a:pt x="62957" y="77473"/>
                    <a:pt x="62959" y="76017"/>
                  </a:cubicBezTo>
                  <a:lnTo>
                    <a:pt x="62959" y="55442"/>
                  </a:lnTo>
                  <a:lnTo>
                    <a:pt x="60624" y="55442"/>
                  </a:lnTo>
                  <a:cubicBezTo>
                    <a:pt x="60083" y="55442"/>
                    <a:pt x="59549" y="55547"/>
                    <a:pt x="59050" y="55750"/>
                  </a:cubicBezTo>
                  <a:cubicBezTo>
                    <a:pt x="58015" y="56169"/>
                    <a:pt x="56911" y="56385"/>
                    <a:pt x="55795" y="56385"/>
                  </a:cubicBezTo>
                  <a:cubicBezTo>
                    <a:pt x="50850" y="56385"/>
                    <a:pt x="46864" y="52278"/>
                    <a:pt x="47063" y="47289"/>
                  </a:cubicBezTo>
                  <a:cubicBezTo>
                    <a:pt x="47238" y="42891"/>
                    <a:pt x="50790" y="39234"/>
                    <a:pt x="55179" y="38927"/>
                  </a:cubicBezTo>
                  <a:cubicBezTo>
                    <a:pt x="55384" y="38912"/>
                    <a:pt x="55588" y="38905"/>
                    <a:pt x="55793" y="38905"/>
                  </a:cubicBezTo>
                  <a:cubicBezTo>
                    <a:pt x="57066" y="38905"/>
                    <a:pt x="58325" y="39186"/>
                    <a:pt x="59481" y="39729"/>
                  </a:cubicBezTo>
                  <a:cubicBezTo>
                    <a:pt x="60060" y="40001"/>
                    <a:pt x="60682" y="40155"/>
                    <a:pt x="61321" y="40155"/>
                  </a:cubicBezTo>
                  <a:lnTo>
                    <a:pt x="62959" y="40155"/>
                  </a:lnTo>
                  <a:lnTo>
                    <a:pt x="62959" y="19080"/>
                  </a:lnTo>
                  <a:cubicBezTo>
                    <a:pt x="62959" y="17294"/>
                    <a:pt x="61509" y="15844"/>
                    <a:pt x="59721" y="15844"/>
                  </a:cubicBezTo>
                  <a:lnTo>
                    <a:pt x="38731" y="15844"/>
                  </a:lnTo>
                  <a:lnTo>
                    <a:pt x="38731" y="14422"/>
                  </a:lnTo>
                  <a:cubicBezTo>
                    <a:pt x="38731" y="13762"/>
                    <a:pt x="38900" y="13116"/>
                    <a:pt x="39188" y="12521"/>
                  </a:cubicBezTo>
                  <a:cubicBezTo>
                    <a:pt x="39942" y="10961"/>
                    <a:pt x="40251" y="9146"/>
                    <a:pt x="39928" y="7234"/>
                  </a:cubicBezTo>
                  <a:cubicBezTo>
                    <a:pt x="39282" y="3436"/>
                    <a:pt x="36130" y="474"/>
                    <a:pt x="32302" y="55"/>
                  </a:cubicBezTo>
                  <a:cubicBezTo>
                    <a:pt x="31969" y="19"/>
                    <a:pt x="31640" y="1"/>
                    <a:pt x="313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5"/>
            <p:cNvSpPr/>
            <p:nvPr/>
          </p:nvSpPr>
          <p:spPr>
            <a:xfrm>
              <a:off x="1234525" y="261525"/>
              <a:ext cx="456950" cy="917525"/>
            </a:xfrm>
            <a:custGeom>
              <a:rect b="b" l="l" r="r" t="t"/>
              <a:pathLst>
                <a:path extrusionOk="0" h="36701" w="18278">
                  <a:moveTo>
                    <a:pt x="9424" y="0"/>
                  </a:moveTo>
                  <a:lnTo>
                    <a:pt x="0" y="7139"/>
                  </a:lnTo>
                  <a:lnTo>
                    <a:pt x="1039" y="30872"/>
                  </a:lnTo>
                  <a:cubicBezTo>
                    <a:pt x="1181" y="34109"/>
                    <a:pt x="3831" y="36669"/>
                    <a:pt x="7071" y="36701"/>
                  </a:cubicBezTo>
                  <a:cubicBezTo>
                    <a:pt x="7091" y="36701"/>
                    <a:pt x="7110" y="36701"/>
                    <a:pt x="7130" y="36701"/>
                  </a:cubicBezTo>
                  <a:cubicBezTo>
                    <a:pt x="10580" y="36701"/>
                    <a:pt x="13350" y="33833"/>
                    <a:pt x="13219" y="30376"/>
                  </a:cubicBezTo>
                  <a:cubicBezTo>
                    <a:pt x="13112" y="27505"/>
                    <a:pt x="13002" y="24771"/>
                    <a:pt x="13002" y="24771"/>
                  </a:cubicBezTo>
                  <a:cubicBezTo>
                    <a:pt x="13002" y="24771"/>
                    <a:pt x="17704" y="24273"/>
                    <a:pt x="17991" y="19608"/>
                  </a:cubicBezTo>
                  <a:cubicBezTo>
                    <a:pt x="18277" y="14945"/>
                    <a:pt x="17991" y="4187"/>
                    <a:pt x="17991" y="4187"/>
                  </a:cubicBezTo>
                  <a:lnTo>
                    <a:pt x="942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5"/>
            <p:cNvSpPr/>
            <p:nvPr/>
          </p:nvSpPr>
          <p:spPr>
            <a:xfrm>
              <a:off x="1629950" y="547300"/>
              <a:ext cx="31050" cy="29850"/>
            </a:xfrm>
            <a:custGeom>
              <a:rect b="b" l="l" r="r" t="t"/>
              <a:pathLst>
                <a:path extrusionOk="0" h="1194" w="1242">
                  <a:moveTo>
                    <a:pt x="645" y="1"/>
                  </a:moveTo>
                  <a:cubicBezTo>
                    <a:pt x="404" y="1"/>
                    <a:pt x="185" y="145"/>
                    <a:pt x="92" y="369"/>
                  </a:cubicBezTo>
                  <a:cubicBezTo>
                    <a:pt x="1" y="592"/>
                    <a:pt x="51" y="848"/>
                    <a:pt x="222" y="1019"/>
                  </a:cubicBezTo>
                  <a:cubicBezTo>
                    <a:pt x="336" y="1133"/>
                    <a:pt x="490" y="1194"/>
                    <a:pt x="645" y="1194"/>
                  </a:cubicBezTo>
                  <a:cubicBezTo>
                    <a:pt x="722" y="1194"/>
                    <a:pt x="800" y="1179"/>
                    <a:pt x="873" y="1148"/>
                  </a:cubicBezTo>
                  <a:cubicBezTo>
                    <a:pt x="1097" y="1056"/>
                    <a:pt x="1242" y="839"/>
                    <a:pt x="1242" y="597"/>
                  </a:cubicBezTo>
                  <a:cubicBezTo>
                    <a:pt x="1242" y="267"/>
                    <a:pt x="974" y="1"/>
                    <a:pt x="6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5"/>
            <p:cNvSpPr/>
            <p:nvPr/>
          </p:nvSpPr>
          <p:spPr>
            <a:xfrm>
              <a:off x="1615800" y="527850"/>
              <a:ext cx="60600" cy="18375"/>
            </a:xfrm>
            <a:custGeom>
              <a:rect b="b" l="l" r="r" t="t"/>
              <a:pathLst>
                <a:path extrusionOk="0" h="735" w="2424">
                  <a:moveTo>
                    <a:pt x="1153" y="1"/>
                  </a:moveTo>
                  <a:cubicBezTo>
                    <a:pt x="793" y="1"/>
                    <a:pt x="482" y="123"/>
                    <a:pt x="291" y="256"/>
                  </a:cubicBezTo>
                  <a:cubicBezTo>
                    <a:pt x="80" y="401"/>
                    <a:pt x="1" y="543"/>
                    <a:pt x="33" y="581"/>
                  </a:cubicBezTo>
                  <a:cubicBezTo>
                    <a:pt x="41" y="591"/>
                    <a:pt x="55" y="596"/>
                    <a:pt x="75" y="596"/>
                  </a:cubicBezTo>
                  <a:cubicBezTo>
                    <a:pt x="208" y="596"/>
                    <a:pt x="597" y="388"/>
                    <a:pt x="1103" y="388"/>
                  </a:cubicBezTo>
                  <a:cubicBezTo>
                    <a:pt x="1143" y="388"/>
                    <a:pt x="1184" y="390"/>
                    <a:pt x="1226" y="392"/>
                  </a:cubicBezTo>
                  <a:cubicBezTo>
                    <a:pt x="1808" y="423"/>
                    <a:pt x="2224" y="735"/>
                    <a:pt x="2355" y="735"/>
                  </a:cubicBezTo>
                  <a:cubicBezTo>
                    <a:pt x="2368" y="735"/>
                    <a:pt x="2379" y="731"/>
                    <a:pt x="2386" y="724"/>
                  </a:cubicBezTo>
                  <a:cubicBezTo>
                    <a:pt x="2423" y="690"/>
                    <a:pt x="2362" y="540"/>
                    <a:pt x="2169" y="371"/>
                  </a:cubicBezTo>
                  <a:cubicBezTo>
                    <a:pt x="1982" y="201"/>
                    <a:pt x="1651" y="28"/>
                    <a:pt x="1249" y="3"/>
                  </a:cubicBezTo>
                  <a:cubicBezTo>
                    <a:pt x="1217" y="1"/>
                    <a:pt x="1185" y="1"/>
                    <a:pt x="11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5"/>
            <p:cNvSpPr/>
            <p:nvPr/>
          </p:nvSpPr>
          <p:spPr>
            <a:xfrm>
              <a:off x="1457000" y="547300"/>
              <a:ext cx="31050" cy="29850"/>
            </a:xfrm>
            <a:custGeom>
              <a:rect b="b" l="l" r="r" t="t"/>
              <a:pathLst>
                <a:path extrusionOk="0" h="1194" w="1242">
                  <a:moveTo>
                    <a:pt x="645" y="1"/>
                  </a:moveTo>
                  <a:cubicBezTo>
                    <a:pt x="403" y="1"/>
                    <a:pt x="185" y="145"/>
                    <a:pt x="92" y="369"/>
                  </a:cubicBezTo>
                  <a:cubicBezTo>
                    <a:pt x="1" y="592"/>
                    <a:pt x="51" y="848"/>
                    <a:pt x="222" y="1019"/>
                  </a:cubicBezTo>
                  <a:cubicBezTo>
                    <a:pt x="336" y="1133"/>
                    <a:pt x="489" y="1194"/>
                    <a:pt x="645" y="1194"/>
                  </a:cubicBezTo>
                  <a:cubicBezTo>
                    <a:pt x="721" y="1194"/>
                    <a:pt x="799" y="1179"/>
                    <a:pt x="873" y="1148"/>
                  </a:cubicBezTo>
                  <a:cubicBezTo>
                    <a:pt x="1095" y="1056"/>
                    <a:pt x="1241" y="839"/>
                    <a:pt x="1241" y="597"/>
                  </a:cubicBezTo>
                  <a:cubicBezTo>
                    <a:pt x="1241" y="267"/>
                    <a:pt x="974" y="1"/>
                    <a:pt x="6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5"/>
            <p:cNvSpPr/>
            <p:nvPr/>
          </p:nvSpPr>
          <p:spPr>
            <a:xfrm>
              <a:off x="1437675" y="527850"/>
              <a:ext cx="60600" cy="18375"/>
            </a:xfrm>
            <a:custGeom>
              <a:rect b="b" l="l" r="r" t="t"/>
              <a:pathLst>
                <a:path extrusionOk="0" h="735" w="2424">
                  <a:moveTo>
                    <a:pt x="1153" y="1"/>
                  </a:moveTo>
                  <a:cubicBezTo>
                    <a:pt x="793" y="1"/>
                    <a:pt x="483" y="123"/>
                    <a:pt x="292" y="256"/>
                  </a:cubicBezTo>
                  <a:cubicBezTo>
                    <a:pt x="81" y="401"/>
                    <a:pt x="0" y="543"/>
                    <a:pt x="33" y="581"/>
                  </a:cubicBezTo>
                  <a:cubicBezTo>
                    <a:pt x="41" y="591"/>
                    <a:pt x="55" y="596"/>
                    <a:pt x="75" y="596"/>
                  </a:cubicBezTo>
                  <a:cubicBezTo>
                    <a:pt x="209" y="596"/>
                    <a:pt x="598" y="388"/>
                    <a:pt x="1103" y="388"/>
                  </a:cubicBezTo>
                  <a:cubicBezTo>
                    <a:pt x="1143" y="388"/>
                    <a:pt x="1184" y="390"/>
                    <a:pt x="1226" y="392"/>
                  </a:cubicBezTo>
                  <a:cubicBezTo>
                    <a:pt x="1808" y="423"/>
                    <a:pt x="2224" y="735"/>
                    <a:pt x="2355" y="735"/>
                  </a:cubicBezTo>
                  <a:cubicBezTo>
                    <a:pt x="2368" y="735"/>
                    <a:pt x="2378" y="731"/>
                    <a:pt x="2386" y="724"/>
                  </a:cubicBezTo>
                  <a:cubicBezTo>
                    <a:pt x="2424" y="690"/>
                    <a:pt x="2361" y="540"/>
                    <a:pt x="2170" y="371"/>
                  </a:cubicBezTo>
                  <a:cubicBezTo>
                    <a:pt x="1982" y="201"/>
                    <a:pt x="1650" y="28"/>
                    <a:pt x="1250" y="3"/>
                  </a:cubicBezTo>
                  <a:cubicBezTo>
                    <a:pt x="1218" y="1"/>
                    <a:pt x="1185" y="1"/>
                    <a:pt x="11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5"/>
            <p:cNvSpPr/>
            <p:nvPr/>
          </p:nvSpPr>
          <p:spPr>
            <a:xfrm>
              <a:off x="1405175" y="828575"/>
              <a:ext cx="155650" cy="82725"/>
            </a:xfrm>
            <a:custGeom>
              <a:rect b="b" l="l" r="r" t="t"/>
              <a:pathLst>
                <a:path extrusionOk="0" h="3309" w="6226">
                  <a:moveTo>
                    <a:pt x="1" y="1"/>
                  </a:moveTo>
                  <a:cubicBezTo>
                    <a:pt x="1" y="1"/>
                    <a:pt x="1467" y="3309"/>
                    <a:pt x="5856" y="3309"/>
                  </a:cubicBezTo>
                  <a:cubicBezTo>
                    <a:pt x="5977" y="3309"/>
                    <a:pt x="6100" y="3306"/>
                    <a:pt x="6226" y="3301"/>
                  </a:cubicBezTo>
                  <a:lnTo>
                    <a:pt x="6181" y="2089"/>
                  </a:lnTo>
                  <a:cubicBezTo>
                    <a:pt x="6181" y="2089"/>
                    <a:pt x="6177" y="2089"/>
                    <a:pt x="6171" y="2089"/>
                  </a:cubicBezTo>
                  <a:cubicBezTo>
                    <a:pt x="5985" y="2089"/>
                    <a:pt x="2945" y="205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5"/>
            <p:cNvSpPr/>
            <p:nvPr/>
          </p:nvSpPr>
          <p:spPr>
            <a:xfrm>
              <a:off x="1551825" y="541500"/>
              <a:ext cx="45975" cy="141450"/>
            </a:xfrm>
            <a:custGeom>
              <a:rect b="b" l="l" r="r" t="t"/>
              <a:pathLst>
                <a:path extrusionOk="0" h="5658" w="1839">
                  <a:moveTo>
                    <a:pt x="36" y="0"/>
                  </a:moveTo>
                  <a:cubicBezTo>
                    <a:pt x="36" y="0"/>
                    <a:pt x="35" y="0"/>
                    <a:pt x="35" y="1"/>
                  </a:cubicBezTo>
                  <a:cubicBezTo>
                    <a:pt x="1" y="12"/>
                    <a:pt x="93" y="406"/>
                    <a:pt x="271" y="1034"/>
                  </a:cubicBezTo>
                  <a:cubicBezTo>
                    <a:pt x="448" y="1662"/>
                    <a:pt x="712" y="2523"/>
                    <a:pt x="1017" y="3471"/>
                  </a:cubicBezTo>
                  <a:cubicBezTo>
                    <a:pt x="1172" y="3937"/>
                    <a:pt x="1318" y="4382"/>
                    <a:pt x="1458" y="4803"/>
                  </a:cubicBezTo>
                  <a:cubicBezTo>
                    <a:pt x="1531" y="5007"/>
                    <a:pt x="1593" y="5196"/>
                    <a:pt x="1550" y="5322"/>
                  </a:cubicBezTo>
                  <a:cubicBezTo>
                    <a:pt x="1514" y="5443"/>
                    <a:pt x="1353" y="5468"/>
                    <a:pt x="1189" y="5476"/>
                  </a:cubicBezTo>
                  <a:cubicBezTo>
                    <a:pt x="540" y="5524"/>
                    <a:pt x="138" y="5572"/>
                    <a:pt x="138" y="5607"/>
                  </a:cubicBezTo>
                  <a:cubicBezTo>
                    <a:pt x="140" y="5640"/>
                    <a:pt x="491" y="5658"/>
                    <a:pt x="1070" y="5658"/>
                  </a:cubicBezTo>
                  <a:cubicBezTo>
                    <a:pt x="1111" y="5658"/>
                    <a:pt x="1154" y="5658"/>
                    <a:pt x="1198" y="5658"/>
                  </a:cubicBezTo>
                  <a:cubicBezTo>
                    <a:pt x="1211" y="5658"/>
                    <a:pt x="1225" y="5658"/>
                    <a:pt x="1239" y="5658"/>
                  </a:cubicBezTo>
                  <a:cubicBezTo>
                    <a:pt x="1309" y="5658"/>
                    <a:pt x="1388" y="5656"/>
                    <a:pt x="1476" y="5633"/>
                  </a:cubicBezTo>
                  <a:cubicBezTo>
                    <a:pt x="1580" y="5610"/>
                    <a:pt x="1701" y="5525"/>
                    <a:pt x="1749" y="5401"/>
                  </a:cubicBezTo>
                  <a:cubicBezTo>
                    <a:pt x="1839" y="5154"/>
                    <a:pt x="1741" y="4929"/>
                    <a:pt x="1686" y="4730"/>
                  </a:cubicBezTo>
                  <a:cubicBezTo>
                    <a:pt x="1552" y="4305"/>
                    <a:pt x="1412" y="3859"/>
                    <a:pt x="1264" y="3391"/>
                  </a:cubicBezTo>
                  <a:cubicBezTo>
                    <a:pt x="959" y="2444"/>
                    <a:pt x="668" y="1591"/>
                    <a:pt x="446" y="976"/>
                  </a:cubicBezTo>
                  <a:cubicBezTo>
                    <a:pt x="225" y="372"/>
                    <a:pt x="74" y="0"/>
                    <a:pt x="3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5"/>
            <p:cNvSpPr/>
            <p:nvPr/>
          </p:nvSpPr>
          <p:spPr>
            <a:xfrm>
              <a:off x="1520975" y="695325"/>
              <a:ext cx="40200" cy="36000"/>
            </a:xfrm>
            <a:custGeom>
              <a:rect b="b" l="l" r="r" t="t"/>
              <a:pathLst>
                <a:path extrusionOk="0" h="1440" w="1608">
                  <a:moveTo>
                    <a:pt x="900" y="0"/>
                  </a:moveTo>
                  <a:lnTo>
                    <a:pt x="900" y="0"/>
                  </a:lnTo>
                  <a:cubicBezTo>
                    <a:pt x="663" y="82"/>
                    <a:pt x="425" y="193"/>
                    <a:pt x="256" y="378"/>
                  </a:cubicBezTo>
                  <a:cubicBezTo>
                    <a:pt x="87" y="565"/>
                    <a:pt x="1" y="844"/>
                    <a:pt x="98" y="1076"/>
                  </a:cubicBezTo>
                  <a:cubicBezTo>
                    <a:pt x="198" y="1316"/>
                    <a:pt x="467" y="1440"/>
                    <a:pt x="731" y="1440"/>
                  </a:cubicBezTo>
                  <a:cubicBezTo>
                    <a:pt x="791" y="1440"/>
                    <a:pt x="850" y="1433"/>
                    <a:pt x="907" y="1421"/>
                  </a:cubicBezTo>
                  <a:cubicBezTo>
                    <a:pt x="1155" y="1365"/>
                    <a:pt x="1385" y="1207"/>
                    <a:pt x="1495" y="979"/>
                  </a:cubicBezTo>
                  <a:cubicBezTo>
                    <a:pt x="1607" y="751"/>
                    <a:pt x="1584" y="456"/>
                    <a:pt x="1417" y="265"/>
                  </a:cubicBezTo>
                  <a:cubicBezTo>
                    <a:pt x="1314" y="147"/>
                    <a:pt x="1156" y="81"/>
                    <a:pt x="1001" y="81"/>
                  </a:cubicBezTo>
                  <a:cubicBezTo>
                    <a:pt x="905" y="81"/>
                    <a:pt x="810" y="106"/>
                    <a:pt x="730" y="161"/>
                  </a:cubicBezTo>
                  <a:lnTo>
                    <a:pt x="90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5"/>
            <p:cNvSpPr/>
            <p:nvPr/>
          </p:nvSpPr>
          <p:spPr>
            <a:xfrm>
              <a:off x="1518500" y="694150"/>
              <a:ext cx="46025" cy="27575"/>
            </a:xfrm>
            <a:custGeom>
              <a:rect b="b" l="l" r="r" t="t"/>
              <a:pathLst>
                <a:path extrusionOk="0" h="1103" w="1841">
                  <a:moveTo>
                    <a:pt x="107" y="0"/>
                  </a:moveTo>
                  <a:cubicBezTo>
                    <a:pt x="102" y="0"/>
                    <a:pt x="96" y="1"/>
                    <a:pt x="92" y="3"/>
                  </a:cubicBezTo>
                  <a:cubicBezTo>
                    <a:pt x="0" y="27"/>
                    <a:pt x="153" y="579"/>
                    <a:pt x="729" y="901"/>
                  </a:cubicBezTo>
                  <a:cubicBezTo>
                    <a:pt x="994" y="1054"/>
                    <a:pt x="1254" y="1103"/>
                    <a:pt x="1455" y="1103"/>
                  </a:cubicBezTo>
                  <a:cubicBezTo>
                    <a:pt x="1688" y="1103"/>
                    <a:pt x="1841" y="1037"/>
                    <a:pt x="1826" y="987"/>
                  </a:cubicBezTo>
                  <a:cubicBezTo>
                    <a:pt x="1817" y="888"/>
                    <a:pt x="1361" y="867"/>
                    <a:pt x="901" y="597"/>
                  </a:cubicBezTo>
                  <a:cubicBezTo>
                    <a:pt x="458" y="354"/>
                    <a:pt x="210" y="0"/>
                    <a:pt x="1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5"/>
            <p:cNvSpPr/>
            <p:nvPr/>
          </p:nvSpPr>
          <p:spPr>
            <a:xfrm>
              <a:off x="1302550" y="238125"/>
              <a:ext cx="425050" cy="273225"/>
            </a:xfrm>
            <a:custGeom>
              <a:rect b="b" l="l" r="r" t="t"/>
              <a:pathLst>
                <a:path extrusionOk="0" h="10929" w="17002">
                  <a:moveTo>
                    <a:pt x="6883" y="0"/>
                  </a:moveTo>
                  <a:cubicBezTo>
                    <a:pt x="5025" y="0"/>
                    <a:pt x="3194" y="867"/>
                    <a:pt x="1956" y="2257"/>
                  </a:cubicBezTo>
                  <a:cubicBezTo>
                    <a:pt x="646" y="3731"/>
                    <a:pt x="1" y="5751"/>
                    <a:pt x="107" y="7721"/>
                  </a:cubicBezTo>
                  <a:cubicBezTo>
                    <a:pt x="147" y="8463"/>
                    <a:pt x="306" y="9238"/>
                    <a:pt x="799" y="9795"/>
                  </a:cubicBezTo>
                  <a:cubicBezTo>
                    <a:pt x="1483" y="10566"/>
                    <a:pt x="2609" y="10722"/>
                    <a:pt x="3635" y="10828"/>
                  </a:cubicBezTo>
                  <a:cubicBezTo>
                    <a:pt x="4126" y="10879"/>
                    <a:pt x="4628" y="10929"/>
                    <a:pt x="5123" y="10929"/>
                  </a:cubicBezTo>
                  <a:cubicBezTo>
                    <a:pt x="5691" y="10929"/>
                    <a:pt x="6251" y="10864"/>
                    <a:pt x="6779" y="10660"/>
                  </a:cubicBezTo>
                  <a:cubicBezTo>
                    <a:pt x="7401" y="10421"/>
                    <a:pt x="7960" y="9927"/>
                    <a:pt x="8234" y="9335"/>
                  </a:cubicBezTo>
                  <a:lnTo>
                    <a:pt x="8234" y="9335"/>
                  </a:lnTo>
                  <a:cubicBezTo>
                    <a:pt x="8360" y="9728"/>
                    <a:pt x="8640" y="10094"/>
                    <a:pt x="8993" y="10310"/>
                  </a:cubicBezTo>
                  <a:cubicBezTo>
                    <a:pt x="9631" y="10699"/>
                    <a:pt x="10407" y="10739"/>
                    <a:pt x="11160" y="10739"/>
                  </a:cubicBezTo>
                  <a:cubicBezTo>
                    <a:pt x="11234" y="10739"/>
                    <a:pt x="11308" y="10739"/>
                    <a:pt x="11381" y="10738"/>
                  </a:cubicBezTo>
                  <a:lnTo>
                    <a:pt x="14903" y="10712"/>
                  </a:lnTo>
                  <a:cubicBezTo>
                    <a:pt x="15305" y="10709"/>
                    <a:pt x="15736" y="10697"/>
                    <a:pt x="16060" y="10458"/>
                  </a:cubicBezTo>
                  <a:cubicBezTo>
                    <a:pt x="16491" y="10142"/>
                    <a:pt x="16581" y="9545"/>
                    <a:pt x="16636" y="9013"/>
                  </a:cubicBezTo>
                  <a:cubicBezTo>
                    <a:pt x="16830" y="7136"/>
                    <a:pt x="17002" y="5138"/>
                    <a:pt x="16142" y="3461"/>
                  </a:cubicBezTo>
                  <a:cubicBezTo>
                    <a:pt x="15369" y="1956"/>
                    <a:pt x="13856" y="940"/>
                    <a:pt x="12249" y="407"/>
                  </a:cubicBezTo>
                  <a:cubicBezTo>
                    <a:pt x="11209" y="61"/>
                    <a:pt x="10111" y="41"/>
                    <a:pt x="9007" y="41"/>
                  </a:cubicBezTo>
                  <a:cubicBezTo>
                    <a:pt x="8862" y="41"/>
                    <a:pt x="8718" y="41"/>
                    <a:pt x="8573" y="41"/>
                  </a:cubicBezTo>
                  <a:cubicBezTo>
                    <a:pt x="8119" y="41"/>
                    <a:pt x="7665" y="38"/>
                    <a:pt x="7215" y="10"/>
                  </a:cubicBezTo>
                  <a:cubicBezTo>
                    <a:pt x="7104" y="3"/>
                    <a:pt x="6994" y="0"/>
                    <a:pt x="68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5"/>
            <p:cNvSpPr/>
            <p:nvPr/>
          </p:nvSpPr>
          <p:spPr>
            <a:xfrm>
              <a:off x="1221725" y="297750"/>
              <a:ext cx="170825" cy="721550"/>
            </a:xfrm>
            <a:custGeom>
              <a:rect b="b" l="l" r="r" t="t"/>
              <a:pathLst>
                <a:path extrusionOk="0" h="28862" w="6833">
                  <a:moveTo>
                    <a:pt x="3757" y="1"/>
                  </a:moveTo>
                  <a:cubicBezTo>
                    <a:pt x="3182" y="1"/>
                    <a:pt x="2597" y="242"/>
                    <a:pt x="2146" y="612"/>
                  </a:cubicBezTo>
                  <a:cubicBezTo>
                    <a:pt x="1508" y="1138"/>
                    <a:pt x="1095" y="1884"/>
                    <a:pt x="747" y="2633"/>
                  </a:cubicBezTo>
                  <a:lnTo>
                    <a:pt x="0" y="8297"/>
                  </a:lnTo>
                  <a:lnTo>
                    <a:pt x="560" y="16228"/>
                  </a:lnTo>
                  <a:lnTo>
                    <a:pt x="512" y="28751"/>
                  </a:lnTo>
                  <a:cubicBezTo>
                    <a:pt x="655" y="28827"/>
                    <a:pt x="811" y="28862"/>
                    <a:pt x="978" y="28862"/>
                  </a:cubicBezTo>
                  <a:cubicBezTo>
                    <a:pt x="2315" y="28862"/>
                    <a:pt x="4318" y="26641"/>
                    <a:pt x="5021" y="25559"/>
                  </a:cubicBezTo>
                  <a:cubicBezTo>
                    <a:pt x="5813" y="24342"/>
                    <a:pt x="5885" y="22790"/>
                    <a:pt x="5715" y="21347"/>
                  </a:cubicBezTo>
                  <a:cubicBezTo>
                    <a:pt x="5545" y="19905"/>
                    <a:pt x="5161" y="18485"/>
                    <a:pt x="5131" y="17033"/>
                  </a:cubicBezTo>
                  <a:cubicBezTo>
                    <a:pt x="5084" y="14682"/>
                    <a:pt x="5969" y="12423"/>
                    <a:pt x="6383" y="10108"/>
                  </a:cubicBezTo>
                  <a:cubicBezTo>
                    <a:pt x="6832" y="7585"/>
                    <a:pt x="6725" y="4993"/>
                    <a:pt x="6067" y="2516"/>
                  </a:cubicBezTo>
                  <a:cubicBezTo>
                    <a:pt x="5812" y="1555"/>
                    <a:pt x="5378" y="511"/>
                    <a:pt x="4458" y="134"/>
                  </a:cubicBezTo>
                  <a:cubicBezTo>
                    <a:pt x="4233" y="43"/>
                    <a:pt x="3996" y="1"/>
                    <a:pt x="37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5"/>
            <p:cNvSpPr/>
            <p:nvPr/>
          </p:nvSpPr>
          <p:spPr>
            <a:xfrm>
              <a:off x="745500" y="1025100"/>
              <a:ext cx="1420850" cy="1190400"/>
            </a:xfrm>
            <a:custGeom>
              <a:rect b="b" l="l" r="r" t="t"/>
              <a:pathLst>
                <a:path extrusionOk="0" h="47616" w="56834">
                  <a:moveTo>
                    <a:pt x="16351" y="0"/>
                  </a:moveTo>
                  <a:cubicBezTo>
                    <a:pt x="0" y="0"/>
                    <a:pt x="6650" y="18452"/>
                    <a:pt x="6650" y="18452"/>
                  </a:cubicBezTo>
                  <a:cubicBezTo>
                    <a:pt x="7413" y="23318"/>
                    <a:pt x="11048" y="31762"/>
                    <a:pt x="14252" y="39117"/>
                  </a:cubicBezTo>
                  <a:cubicBezTo>
                    <a:pt x="17457" y="46471"/>
                    <a:pt x="20066" y="47502"/>
                    <a:pt x="29171" y="47614"/>
                  </a:cubicBezTo>
                  <a:cubicBezTo>
                    <a:pt x="29258" y="47615"/>
                    <a:pt x="29346" y="47616"/>
                    <a:pt x="29435" y="47616"/>
                  </a:cubicBezTo>
                  <a:cubicBezTo>
                    <a:pt x="39211" y="47616"/>
                    <a:pt x="56833" y="41207"/>
                    <a:pt x="56833" y="41207"/>
                  </a:cubicBezTo>
                  <a:lnTo>
                    <a:pt x="53406" y="29510"/>
                  </a:lnTo>
                  <a:cubicBezTo>
                    <a:pt x="53406" y="29510"/>
                    <a:pt x="34024" y="33469"/>
                    <a:pt x="29841" y="33469"/>
                  </a:cubicBezTo>
                  <a:cubicBezTo>
                    <a:pt x="29527" y="33469"/>
                    <a:pt x="29299" y="33447"/>
                    <a:pt x="29171" y="33399"/>
                  </a:cubicBezTo>
                  <a:cubicBezTo>
                    <a:pt x="27336" y="32712"/>
                    <a:pt x="25441" y="27041"/>
                    <a:pt x="23978" y="23167"/>
                  </a:cubicBezTo>
                  <a:cubicBezTo>
                    <a:pt x="23821" y="22752"/>
                    <a:pt x="21649" y="15575"/>
                    <a:pt x="21649" y="15575"/>
                  </a:cubicBezTo>
                  <a:lnTo>
                    <a:pt x="18936" y="139"/>
                  </a:lnTo>
                  <a:cubicBezTo>
                    <a:pt x="18016" y="45"/>
                    <a:pt x="17156" y="0"/>
                    <a:pt x="163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5"/>
            <p:cNvSpPr/>
            <p:nvPr/>
          </p:nvSpPr>
          <p:spPr>
            <a:xfrm>
              <a:off x="1223325" y="1125975"/>
              <a:ext cx="857375" cy="738650"/>
            </a:xfrm>
            <a:custGeom>
              <a:rect b="b" l="l" r="r" t="t"/>
              <a:pathLst>
                <a:path extrusionOk="0" h="29546" w="34295">
                  <a:moveTo>
                    <a:pt x="13" y="0"/>
                  </a:moveTo>
                  <a:cubicBezTo>
                    <a:pt x="13" y="0"/>
                    <a:pt x="13" y="0"/>
                    <a:pt x="13" y="0"/>
                  </a:cubicBezTo>
                  <a:cubicBezTo>
                    <a:pt x="1" y="6"/>
                    <a:pt x="59" y="191"/>
                    <a:pt x="181" y="542"/>
                  </a:cubicBezTo>
                  <a:cubicBezTo>
                    <a:pt x="314" y="920"/>
                    <a:pt x="495" y="1429"/>
                    <a:pt x="721" y="2069"/>
                  </a:cubicBezTo>
                  <a:cubicBezTo>
                    <a:pt x="1191" y="3396"/>
                    <a:pt x="1850" y="5322"/>
                    <a:pt x="2633" y="7713"/>
                  </a:cubicBezTo>
                  <a:cubicBezTo>
                    <a:pt x="4223" y="12488"/>
                    <a:pt x="6190" y="19162"/>
                    <a:pt x="8765" y="26410"/>
                  </a:cubicBezTo>
                  <a:cubicBezTo>
                    <a:pt x="9138" y="27449"/>
                    <a:pt x="9524" y="28467"/>
                    <a:pt x="9894" y="29428"/>
                  </a:cubicBezTo>
                  <a:lnTo>
                    <a:pt x="9936" y="29536"/>
                  </a:lnTo>
                  <a:lnTo>
                    <a:pt x="10052" y="29538"/>
                  </a:lnTo>
                  <a:cubicBezTo>
                    <a:pt x="10303" y="29543"/>
                    <a:pt x="10553" y="29546"/>
                    <a:pt x="10802" y="29546"/>
                  </a:cubicBezTo>
                  <a:cubicBezTo>
                    <a:pt x="14008" y="29546"/>
                    <a:pt x="17024" y="29156"/>
                    <a:pt x="19723" y="28646"/>
                  </a:cubicBezTo>
                  <a:cubicBezTo>
                    <a:pt x="22635" y="28107"/>
                    <a:pt x="25204" y="27480"/>
                    <a:pt x="27359" y="26997"/>
                  </a:cubicBezTo>
                  <a:cubicBezTo>
                    <a:pt x="29511" y="26504"/>
                    <a:pt x="31246" y="26133"/>
                    <a:pt x="32443" y="25881"/>
                  </a:cubicBezTo>
                  <a:lnTo>
                    <a:pt x="33818" y="25594"/>
                  </a:lnTo>
                  <a:cubicBezTo>
                    <a:pt x="34132" y="25526"/>
                    <a:pt x="34295" y="25486"/>
                    <a:pt x="34293" y="25475"/>
                  </a:cubicBezTo>
                  <a:cubicBezTo>
                    <a:pt x="34293" y="25473"/>
                    <a:pt x="34287" y="25472"/>
                    <a:pt x="34276" y="25472"/>
                  </a:cubicBezTo>
                  <a:cubicBezTo>
                    <a:pt x="34225" y="25472"/>
                    <a:pt x="34066" y="25492"/>
                    <a:pt x="33807" y="25531"/>
                  </a:cubicBezTo>
                  <a:lnTo>
                    <a:pt x="32417" y="25755"/>
                  </a:lnTo>
                  <a:cubicBezTo>
                    <a:pt x="31212" y="25968"/>
                    <a:pt x="29467" y="26305"/>
                    <a:pt x="27308" y="26769"/>
                  </a:cubicBezTo>
                  <a:cubicBezTo>
                    <a:pt x="25147" y="27222"/>
                    <a:pt x="22573" y="27821"/>
                    <a:pt x="19667" y="28340"/>
                  </a:cubicBezTo>
                  <a:cubicBezTo>
                    <a:pt x="16994" y="28828"/>
                    <a:pt x="14024" y="29199"/>
                    <a:pt x="10874" y="29199"/>
                  </a:cubicBezTo>
                  <a:cubicBezTo>
                    <a:pt x="10643" y="29199"/>
                    <a:pt x="10411" y="29197"/>
                    <a:pt x="10178" y="29193"/>
                  </a:cubicBezTo>
                  <a:lnTo>
                    <a:pt x="10178" y="29193"/>
                  </a:lnTo>
                  <a:cubicBezTo>
                    <a:pt x="9823" y="28266"/>
                    <a:pt x="9453" y="27289"/>
                    <a:pt x="9094" y="26292"/>
                  </a:cubicBezTo>
                  <a:cubicBezTo>
                    <a:pt x="6523" y="19058"/>
                    <a:pt x="4518" y="12393"/>
                    <a:pt x="2868" y="7635"/>
                  </a:cubicBezTo>
                  <a:cubicBezTo>
                    <a:pt x="2053" y="5252"/>
                    <a:pt x="1358" y="3336"/>
                    <a:pt x="849" y="2022"/>
                  </a:cubicBezTo>
                  <a:cubicBezTo>
                    <a:pt x="600" y="1364"/>
                    <a:pt x="387" y="859"/>
                    <a:pt x="246" y="516"/>
                  </a:cubicBezTo>
                  <a:cubicBezTo>
                    <a:pt x="106" y="178"/>
                    <a:pt x="26" y="0"/>
                    <a:pt x="1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5"/>
            <p:cNvSpPr/>
            <p:nvPr/>
          </p:nvSpPr>
          <p:spPr>
            <a:xfrm>
              <a:off x="1003725" y="1772300"/>
              <a:ext cx="1162725" cy="457425"/>
            </a:xfrm>
            <a:custGeom>
              <a:rect b="b" l="l" r="r" t="t"/>
              <a:pathLst>
                <a:path extrusionOk="0" h="18297" w="46509">
                  <a:moveTo>
                    <a:pt x="12" y="0"/>
                  </a:moveTo>
                  <a:cubicBezTo>
                    <a:pt x="12" y="0"/>
                    <a:pt x="12" y="0"/>
                    <a:pt x="12" y="0"/>
                  </a:cubicBezTo>
                  <a:cubicBezTo>
                    <a:pt x="1" y="6"/>
                    <a:pt x="68" y="193"/>
                    <a:pt x="204" y="545"/>
                  </a:cubicBezTo>
                  <a:cubicBezTo>
                    <a:pt x="341" y="897"/>
                    <a:pt x="547" y="1414"/>
                    <a:pt x="826" y="2076"/>
                  </a:cubicBezTo>
                  <a:cubicBezTo>
                    <a:pt x="1387" y="3397"/>
                    <a:pt x="2210" y="5308"/>
                    <a:pt x="3422" y="7578"/>
                  </a:cubicBezTo>
                  <a:cubicBezTo>
                    <a:pt x="4651" y="9823"/>
                    <a:pt x="6260" y="12496"/>
                    <a:pt x="8785" y="14827"/>
                  </a:cubicBezTo>
                  <a:cubicBezTo>
                    <a:pt x="10048" y="15978"/>
                    <a:pt x="11577" y="16996"/>
                    <a:pt x="13351" y="17618"/>
                  </a:cubicBezTo>
                  <a:cubicBezTo>
                    <a:pt x="14240" y="17924"/>
                    <a:pt x="15180" y="18110"/>
                    <a:pt x="16138" y="18200"/>
                  </a:cubicBezTo>
                  <a:cubicBezTo>
                    <a:pt x="16763" y="18271"/>
                    <a:pt x="17395" y="18296"/>
                    <a:pt x="18032" y="18296"/>
                  </a:cubicBezTo>
                  <a:cubicBezTo>
                    <a:pt x="18373" y="18296"/>
                    <a:pt x="18715" y="18289"/>
                    <a:pt x="19059" y="18278"/>
                  </a:cubicBezTo>
                  <a:cubicBezTo>
                    <a:pt x="23001" y="18092"/>
                    <a:pt x="26656" y="17187"/>
                    <a:pt x="29944" y="16372"/>
                  </a:cubicBezTo>
                  <a:cubicBezTo>
                    <a:pt x="33233" y="15541"/>
                    <a:pt x="36189" y="14758"/>
                    <a:pt x="38653" y="14034"/>
                  </a:cubicBezTo>
                  <a:cubicBezTo>
                    <a:pt x="41118" y="13315"/>
                    <a:pt x="43088" y="12653"/>
                    <a:pt x="44437" y="12158"/>
                  </a:cubicBezTo>
                  <a:cubicBezTo>
                    <a:pt x="45109" y="11908"/>
                    <a:pt x="45629" y="11706"/>
                    <a:pt x="45977" y="11559"/>
                  </a:cubicBezTo>
                  <a:cubicBezTo>
                    <a:pt x="46327" y="11413"/>
                    <a:pt x="46508" y="11331"/>
                    <a:pt x="46504" y="11320"/>
                  </a:cubicBezTo>
                  <a:cubicBezTo>
                    <a:pt x="46504" y="11319"/>
                    <a:pt x="46502" y="11318"/>
                    <a:pt x="46499" y="11318"/>
                  </a:cubicBezTo>
                  <a:cubicBezTo>
                    <a:pt x="46466" y="11318"/>
                    <a:pt x="46280" y="11379"/>
                    <a:pt x="45953" y="11495"/>
                  </a:cubicBezTo>
                  <a:lnTo>
                    <a:pt x="44390" y="12031"/>
                  </a:lnTo>
                  <a:cubicBezTo>
                    <a:pt x="43032" y="12485"/>
                    <a:pt x="41053" y="13111"/>
                    <a:pt x="38583" y="13798"/>
                  </a:cubicBezTo>
                  <a:cubicBezTo>
                    <a:pt x="36116" y="14490"/>
                    <a:pt x="33158" y="15248"/>
                    <a:pt x="29865" y="16060"/>
                  </a:cubicBezTo>
                  <a:cubicBezTo>
                    <a:pt x="26579" y="16857"/>
                    <a:pt x="22937" y="17747"/>
                    <a:pt x="19044" y="17928"/>
                  </a:cubicBezTo>
                  <a:cubicBezTo>
                    <a:pt x="18697" y="17940"/>
                    <a:pt x="18352" y="17947"/>
                    <a:pt x="18009" y="17947"/>
                  </a:cubicBezTo>
                  <a:cubicBezTo>
                    <a:pt x="17390" y="17947"/>
                    <a:pt x="16777" y="17923"/>
                    <a:pt x="16173" y="17855"/>
                  </a:cubicBezTo>
                  <a:cubicBezTo>
                    <a:pt x="15234" y="17769"/>
                    <a:pt x="14319" y="17587"/>
                    <a:pt x="13460" y="17295"/>
                  </a:cubicBezTo>
                  <a:cubicBezTo>
                    <a:pt x="11743" y="16697"/>
                    <a:pt x="10246" y="15712"/>
                    <a:pt x="9000" y="14589"/>
                  </a:cubicBezTo>
                  <a:cubicBezTo>
                    <a:pt x="6509" y="12315"/>
                    <a:pt x="4888" y="9677"/>
                    <a:pt x="3639" y="7458"/>
                  </a:cubicBezTo>
                  <a:cubicBezTo>
                    <a:pt x="2406" y="5217"/>
                    <a:pt x="1548" y="3324"/>
                    <a:pt x="951" y="2022"/>
                  </a:cubicBezTo>
                  <a:cubicBezTo>
                    <a:pt x="665" y="1391"/>
                    <a:pt x="438" y="889"/>
                    <a:pt x="268" y="518"/>
                  </a:cubicBezTo>
                  <a:cubicBezTo>
                    <a:pt x="113" y="178"/>
                    <a:pt x="25" y="0"/>
                    <a:pt x="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5"/>
            <p:cNvSpPr/>
            <p:nvPr/>
          </p:nvSpPr>
          <p:spPr>
            <a:xfrm>
              <a:off x="1085075" y="1958625"/>
              <a:ext cx="726225" cy="316300"/>
            </a:xfrm>
            <a:custGeom>
              <a:rect b="b" l="l" r="r" t="t"/>
              <a:pathLst>
                <a:path extrusionOk="0" h="12652" w="29049">
                  <a:moveTo>
                    <a:pt x="0" y="1"/>
                  </a:moveTo>
                  <a:cubicBezTo>
                    <a:pt x="1" y="1"/>
                    <a:pt x="3327" y="12652"/>
                    <a:pt x="11834" y="12652"/>
                  </a:cubicBezTo>
                  <a:cubicBezTo>
                    <a:pt x="11920" y="12652"/>
                    <a:pt x="12007" y="12651"/>
                    <a:pt x="12094" y="12648"/>
                  </a:cubicBezTo>
                  <a:cubicBezTo>
                    <a:pt x="20793" y="12387"/>
                    <a:pt x="29048" y="8657"/>
                    <a:pt x="29048" y="8657"/>
                  </a:cubicBezTo>
                  <a:lnTo>
                    <a:pt x="28659" y="8256"/>
                  </a:lnTo>
                  <a:cubicBezTo>
                    <a:pt x="28659" y="8256"/>
                    <a:pt x="20101" y="10101"/>
                    <a:pt x="14194" y="10101"/>
                  </a:cubicBezTo>
                  <a:cubicBezTo>
                    <a:pt x="12337" y="10101"/>
                    <a:pt x="10743" y="9919"/>
                    <a:pt x="9759" y="9439"/>
                  </a:cubicBezTo>
                  <a:cubicBezTo>
                    <a:pt x="1957" y="5637"/>
                    <a:pt x="1" y="1"/>
                    <a:pt x="0" y="1"/>
                  </a:cubicBezTo>
                  <a:close/>
                </a:path>
              </a:pathLst>
            </a:custGeom>
            <a:solidFill>
              <a:srgbClr val="455A64">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5"/>
            <p:cNvSpPr/>
            <p:nvPr/>
          </p:nvSpPr>
          <p:spPr>
            <a:xfrm>
              <a:off x="2080650" y="1620350"/>
              <a:ext cx="331125" cy="401250"/>
            </a:xfrm>
            <a:custGeom>
              <a:rect b="b" l="l" r="r" t="t"/>
              <a:pathLst>
                <a:path extrusionOk="0" h="16050" w="13245">
                  <a:moveTo>
                    <a:pt x="7245" y="0"/>
                  </a:moveTo>
                  <a:cubicBezTo>
                    <a:pt x="6865" y="0"/>
                    <a:pt x="6463" y="272"/>
                    <a:pt x="6386" y="749"/>
                  </a:cubicBezTo>
                  <a:cubicBezTo>
                    <a:pt x="6282" y="1392"/>
                    <a:pt x="5777" y="2409"/>
                    <a:pt x="5368" y="3156"/>
                  </a:cubicBezTo>
                  <a:cubicBezTo>
                    <a:pt x="5030" y="3776"/>
                    <a:pt x="4590" y="4332"/>
                    <a:pt x="4066" y="4802"/>
                  </a:cubicBezTo>
                  <a:cubicBezTo>
                    <a:pt x="3452" y="5348"/>
                    <a:pt x="2911" y="5786"/>
                    <a:pt x="2442" y="6147"/>
                  </a:cubicBezTo>
                  <a:lnTo>
                    <a:pt x="0" y="8504"/>
                  </a:lnTo>
                  <a:lnTo>
                    <a:pt x="2211" y="16050"/>
                  </a:lnTo>
                  <a:lnTo>
                    <a:pt x="4956" y="16021"/>
                  </a:lnTo>
                  <a:cubicBezTo>
                    <a:pt x="7451" y="15778"/>
                    <a:pt x="8847" y="15738"/>
                    <a:pt x="9543" y="15074"/>
                  </a:cubicBezTo>
                  <a:cubicBezTo>
                    <a:pt x="10476" y="14185"/>
                    <a:pt x="9193" y="13313"/>
                    <a:pt x="9193" y="13313"/>
                  </a:cubicBezTo>
                  <a:cubicBezTo>
                    <a:pt x="9193" y="13313"/>
                    <a:pt x="10999" y="12694"/>
                    <a:pt x="10830" y="11594"/>
                  </a:cubicBezTo>
                  <a:cubicBezTo>
                    <a:pt x="10715" y="10843"/>
                    <a:pt x="9859" y="10758"/>
                    <a:pt x="9859" y="10758"/>
                  </a:cubicBezTo>
                  <a:cubicBezTo>
                    <a:pt x="9859" y="10758"/>
                    <a:pt x="11452" y="10137"/>
                    <a:pt x="11767" y="9474"/>
                  </a:cubicBezTo>
                  <a:cubicBezTo>
                    <a:pt x="12196" y="8568"/>
                    <a:pt x="11071" y="8085"/>
                    <a:pt x="11071" y="8085"/>
                  </a:cubicBezTo>
                  <a:cubicBezTo>
                    <a:pt x="13244" y="6746"/>
                    <a:pt x="13046" y="5423"/>
                    <a:pt x="12545" y="5291"/>
                  </a:cubicBezTo>
                  <a:cubicBezTo>
                    <a:pt x="12506" y="5281"/>
                    <a:pt x="12459" y="5276"/>
                    <a:pt x="12407" y="5276"/>
                  </a:cubicBezTo>
                  <a:cubicBezTo>
                    <a:pt x="11788" y="5276"/>
                    <a:pt x="10348" y="5936"/>
                    <a:pt x="10348" y="5936"/>
                  </a:cubicBezTo>
                  <a:cubicBezTo>
                    <a:pt x="9551" y="6165"/>
                    <a:pt x="7986" y="6636"/>
                    <a:pt x="7007" y="6636"/>
                  </a:cubicBezTo>
                  <a:cubicBezTo>
                    <a:pt x="6229" y="6636"/>
                    <a:pt x="5821" y="6338"/>
                    <a:pt x="6461" y="5385"/>
                  </a:cubicBezTo>
                  <a:cubicBezTo>
                    <a:pt x="7908" y="3233"/>
                    <a:pt x="8208" y="1033"/>
                    <a:pt x="7875" y="380"/>
                  </a:cubicBezTo>
                  <a:cubicBezTo>
                    <a:pt x="7742" y="120"/>
                    <a:pt x="7498" y="0"/>
                    <a:pt x="72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38" name="Shape 1038"/>
        <p:cNvGrpSpPr/>
        <p:nvPr/>
      </p:nvGrpSpPr>
      <p:grpSpPr>
        <a:xfrm>
          <a:off x="0" y="0"/>
          <a:ext cx="0" cy="0"/>
          <a:chOff x="0" y="0"/>
          <a:chExt cx="0" cy="0"/>
        </a:xfrm>
      </p:grpSpPr>
      <p:sp>
        <p:nvSpPr>
          <p:cNvPr id="1039" name="Google Shape;1039;p26"/>
          <p:cNvSpPr txBox="1"/>
          <p:nvPr>
            <p:ph idx="8"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E8505B"/>
                </a:solidFill>
              </a:rPr>
              <a:t>Methodology</a:t>
            </a:r>
            <a:endParaRPr>
              <a:solidFill>
                <a:srgbClr val="E8505B"/>
              </a:solidFill>
            </a:endParaRPr>
          </a:p>
        </p:txBody>
      </p:sp>
      <p:grpSp>
        <p:nvGrpSpPr>
          <p:cNvPr id="1040" name="Google Shape;1040;p26"/>
          <p:cNvGrpSpPr/>
          <p:nvPr/>
        </p:nvGrpSpPr>
        <p:grpSpPr>
          <a:xfrm>
            <a:off x="5807466" y="1343983"/>
            <a:ext cx="5721661" cy="3281607"/>
            <a:chOff x="1048850" y="238125"/>
            <a:chExt cx="9132740" cy="5238000"/>
          </a:xfrm>
        </p:grpSpPr>
        <p:sp>
          <p:nvSpPr>
            <p:cNvPr id="1041" name="Google Shape;1041;p26"/>
            <p:cNvSpPr/>
            <p:nvPr/>
          </p:nvSpPr>
          <p:spPr>
            <a:xfrm>
              <a:off x="1048850" y="5441550"/>
              <a:ext cx="5520825" cy="6800"/>
            </a:xfrm>
            <a:custGeom>
              <a:rect b="b" l="l" r="r" t="t"/>
              <a:pathLst>
                <a:path extrusionOk="0" h="272" w="220833">
                  <a:moveTo>
                    <a:pt x="110421" y="1"/>
                  </a:moveTo>
                  <a:cubicBezTo>
                    <a:pt x="49428" y="1"/>
                    <a:pt x="0" y="61"/>
                    <a:pt x="0" y="137"/>
                  </a:cubicBezTo>
                  <a:cubicBezTo>
                    <a:pt x="0" y="211"/>
                    <a:pt x="48479" y="272"/>
                    <a:pt x="108659" y="272"/>
                  </a:cubicBezTo>
                  <a:cubicBezTo>
                    <a:pt x="109246" y="272"/>
                    <a:pt x="109834" y="272"/>
                    <a:pt x="110422" y="272"/>
                  </a:cubicBezTo>
                  <a:cubicBezTo>
                    <a:pt x="171394" y="272"/>
                    <a:pt x="220833" y="211"/>
                    <a:pt x="220833" y="137"/>
                  </a:cubicBezTo>
                  <a:cubicBezTo>
                    <a:pt x="220833" y="62"/>
                    <a:pt x="171394" y="2"/>
                    <a:pt x="11042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6"/>
            <p:cNvSpPr/>
            <p:nvPr/>
          </p:nvSpPr>
          <p:spPr>
            <a:xfrm>
              <a:off x="2444300" y="581425"/>
              <a:ext cx="3156950" cy="4325975"/>
            </a:xfrm>
            <a:custGeom>
              <a:rect b="b" l="l" r="r" t="t"/>
              <a:pathLst>
                <a:path extrusionOk="0" h="173039" w="126278">
                  <a:moveTo>
                    <a:pt x="1" y="1"/>
                  </a:moveTo>
                  <a:lnTo>
                    <a:pt x="1" y="173039"/>
                  </a:lnTo>
                  <a:lnTo>
                    <a:pt x="126278" y="173039"/>
                  </a:lnTo>
                  <a:lnTo>
                    <a:pt x="12627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6"/>
            <p:cNvSpPr/>
            <p:nvPr/>
          </p:nvSpPr>
          <p:spPr>
            <a:xfrm>
              <a:off x="2707175" y="756275"/>
              <a:ext cx="2769325" cy="3893850"/>
            </a:xfrm>
            <a:custGeom>
              <a:rect b="b" l="l" r="r" t="t"/>
              <a:pathLst>
                <a:path extrusionOk="0" h="155754" w="110773">
                  <a:moveTo>
                    <a:pt x="0" y="0"/>
                  </a:moveTo>
                  <a:lnTo>
                    <a:pt x="0" y="155753"/>
                  </a:lnTo>
                  <a:lnTo>
                    <a:pt x="110772" y="155753"/>
                  </a:lnTo>
                  <a:lnTo>
                    <a:pt x="110772" y="136377"/>
                  </a:lnTo>
                  <a:lnTo>
                    <a:pt x="110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6"/>
            <p:cNvSpPr/>
            <p:nvPr/>
          </p:nvSpPr>
          <p:spPr>
            <a:xfrm>
              <a:off x="2688375" y="704800"/>
              <a:ext cx="2744375" cy="3873075"/>
            </a:xfrm>
            <a:custGeom>
              <a:rect b="b" l="l" r="r" t="t"/>
              <a:pathLst>
                <a:path extrusionOk="0" h="154923" w="109775">
                  <a:moveTo>
                    <a:pt x="0" y="0"/>
                  </a:moveTo>
                  <a:lnTo>
                    <a:pt x="0" y="154923"/>
                  </a:lnTo>
                  <a:lnTo>
                    <a:pt x="109774" y="154923"/>
                  </a:lnTo>
                  <a:lnTo>
                    <a:pt x="109774" y="135649"/>
                  </a:lnTo>
                  <a:lnTo>
                    <a:pt x="1097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6"/>
            <p:cNvSpPr/>
            <p:nvPr/>
          </p:nvSpPr>
          <p:spPr>
            <a:xfrm>
              <a:off x="7412265" y="580901"/>
              <a:ext cx="2769325" cy="3819250"/>
            </a:xfrm>
            <a:custGeom>
              <a:rect b="b" l="l" r="r" t="t"/>
              <a:pathLst>
                <a:path extrusionOk="0" h="152770" w="110773">
                  <a:moveTo>
                    <a:pt x="1" y="1"/>
                  </a:moveTo>
                  <a:lnTo>
                    <a:pt x="1" y="152770"/>
                  </a:lnTo>
                  <a:lnTo>
                    <a:pt x="87385" y="152770"/>
                  </a:lnTo>
                  <a:lnTo>
                    <a:pt x="100028" y="142474"/>
                  </a:lnTo>
                  <a:lnTo>
                    <a:pt x="110773" y="133764"/>
                  </a:lnTo>
                  <a:lnTo>
                    <a:pt x="110773"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6"/>
            <p:cNvSpPr/>
            <p:nvPr/>
          </p:nvSpPr>
          <p:spPr>
            <a:xfrm>
              <a:off x="2633725" y="711200"/>
              <a:ext cx="2775775" cy="3825375"/>
            </a:xfrm>
            <a:custGeom>
              <a:rect b="b" l="l" r="r" t="t"/>
              <a:pathLst>
                <a:path extrusionOk="0" h="153015" w="111031">
                  <a:moveTo>
                    <a:pt x="1" y="1"/>
                  </a:moveTo>
                  <a:lnTo>
                    <a:pt x="1" y="137"/>
                  </a:lnTo>
                  <a:cubicBezTo>
                    <a:pt x="10" y="57570"/>
                    <a:pt x="20" y="110554"/>
                    <a:pt x="27" y="152906"/>
                  </a:cubicBezTo>
                  <a:lnTo>
                    <a:pt x="27" y="153015"/>
                  </a:lnTo>
                  <a:lnTo>
                    <a:pt x="136" y="153015"/>
                  </a:lnTo>
                  <a:lnTo>
                    <a:pt x="87520" y="152951"/>
                  </a:lnTo>
                  <a:lnTo>
                    <a:pt x="87536" y="152951"/>
                  </a:lnTo>
                  <a:lnTo>
                    <a:pt x="87550" y="152942"/>
                  </a:lnTo>
                  <a:lnTo>
                    <a:pt x="97015" y="145205"/>
                  </a:lnTo>
                  <a:lnTo>
                    <a:pt x="99380" y="143264"/>
                  </a:lnTo>
                  <a:cubicBezTo>
                    <a:pt x="99905" y="142832"/>
                    <a:pt x="100164" y="142610"/>
                    <a:pt x="100164" y="142610"/>
                  </a:cubicBezTo>
                  <a:lnTo>
                    <a:pt x="100164" y="142610"/>
                  </a:lnTo>
                  <a:cubicBezTo>
                    <a:pt x="100164" y="142610"/>
                    <a:pt x="99894" y="142819"/>
                    <a:pt x="99365" y="143245"/>
                  </a:cubicBezTo>
                  <a:lnTo>
                    <a:pt x="96985" y="145168"/>
                  </a:lnTo>
                  <a:lnTo>
                    <a:pt x="87503" y="152859"/>
                  </a:lnTo>
                  <a:lnTo>
                    <a:pt x="87503" y="152859"/>
                  </a:lnTo>
                  <a:lnTo>
                    <a:pt x="246" y="152797"/>
                  </a:lnTo>
                  <a:lnTo>
                    <a:pt x="246" y="152797"/>
                  </a:lnTo>
                  <a:cubicBezTo>
                    <a:pt x="253" y="110496"/>
                    <a:pt x="262" y="57603"/>
                    <a:pt x="272" y="272"/>
                  </a:cubicBezTo>
                  <a:lnTo>
                    <a:pt x="1104" y="272"/>
                  </a:lnTo>
                  <a:lnTo>
                    <a:pt x="110786" y="259"/>
                  </a:lnTo>
                  <a:lnTo>
                    <a:pt x="110786" y="259"/>
                  </a:lnTo>
                  <a:cubicBezTo>
                    <a:pt x="110824" y="63148"/>
                    <a:pt x="110853" y="111911"/>
                    <a:pt x="110866" y="133879"/>
                  </a:cubicBezTo>
                  <a:lnTo>
                    <a:pt x="110866" y="133879"/>
                  </a:lnTo>
                  <a:lnTo>
                    <a:pt x="102865" y="140392"/>
                  </a:lnTo>
                  <a:lnTo>
                    <a:pt x="100839" y="142049"/>
                  </a:lnTo>
                  <a:cubicBezTo>
                    <a:pt x="100388" y="142419"/>
                    <a:pt x="100164" y="142610"/>
                    <a:pt x="100164" y="142610"/>
                  </a:cubicBezTo>
                  <a:cubicBezTo>
                    <a:pt x="100164" y="142610"/>
                    <a:pt x="100398" y="142431"/>
                    <a:pt x="100854" y="142065"/>
                  </a:cubicBezTo>
                  <a:lnTo>
                    <a:pt x="102892" y="140427"/>
                  </a:lnTo>
                  <a:lnTo>
                    <a:pt x="110935" y="133933"/>
                  </a:lnTo>
                  <a:lnTo>
                    <a:pt x="110952" y="133920"/>
                  </a:lnTo>
                  <a:lnTo>
                    <a:pt x="110952" y="133900"/>
                  </a:lnTo>
                  <a:cubicBezTo>
                    <a:pt x="110965" y="111927"/>
                    <a:pt x="110994" y="63104"/>
                    <a:pt x="111031" y="137"/>
                  </a:cubicBezTo>
                  <a:lnTo>
                    <a:pt x="111031" y="14"/>
                  </a:lnTo>
                  <a:lnTo>
                    <a:pt x="110908" y="14"/>
                  </a:lnTo>
                  <a:lnTo>
                    <a:pt x="110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6"/>
            <p:cNvSpPr/>
            <p:nvPr/>
          </p:nvSpPr>
          <p:spPr>
            <a:xfrm>
              <a:off x="3456075" y="447675"/>
              <a:ext cx="1133425" cy="388600"/>
            </a:xfrm>
            <a:custGeom>
              <a:rect b="b" l="l" r="r" t="t"/>
              <a:pathLst>
                <a:path extrusionOk="0" h="15544" w="45337">
                  <a:moveTo>
                    <a:pt x="7685" y="1"/>
                  </a:moveTo>
                  <a:cubicBezTo>
                    <a:pt x="5647" y="1"/>
                    <a:pt x="3691" y="811"/>
                    <a:pt x="2251" y="2252"/>
                  </a:cubicBezTo>
                  <a:cubicBezTo>
                    <a:pt x="810" y="3693"/>
                    <a:pt x="1" y="5648"/>
                    <a:pt x="1" y="7685"/>
                  </a:cubicBezTo>
                  <a:lnTo>
                    <a:pt x="1" y="15543"/>
                  </a:lnTo>
                  <a:lnTo>
                    <a:pt x="45337" y="15543"/>
                  </a:lnTo>
                  <a:lnTo>
                    <a:pt x="45337" y="7372"/>
                  </a:lnTo>
                  <a:cubicBezTo>
                    <a:pt x="45337" y="5418"/>
                    <a:pt x="44560" y="3542"/>
                    <a:pt x="43178" y="2160"/>
                  </a:cubicBezTo>
                  <a:cubicBezTo>
                    <a:pt x="41795" y="778"/>
                    <a:pt x="39920" y="1"/>
                    <a:pt x="37966" y="1"/>
                  </a:cubicBezTo>
                  <a:close/>
                </a:path>
              </a:pathLst>
            </a:custGeom>
            <a:solidFill>
              <a:srgbClr val="E8505B"/>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6"/>
            <p:cNvSpPr/>
            <p:nvPr/>
          </p:nvSpPr>
          <p:spPr>
            <a:xfrm>
              <a:off x="3692250" y="238125"/>
              <a:ext cx="652600" cy="209575"/>
            </a:xfrm>
            <a:custGeom>
              <a:rect b="b" l="l" r="r" t="t"/>
              <a:pathLst>
                <a:path extrusionOk="0" h="8383" w="26104">
                  <a:moveTo>
                    <a:pt x="0" y="0"/>
                  </a:moveTo>
                  <a:lnTo>
                    <a:pt x="1657" y="8383"/>
                  </a:lnTo>
                  <a:lnTo>
                    <a:pt x="24653" y="8383"/>
                  </a:lnTo>
                  <a:lnTo>
                    <a:pt x="2610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6"/>
            <p:cNvSpPr/>
            <p:nvPr/>
          </p:nvSpPr>
          <p:spPr>
            <a:xfrm>
              <a:off x="2926775" y="1323050"/>
              <a:ext cx="466575" cy="466600"/>
            </a:xfrm>
            <a:custGeom>
              <a:rect b="b" l="l" r="r" t="t"/>
              <a:pathLst>
                <a:path extrusionOk="0" h="18664" w="18663">
                  <a:moveTo>
                    <a:pt x="18142" y="521"/>
                  </a:moveTo>
                  <a:lnTo>
                    <a:pt x="18142" y="18143"/>
                  </a:lnTo>
                  <a:lnTo>
                    <a:pt x="522" y="18143"/>
                  </a:lnTo>
                  <a:lnTo>
                    <a:pt x="522" y="521"/>
                  </a:lnTo>
                  <a:close/>
                  <a:moveTo>
                    <a:pt x="0" y="1"/>
                  </a:moveTo>
                  <a:lnTo>
                    <a:pt x="0" y="18663"/>
                  </a:lnTo>
                  <a:lnTo>
                    <a:pt x="18663" y="18663"/>
                  </a:lnTo>
                  <a:lnTo>
                    <a:pt x="186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6"/>
            <p:cNvSpPr/>
            <p:nvPr/>
          </p:nvSpPr>
          <p:spPr>
            <a:xfrm>
              <a:off x="3591375" y="1432350"/>
              <a:ext cx="1450600" cy="6825"/>
            </a:xfrm>
            <a:custGeom>
              <a:rect b="b" l="l" r="r" t="t"/>
              <a:pathLst>
                <a:path extrusionOk="0" h="273" w="58024">
                  <a:moveTo>
                    <a:pt x="29014" y="0"/>
                  </a:moveTo>
                  <a:cubicBezTo>
                    <a:pt x="12987" y="0"/>
                    <a:pt x="1" y="61"/>
                    <a:pt x="1" y="136"/>
                  </a:cubicBezTo>
                  <a:cubicBezTo>
                    <a:pt x="1" y="211"/>
                    <a:pt x="12987" y="272"/>
                    <a:pt x="29014" y="272"/>
                  </a:cubicBezTo>
                  <a:cubicBezTo>
                    <a:pt x="45034" y="272"/>
                    <a:pt x="58024" y="210"/>
                    <a:pt x="58024" y="136"/>
                  </a:cubicBezTo>
                  <a:cubicBezTo>
                    <a:pt x="58024" y="61"/>
                    <a:pt x="45034" y="0"/>
                    <a:pt x="290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6"/>
            <p:cNvSpPr/>
            <p:nvPr/>
          </p:nvSpPr>
          <p:spPr>
            <a:xfrm>
              <a:off x="3591375" y="1529300"/>
              <a:ext cx="1450600" cy="6800"/>
            </a:xfrm>
            <a:custGeom>
              <a:rect b="b" l="l" r="r" t="t"/>
              <a:pathLst>
                <a:path extrusionOk="0" h="272" w="58024">
                  <a:moveTo>
                    <a:pt x="29014" y="0"/>
                  </a:moveTo>
                  <a:cubicBezTo>
                    <a:pt x="12987" y="0"/>
                    <a:pt x="1" y="61"/>
                    <a:pt x="1" y="136"/>
                  </a:cubicBezTo>
                  <a:cubicBezTo>
                    <a:pt x="1" y="211"/>
                    <a:pt x="12987" y="271"/>
                    <a:pt x="29014" y="271"/>
                  </a:cubicBezTo>
                  <a:cubicBezTo>
                    <a:pt x="45034" y="271"/>
                    <a:pt x="58024" y="210"/>
                    <a:pt x="58024" y="136"/>
                  </a:cubicBezTo>
                  <a:cubicBezTo>
                    <a:pt x="58024" y="61"/>
                    <a:pt x="45034" y="0"/>
                    <a:pt x="290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6"/>
            <p:cNvSpPr/>
            <p:nvPr/>
          </p:nvSpPr>
          <p:spPr>
            <a:xfrm>
              <a:off x="3591375" y="1626250"/>
              <a:ext cx="1450600" cy="6800"/>
            </a:xfrm>
            <a:custGeom>
              <a:rect b="b" l="l" r="r" t="t"/>
              <a:pathLst>
                <a:path extrusionOk="0" h="272" w="58024">
                  <a:moveTo>
                    <a:pt x="29014" y="0"/>
                  </a:moveTo>
                  <a:cubicBezTo>
                    <a:pt x="12987" y="0"/>
                    <a:pt x="1" y="61"/>
                    <a:pt x="1" y="136"/>
                  </a:cubicBezTo>
                  <a:cubicBezTo>
                    <a:pt x="1" y="212"/>
                    <a:pt x="12987" y="271"/>
                    <a:pt x="29014" y="271"/>
                  </a:cubicBezTo>
                  <a:cubicBezTo>
                    <a:pt x="45034" y="271"/>
                    <a:pt x="58024" y="210"/>
                    <a:pt x="58024" y="136"/>
                  </a:cubicBezTo>
                  <a:cubicBezTo>
                    <a:pt x="58024" y="61"/>
                    <a:pt x="45034" y="0"/>
                    <a:pt x="290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6"/>
            <p:cNvSpPr/>
            <p:nvPr/>
          </p:nvSpPr>
          <p:spPr>
            <a:xfrm>
              <a:off x="3591375" y="1723200"/>
              <a:ext cx="1450600" cy="6800"/>
            </a:xfrm>
            <a:custGeom>
              <a:rect b="b" l="l" r="r" t="t"/>
              <a:pathLst>
                <a:path extrusionOk="0" h="272" w="58024">
                  <a:moveTo>
                    <a:pt x="29014" y="0"/>
                  </a:moveTo>
                  <a:cubicBezTo>
                    <a:pt x="12987" y="0"/>
                    <a:pt x="1" y="61"/>
                    <a:pt x="1" y="136"/>
                  </a:cubicBezTo>
                  <a:cubicBezTo>
                    <a:pt x="1" y="210"/>
                    <a:pt x="12987" y="271"/>
                    <a:pt x="29014" y="271"/>
                  </a:cubicBezTo>
                  <a:cubicBezTo>
                    <a:pt x="45034" y="271"/>
                    <a:pt x="58024" y="210"/>
                    <a:pt x="58024" y="136"/>
                  </a:cubicBezTo>
                  <a:cubicBezTo>
                    <a:pt x="58024" y="61"/>
                    <a:pt x="45034" y="0"/>
                    <a:pt x="290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6"/>
            <p:cNvSpPr/>
            <p:nvPr/>
          </p:nvSpPr>
          <p:spPr>
            <a:xfrm>
              <a:off x="2926775" y="2042100"/>
              <a:ext cx="466575" cy="466600"/>
            </a:xfrm>
            <a:custGeom>
              <a:rect b="b" l="l" r="r" t="t"/>
              <a:pathLst>
                <a:path extrusionOk="0" h="18664" w="18663">
                  <a:moveTo>
                    <a:pt x="18142" y="521"/>
                  </a:moveTo>
                  <a:lnTo>
                    <a:pt x="18142" y="18141"/>
                  </a:lnTo>
                  <a:lnTo>
                    <a:pt x="522" y="18141"/>
                  </a:lnTo>
                  <a:lnTo>
                    <a:pt x="522" y="521"/>
                  </a:lnTo>
                  <a:close/>
                  <a:moveTo>
                    <a:pt x="0" y="1"/>
                  </a:moveTo>
                  <a:lnTo>
                    <a:pt x="0" y="18663"/>
                  </a:lnTo>
                  <a:lnTo>
                    <a:pt x="18663" y="18663"/>
                  </a:lnTo>
                  <a:lnTo>
                    <a:pt x="186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6"/>
            <p:cNvSpPr/>
            <p:nvPr/>
          </p:nvSpPr>
          <p:spPr>
            <a:xfrm>
              <a:off x="3019575" y="2071650"/>
              <a:ext cx="458050" cy="360175"/>
            </a:xfrm>
            <a:custGeom>
              <a:rect b="b" l="l" r="r" t="t"/>
              <a:pathLst>
                <a:path extrusionOk="0" h="14407" w="18322">
                  <a:moveTo>
                    <a:pt x="16057" y="0"/>
                  </a:moveTo>
                  <a:lnTo>
                    <a:pt x="6606" y="9176"/>
                  </a:lnTo>
                  <a:lnTo>
                    <a:pt x="2477" y="5873"/>
                  </a:lnTo>
                  <a:lnTo>
                    <a:pt x="0" y="8534"/>
                  </a:lnTo>
                  <a:lnTo>
                    <a:pt x="6423" y="14406"/>
                  </a:lnTo>
                  <a:lnTo>
                    <a:pt x="18321" y="2669"/>
                  </a:lnTo>
                  <a:lnTo>
                    <a:pt x="160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6"/>
            <p:cNvSpPr/>
            <p:nvPr/>
          </p:nvSpPr>
          <p:spPr>
            <a:xfrm>
              <a:off x="3591375" y="2151375"/>
              <a:ext cx="1450600" cy="6800"/>
            </a:xfrm>
            <a:custGeom>
              <a:rect b="b" l="l" r="r" t="t"/>
              <a:pathLst>
                <a:path extrusionOk="0" h="272" w="58024">
                  <a:moveTo>
                    <a:pt x="29014" y="1"/>
                  </a:moveTo>
                  <a:cubicBezTo>
                    <a:pt x="12987" y="1"/>
                    <a:pt x="1" y="62"/>
                    <a:pt x="1" y="137"/>
                  </a:cubicBezTo>
                  <a:cubicBezTo>
                    <a:pt x="1" y="211"/>
                    <a:pt x="12987" y="272"/>
                    <a:pt x="29014" y="272"/>
                  </a:cubicBezTo>
                  <a:cubicBezTo>
                    <a:pt x="45034" y="272"/>
                    <a:pt x="58024" y="211"/>
                    <a:pt x="58024" y="137"/>
                  </a:cubicBezTo>
                  <a:cubicBezTo>
                    <a:pt x="58024" y="62"/>
                    <a:pt x="45034" y="1"/>
                    <a:pt x="290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6"/>
            <p:cNvSpPr/>
            <p:nvPr/>
          </p:nvSpPr>
          <p:spPr>
            <a:xfrm>
              <a:off x="3591375" y="2248325"/>
              <a:ext cx="1450600" cy="6800"/>
            </a:xfrm>
            <a:custGeom>
              <a:rect b="b" l="l" r="r" t="t"/>
              <a:pathLst>
                <a:path extrusionOk="0" h="272" w="58024">
                  <a:moveTo>
                    <a:pt x="29014" y="1"/>
                  </a:moveTo>
                  <a:cubicBezTo>
                    <a:pt x="12987" y="1"/>
                    <a:pt x="1" y="62"/>
                    <a:pt x="1" y="137"/>
                  </a:cubicBezTo>
                  <a:cubicBezTo>
                    <a:pt x="1" y="211"/>
                    <a:pt x="12987" y="272"/>
                    <a:pt x="29014" y="272"/>
                  </a:cubicBezTo>
                  <a:cubicBezTo>
                    <a:pt x="45034" y="272"/>
                    <a:pt x="58024" y="211"/>
                    <a:pt x="58024" y="137"/>
                  </a:cubicBezTo>
                  <a:cubicBezTo>
                    <a:pt x="58024" y="62"/>
                    <a:pt x="45034" y="1"/>
                    <a:pt x="290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6"/>
            <p:cNvSpPr/>
            <p:nvPr/>
          </p:nvSpPr>
          <p:spPr>
            <a:xfrm>
              <a:off x="3591375" y="2345275"/>
              <a:ext cx="1450600" cy="6800"/>
            </a:xfrm>
            <a:custGeom>
              <a:rect b="b" l="l" r="r" t="t"/>
              <a:pathLst>
                <a:path extrusionOk="0" h="272" w="58024">
                  <a:moveTo>
                    <a:pt x="29014" y="1"/>
                  </a:moveTo>
                  <a:cubicBezTo>
                    <a:pt x="12987" y="1"/>
                    <a:pt x="1" y="62"/>
                    <a:pt x="1" y="136"/>
                  </a:cubicBezTo>
                  <a:cubicBezTo>
                    <a:pt x="1" y="211"/>
                    <a:pt x="12987" y="272"/>
                    <a:pt x="29014" y="272"/>
                  </a:cubicBezTo>
                  <a:cubicBezTo>
                    <a:pt x="45034" y="272"/>
                    <a:pt x="58024" y="211"/>
                    <a:pt x="58024" y="136"/>
                  </a:cubicBezTo>
                  <a:cubicBezTo>
                    <a:pt x="58024" y="62"/>
                    <a:pt x="45034" y="1"/>
                    <a:pt x="290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6"/>
            <p:cNvSpPr/>
            <p:nvPr/>
          </p:nvSpPr>
          <p:spPr>
            <a:xfrm>
              <a:off x="3591375" y="2442250"/>
              <a:ext cx="1450600" cy="6775"/>
            </a:xfrm>
            <a:custGeom>
              <a:rect b="b" l="l" r="r" t="t"/>
              <a:pathLst>
                <a:path extrusionOk="0" h="271" w="58024">
                  <a:moveTo>
                    <a:pt x="29014" y="0"/>
                  </a:moveTo>
                  <a:cubicBezTo>
                    <a:pt x="12987" y="0"/>
                    <a:pt x="1" y="61"/>
                    <a:pt x="1" y="135"/>
                  </a:cubicBezTo>
                  <a:cubicBezTo>
                    <a:pt x="1" y="210"/>
                    <a:pt x="12987" y="271"/>
                    <a:pt x="29014" y="271"/>
                  </a:cubicBezTo>
                  <a:cubicBezTo>
                    <a:pt x="45034" y="271"/>
                    <a:pt x="58024" y="210"/>
                    <a:pt x="58024" y="135"/>
                  </a:cubicBezTo>
                  <a:cubicBezTo>
                    <a:pt x="58024" y="61"/>
                    <a:pt x="45034" y="0"/>
                    <a:pt x="290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6"/>
            <p:cNvSpPr/>
            <p:nvPr/>
          </p:nvSpPr>
          <p:spPr>
            <a:xfrm>
              <a:off x="2926775" y="2737900"/>
              <a:ext cx="466575" cy="466550"/>
            </a:xfrm>
            <a:custGeom>
              <a:rect b="b" l="l" r="r" t="t"/>
              <a:pathLst>
                <a:path extrusionOk="0" h="18662" w="18663">
                  <a:moveTo>
                    <a:pt x="18142" y="521"/>
                  </a:moveTo>
                  <a:lnTo>
                    <a:pt x="18142" y="18141"/>
                  </a:lnTo>
                  <a:lnTo>
                    <a:pt x="522" y="18141"/>
                  </a:lnTo>
                  <a:lnTo>
                    <a:pt x="522" y="521"/>
                  </a:lnTo>
                  <a:close/>
                  <a:moveTo>
                    <a:pt x="0" y="1"/>
                  </a:moveTo>
                  <a:lnTo>
                    <a:pt x="0" y="18662"/>
                  </a:lnTo>
                  <a:lnTo>
                    <a:pt x="18663" y="18662"/>
                  </a:lnTo>
                  <a:lnTo>
                    <a:pt x="186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26"/>
            <p:cNvSpPr/>
            <p:nvPr/>
          </p:nvSpPr>
          <p:spPr>
            <a:xfrm>
              <a:off x="3019575" y="2767450"/>
              <a:ext cx="458050" cy="360175"/>
            </a:xfrm>
            <a:custGeom>
              <a:rect b="b" l="l" r="r" t="t"/>
              <a:pathLst>
                <a:path extrusionOk="0" h="14407" w="18322">
                  <a:moveTo>
                    <a:pt x="16057" y="0"/>
                  </a:moveTo>
                  <a:lnTo>
                    <a:pt x="6606" y="9176"/>
                  </a:lnTo>
                  <a:lnTo>
                    <a:pt x="2477" y="5873"/>
                  </a:lnTo>
                  <a:lnTo>
                    <a:pt x="0" y="8533"/>
                  </a:lnTo>
                  <a:lnTo>
                    <a:pt x="6423" y="14406"/>
                  </a:lnTo>
                  <a:lnTo>
                    <a:pt x="18321" y="2668"/>
                  </a:lnTo>
                  <a:lnTo>
                    <a:pt x="160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6"/>
            <p:cNvSpPr/>
            <p:nvPr/>
          </p:nvSpPr>
          <p:spPr>
            <a:xfrm>
              <a:off x="3591375" y="2847175"/>
              <a:ext cx="1450600" cy="6800"/>
            </a:xfrm>
            <a:custGeom>
              <a:rect b="b" l="l" r="r" t="t"/>
              <a:pathLst>
                <a:path extrusionOk="0" h="272" w="58024">
                  <a:moveTo>
                    <a:pt x="29014" y="1"/>
                  </a:moveTo>
                  <a:cubicBezTo>
                    <a:pt x="12987" y="1"/>
                    <a:pt x="1" y="61"/>
                    <a:pt x="1" y="135"/>
                  </a:cubicBezTo>
                  <a:cubicBezTo>
                    <a:pt x="1" y="211"/>
                    <a:pt x="12987" y="272"/>
                    <a:pt x="29014" y="272"/>
                  </a:cubicBezTo>
                  <a:cubicBezTo>
                    <a:pt x="45034" y="272"/>
                    <a:pt x="58024" y="211"/>
                    <a:pt x="58024" y="135"/>
                  </a:cubicBezTo>
                  <a:cubicBezTo>
                    <a:pt x="58024" y="61"/>
                    <a:pt x="45034" y="1"/>
                    <a:pt x="290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6"/>
            <p:cNvSpPr/>
            <p:nvPr/>
          </p:nvSpPr>
          <p:spPr>
            <a:xfrm>
              <a:off x="3591375" y="2944125"/>
              <a:ext cx="1450600" cy="6800"/>
            </a:xfrm>
            <a:custGeom>
              <a:rect b="b" l="l" r="r" t="t"/>
              <a:pathLst>
                <a:path extrusionOk="0" h="272" w="58024">
                  <a:moveTo>
                    <a:pt x="29014" y="1"/>
                  </a:moveTo>
                  <a:cubicBezTo>
                    <a:pt x="12987" y="1"/>
                    <a:pt x="1" y="62"/>
                    <a:pt x="1" y="136"/>
                  </a:cubicBezTo>
                  <a:cubicBezTo>
                    <a:pt x="1" y="211"/>
                    <a:pt x="12987" y="272"/>
                    <a:pt x="29014" y="272"/>
                  </a:cubicBezTo>
                  <a:cubicBezTo>
                    <a:pt x="45034" y="272"/>
                    <a:pt x="58024" y="211"/>
                    <a:pt x="58024" y="136"/>
                  </a:cubicBezTo>
                  <a:cubicBezTo>
                    <a:pt x="58024" y="62"/>
                    <a:pt x="45034" y="1"/>
                    <a:pt x="290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6"/>
            <p:cNvSpPr/>
            <p:nvPr/>
          </p:nvSpPr>
          <p:spPr>
            <a:xfrm>
              <a:off x="3591375" y="3041075"/>
              <a:ext cx="1450600" cy="6800"/>
            </a:xfrm>
            <a:custGeom>
              <a:rect b="b" l="l" r="r" t="t"/>
              <a:pathLst>
                <a:path extrusionOk="0" h="272" w="58024">
                  <a:moveTo>
                    <a:pt x="29014" y="1"/>
                  </a:moveTo>
                  <a:cubicBezTo>
                    <a:pt x="12987" y="1"/>
                    <a:pt x="1" y="60"/>
                    <a:pt x="1" y="136"/>
                  </a:cubicBezTo>
                  <a:cubicBezTo>
                    <a:pt x="1" y="211"/>
                    <a:pt x="12987" y="272"/>
                    <a:pt x="29014" y="272"/>
                  </a:cubicBezTo>
                  <a:cubicBezTo>
                    <a:pt x="45034" y="272"/>
                    <a:pt x="58024" y="211"/>
                    <a:pt x="58024" y="136"/>
                  </a:cubicBezTo>
                  <a:cubicBezTo>
                    <a:pt x="58024" y="60"/>
                    <a:pt x="45034" y="1"/>
                    <a:pt x="290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6"/>
            <p:cNvSpPr/>
            <p:nvPr/>
          </p:nvSpPr>
          <p:spPr>
            <a:xfrm>
              <a:off x="3591375" y="3138025"/>
              <a:ext cx="1450600" cy="6800"/>
            </a:xfrm>
            <a:custGeom>
              <a:rect b="b" l="l" r="r" t="t"/>
              <a:pathLst>
                <a:path extrusionOk="0" h="272" w="58024">
                  <a:moveTo>
                    <a:pt x="29014" y="1"/>
                  </a:moveTo>
                  <a:cubicBezTo>
                    <a:pt x="12987" y="1"/>
                    <a:pt x="1" y="61"/>
                    <a:pt x="1" y="136"/>
                  </a:cubicBezTo>
                  <a:cubicBezTo>
                    <a:pt x="1" y="211"/>
                    <a:pt x="12987" y="272"/>
                    <a:pt x="29014" y="272"/>
                  </a:cubicBezTo>
                  <a:cubicBezTo>
                    <a:pt x="45034" y="272"/>
                    <a:pt x="58024" y="211"/>
                    <a:pt x="58024" y="136"/>
                  </a:cubicBezTo>
                  <a:cubicBezTo>
                    <a:pt x="58024" y="61"/>
                    <a:pt x="45034" y="1"/>
                    <a:pt x="290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6"/>
            <p:cNvSpPr/>
            <p:nvPr/>
          </p:nvSpPr>
          <p:spPr>
            <a:xfrm>
              <a:off x="2926775" y="3409700"/>
              <a:ext cx="466575" cy="466550"/>
            </a:xfrm>
            <a:custGeom>
              <a:rect b="b" l="l" r="r" t="t"/>
              <a:pathLst>
                <a:path extrusionOk="0" h="18662" w="18663">
                  <a:moveTo>
                    <a:pt x="18142" y="521"/>
                  </a:moveTo>
                  <a:lnTo>
                    <a:pt x="18142" y="18141"/>
                  </a:lnTo>
                  <a:lnTo>
                    <a:pt x="522" y="18141"/>
                  </a:lnTo>
                  <a:lnTo>
                    <a:pt x="522" y="521"/>
                  </a:lnTo>
                  <a:close/>
                  <a:moveTo>
                    <a:pt x="0" y="1"/>
                  </a:moveTo>
                  <a:lnTo>
                    <a:pt x="0" y="18662"/>
                  </a:lnTo>
                  <a:lnTo>
                    <a:pt x="18663" y="18662"/>
                  </a:lnTo>
                  <a:lnTo>
                    <a:pt x="186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6"/>
            <p:cNvSpPr/>
            <p:nvPr/>
          </p:nvSpPr>
          <p:spPr>
            <a:xfrm>
              <a:off x="3019575" y="3439250"/>
              <a:ext cx="458050" cy="360175"/>
            </a:xfrm>
            <a:custGeom>
              <a:rect b="b" l="l" r="r" t="t"/>
              <a:pathLst>
                <a:path extrusionOk="0" h="14407" w="18322">
                  <a:moveTo>
                    <a:pt x="16057" y="0"/>
                  </a:moveTo>
                  <a:lnTo>
                    <a:pt x="6606" y="9176"/>
                  </a:lnTo>
                  <a:lnTo>
                    <a:pt x="2477" y="5873"/>
                  </a:lnTo>
                  <a:lnTo>
                    <a:pt x="0" y="8534"/>
                  </a:lnTo>
                  <a:lnTo>
                    <a:pt x="6423" y="14406"/>
                  </a:lnTo>
                  <a:lnTo>
                    <a:pt x="18321" y="2668"/>
                  </a:lnTo>
                  <a:lnTo>
                    <a:pt x="160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26"/>
            <p:cNvSpPr/>
            <p:nvPr/>
          </p:nvSpPr>
          <p:spPr>
            <a:xfrm>
              <a:off x="3591375" y="3518975"/>
              <a:ext cx="1450600" cy="6800"/>
            </a:xfrm>
            <a:custGeom>
              <a:rect b="b" l="l" r="r" t="t"/>
              <a:pathLst>
                <a:path extrusionOk="0" h="272" w="58024">
                  <a:moveTo>
                    <a:pt x="29014" y="1"/>
                  </a:moveTo>
                  <a:cubicBezTo>
                    <a:pt x="12987" y="1"/>
                    <a:pt x="1" y="62"/>
                    <a:pt x="1" y="136"/>
                  </a:cubicBezTo>
                  <a:cubicBezTo>
                    <a:pt x="1" y="211"/>
                    <a:pt x="12987" y="272"/>
                    <a:pt x="29014" y="272"/>
                  </a:cubicBezTo>
                  <a:cubicBezTo>
                    <a:pt x="45034" y="272"/>
                    <a:pt x="58024" y="211"/>
                    <a:pt x="58024" y="136"/>
                  </a:cubicBezTo>
                  <a:cubicBezTo>
                    <a:pt x="58024" y="62"/>
                    <a:pt x="45034" y="1"/>
                    <a:pt x="290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6"/>
            <p:cNvSpPr/>
            <p:nvPr/>
          </p:nvSpPr>
          <p:spPr>
            <a:xfrm>
              <a:off x="3591375" y="3615925"/>
              <a:ext cx="1450600" cy="6800"/>
            </a:xfrm>
            <a:custGeom>
              <a:rect b="b" l="l" r="r" t="t"/>
              <a:pathLst>
                <a:path extrusionOk="0" h="272" w="58024">
                  <a:moveTo>
                    <a:pt x="29014" y="1"/>
                  </a:moveTo>
                  <a:cubicBezTo>
                    <a:pt x="12987" y="1"/>
                    <a:pt x="1" y="62"/>
                    <a:pt x="1" y="136"/>
                  </a:cubicBezTo>
                  <a:cubicBezTo>
                    <a:pt x="1" y="211"/>
                    <a:pt x="12987" y="272"/>
                    <a:pt x="29014" y="272"/>
                  </a:cubicBezTo>
                  <a:cubicBezTo>
                    <a:pt x="45034" y="272"/>
                    <a:pt x="58024" y="211"/>
                    <a:pt x="58024" y="136"/>
                  </a:cubicBezTo>
                  <a:cubicBezTo>
                    <a:pt x="58024" y="62"/>
                    <a:pt x="45034" y="1"/>
                    <a:pt x="290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6"/>
            <p:cNvSpPr/>
            <p:nvPr/>
          </p:nvSpPr>
          <p:spPr>
            <a:xfrm>
              <a:off x="3591375" y="3712875"/>
              <a:ext cx="1450600" cy="6800"/>
            </a:xfrm>
            <a:custGeom>
              <a:rect b="b" l="l" r="r" t="t"/>
              <a:pathLst>
                <a:path extrusionOk="0" h="272" w="58024">
                  <a:moveTo>
                    <a:pt x="29014" y="1"/>
                  </a:moveTo>
                  <a:cubicBezTo>
                    <a:pt x="12987" y="1"/>
                    <a:pt x="1" y="61"/>
                    <a:pt x="1" y="136"/>
                  </a:cubicBezTo>
                  <a:cubicBezTo>
                    <a:pt x="1" y="211"/>
                    <a:pt x="12987" y="272"/>
                    <a:pt x="29014" y="272"/>
                  </a:cubicBezTo>
                  <a:cubicBezTo>
                    <a:pt x="45034" y="272"/>
                    <a:pt x="58024" y="211"/>
                    <a:pt x="58024" y="136"/>
                  </a:cubicBezTo>
                  <a:cubicBezTo>
                    <a:pt x="58024" y="61"/>
                    <a:pt x="45034" y="1"/>
                    <a:pt x="290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6"/>
            <p:cNvSpPr/>
            <p:nvPr/>
          </p:nvSpPr>
          <p:spPr>
            <a:xfrm>
              <a:off x="3591375" y="3809800"/>
              <a:ext cx="1450600" cy="6850"/>
            </a:xfrm>
            <a:custGeom>
              <a:rect b="b" l="l" r="r" t="t"/>
              <a:pathLst>
                <a:path extrusionOk="0" h="274" w="58024">
                  <a:moveTo>
                    <a:pt x="29014" y="1"/>
                  </a:moveTo>
                  <a:cubicBezTo>
                    <a:pt x="12987" y="1"/>
                    <a:pt x="1" y="62"/>
                    <a:pt x="1" y="137"/>
                  </a:cubicBezTo>
                  <a:cubicBezTo>
                    <a:pt x="1" y="212"/>
                    <a:pt x="12987" y="273"/>
                    <a:pt x="29014" y="273"/>
                  </a:cubicBezTo>
                  <a:cubicBezTo>
                    <a:pt x="45034" y="273"/>
                    <a:pt x="58024" y="212"/>
                    <a:pt x="58024" y="137"/>
                  </a:cubicBezTo>
                  <a:cubicBezTo>
                    <a:pt x="58024" y="62"/>
                    <a:pt x="45034" y="1"/>
                    <a:pt x="290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6"/>
            <p:cNvSpPr/>
            <p:nvPr/>
          </p:nvSpPr>
          <p:spPr>
            <a:xfrm>
              <a:off x="4604975" y="3901500"/>
              <a:ext cx="303625" cy="628800"/>
            </a:xfrm>
            <a:custGeom>
              <a:rect b="b" l="l" r="r" t="t"/>
              <a:pathLst>
                <a:path extrusionOk="0" h="25152" w="12145">
                  <a:moveTo>
                    <a:pt x="12144" y="1"/>
                  </a:moveTo>
                  <a:lnTo>
                    <a:pt x="0" y="25152"/>
                  </a:lnTo>
                  <a:lnTo>
                    <a:pt x="8671" y="25152"/>
                  </a:lnTo>
                  <a:lnTo>
                    <a:pt x="1214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6"/>
            <p:cNvSpPr/>
            <p:nvPr/>
          </p:nvSpPr>
          <p:spPr>
            <a:xfrm>
              <a:off x="4821725" y="3905025"/>
              <a:ext cx="584725" cy="628825"/>
            </a:xfrm>
            <a:custGeom>
              <a:rect b="b" l="l" r="r" t="t"/>
              <a:pathLst>
                <a:path extrusionOk="0" h="25153" w="23389">
                  <a:moveTo>
                    <a:pt x="3474" y="1"/>
                  </a:moveTo>
                  <a:lnTo>
                    <a:pt x="1" y="25153"/>
                  </a:lnTo>
                  <a:lnTo>
                    <a:pt x="23389" y="6147"/>
                  </a:lnTo>
                  <a:lnTo>
                    <a:pt x="3474"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6"/>
            <p:cNvSpPr/>
            <p:nvPr/>
          </p:nvSpPr>
          <p:spPr>
            <a:xfrm>
              <a:off x="4821700" y="3900875"/>
              <a:ext cx="591675" cy="633000"/>
            </a:xfrm>
            <a:custGeom>
              <a:rect b="b" l="l" r="r" t="t"/>
              <a:pathLst>
                <a:path extrusionOk="0" h="25320" w="23667">
                  <a:moveTo>
                    <a:pt x="3581" y="334"/>
                  </a:moveTo>
                  <a:lnTo>
                    <a:pt x="15662" y="4070"/>
                  </a:lnTo>
                  <a:lnTo>
                    <a:pt x="23115" y="6367"/>
                  </a:lnTo>
                  <a:lnTo>
                    <a:pt x="23115" y="6367"/>
                  </a:lnTo>
                  <a:lnTo>
                    <a:pt x="6698" y="19807"/>
                  </a:lnTo>
                  <a:lnTo>
                    <a:pt x="2" y="25319"/>
                  </a:lnTo>
                  <a:cubicBezTo>
                    <a:pt x="84" y="24754"/>
                    <a:pt x="408" y="22522"/>
                    <a:pt x="1036" y="18198"/>
                  </a:cubicBezTo>
                  <a:cubicBezTo>
                    <a:pt x="1665" y="13779"/>
                    <a:pt x="2549" y="7576"/>
                    <a:pt x="3581" y="334"/>
                  </a:cubicBezTo>
                  <a:close/>
                  <a:moveTo>
                    <a:pt x="3369" y="1"/>
                  </a:moveTo>
                  <a:lnTo>
                    <a:pt x="3349" y="150"/>
                  </a:lnTo>
                  <a:cubicBezTo>
                    <a:pt x="2364" y="7514"/>
                    <a:pt x="1520" y="13821"/>
                    <a:pt x="921" y="18305"/>
                  </a:cubicBezTo>
                  <a:cubicBezTo>
                    <a:pt x="630" y="20511"/>
                    <a:pt x="397" y="22268"/>
                    <a:pt x="236" y="23489"/>
                  </a:cubicBezTo>
                  <a:cubicBezTo>
                    <a:pt x="160" y="24076"/>
                    <a:pt x="100" y="24534"/>
                    <a:pt x="57" y="24859"/>
                  </a:cubicBezTo>
                  <a:cubicBezTo>
                    <a:pt x="39" y="25003"/>
                    <a:pt x="25" y="25117"/>
                    <a:pt x="14" y="25207"/>
                  </a:cubicBezTo>
                  <a:cubicBezTo>
                    <a:pt x="5" y="25282"/>
                    <a:pt x="1" y="25319"/>
                    <a:pt x="2" y="25319"/>
                  </a:cubicBezTo>
                  <a:cubicBezTo>
                    <a:pt x="2" y="25319"/>
                    <a:pt x="2" y="25319"/>
                    <a:pt x="2" y="25319"/>
                  </a:cubicBezTo>
                  <a:lnTo>
                    <a:pt x="2" y="25319"/>
                  </a:lnTo>
                  <a:cubicBezTo>
                    <a:pt x="2" y="25319"/>
                    <a:pt x="2" y="25319"/>
                    <a:pt x="2" y="25319"/>
                  </a:cubicBezTo>
                  <a:cubicBezTo>
                    <a:pt x="4" y="25319"/>
                    <a:pt x="41" y="25291"/>
                    <a:pt x="112" y="25235"/>
                  </a:cubicBezTo>
                  <a:lnTo>
                    <a:pt x="447" y="24968"/>
                  </a:lnTo>
                  <a:lnTo>
                    <a:pt x="1755" y="23919"/>
                  </a:lnTo>
                  <a:lnTo>
                    <a:pt x="6665" y="19975"/>
                  </a:lnTo>
                  <a:lnTo>
                    <a:pt x="23473" y="6417"/>
                  </a:lnTo>
                  <a:lnTo>
                    <a:pt x="23667" y="6260"/>
                  </a:lnTo>
                  <a:lnTo>
                    <a:pt x="23429" y="6186"/>
                  </a:lnTo>
                  <a:lnTo>
                    <a:pt x="15742" y="3811"/>
                  </a:lnTo>
                  <a:lnTo>
                    <a:pt x="3514" y="45"/>
                  </a:lnTo>
                  <a:lnTo>
                    <a:pt x="336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6"/>
            <p:cNvSpPr/>
            <p:nvPr/>
          </p:nvSpPr>
          <p:spPr>
            <a:xfrm>
              <a:off x="4263750" y="238125"/>
              <a:ext cx="81100" cy="209575"/>
            </a:xfrm>
            <a:custGeom>
              <a:rect b="b" l="l" r="r" t="t"/>
              <a:pathLst>
                <a:path extrusionOk="0" h="8383" w="3244">
                  <a:moveTo>
                    <a:pt x="1440" y="0"/>
                  </a:moveTo>
                  <a:lnTo>
                    <a:pt x="0" y="8383"/>
                  </a:lnTo>
                  <a:lnTo>
                    <a:pt x="1793" y="8383"/>
                  </a:lnTo>
                  <a:lnTo>
                    <a:pt x="324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6"/>
            <p:cNvSpPr/>
            <p:nvPr/>
          </p:nvSpPr>
          <p:spPr>
            <a:xfrm>
              <a:off x="2289550" y="1751575"/>
              <a:ext cx="339875" cy="697450"/>
            </a:xfrm>
            <a:custGeom>
              <a:rect b="b" l="l" r="r" t="t"/>
              <a:pathLst>
                <a:path extrusionOk="0" h="27898" w="13595">
                  <a:moveTo>
                    <a:pt x="7472" y="1"/>
                  </a:moveTo>
                  <a:cubicBezTo>
                    <a:pt x="4853" y="1"/>
                    <a:pt x="2245" y="772"/>
                    <a:pt x="1" y="2292"/>
                  </a:cubicBezTo>
                  <a:lnTo>
                    <a:pt x="239" y="15750"/>
                  </a:lnTo>
                  <a:lnTo>
                    <a:pt x="239" y="22990"/>
                  </a:lnTo>
                  <a:cubicBezTo>
                    <a:pt x="264" y="25420"/>
                    <a:pt x="1527" y="27697"/>
                    <a:pt x="3948" y="27884"/>
                  </a:cubicBezTo>
                  <a:cubicBezTo>
                    <a:pt x="4070" y="27893"/>
                    <a:pt x="4191" y="27898"/>
                    <a:pt x="4311" y="27898"/>
                  </a:cubicBezTo>
                  <a:cubicBezTo>
                    <a:pt x="6804" y="27898"/>
                    <a:pt x="8889" y="25926"/>
                    <a:pt x="8987" y="23392"/>
                  </a:cubicBezTo>
                  <a:cubicBezTo>
                    <a:pt x="9085" y="20842"/>
                    <a:pt x="9171" y="18264"/>
                    <a:pt x="9171" y="18264"/>
                  </a:cubicBezTo>
                  <a:cubicBezTo>
                    <a:pt x="9171" y="18264"/>
                    <a:pt x="13035" y="17903"/>
                    <a:pt x="13315" y="14079"/>
                  </a:cubicBezTo>
                  <a:cubicBezTo>
                    <a:pt x="13595" y="10255"/>
                    <a:pt x="13467" y="1427"/>
                    <a:pt x="13467" y="1427"/>
                  </a:cubicBezTo>
                  <a:cubicBezTo>
                    <a:pt x="11574" y="473"/>
                    <a:pt x="9520" y="1"/>
                    <a:pt x="74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6"/>
            <p:cNvSpPr/>
            <p:nvPr/>
          </p:nvSpPr>
          <p:spPr>
            <a:xfrm>
              <a:off x="2239175" y="1671425"/>
              <a:ext cx="469500" cy="565850"/>
            </a:xfrm>
            <a:custGeom>
              <a:rect b="b" l="l" r="r" t="t"/>
              <a:pathLst>
                <a:path extrusionOk="0" h="22634" w="18780">
                  <a:moveTo>
                    <a:pt x="11271" y="1"/>
                  </a:moveTo>
                  <a:cubicBezTo>
                    <a:pt x="10393" y="1"/>
                    <a:pt x="9485" y="302"/>
                    <a:pt x="8690" y="708"/>
                  </a:cubicBezTo>
                  <a:cubicBezTo>
                    <a:pt x="7451" y="1342"/>
                    <a:pt x="6327" y="2221"/>
                    <a:pt x="5002" y="2649"/>
                  </a:cubicBezTo>
                  <a:cubicBezTo>
                    <a:pt x="3943" y="2992"/>
                    <a:pt x="2765" y="3044"/>
                    <a:pt x="1834" y="3655"/>
                  </a:cubicBezTo>
                  <a:cubicBezTo>
                    <a:pt x="985" y="4215"/>
                    <a:pt x="467" y="5176"/>
                    <a:pt x="233" y="6166"/>
                  </a:cubicBezTo>
                  <a:cubicBezTo>
                    <a:pt x="1" y="7155"/>
                    <a:pt x="20" y="8184"/>
                    <a:pt x="41" y="9201"/>
                  </a:cubicBezTo>
                  <a:lnTo>
                    <a:pt x="216" y="17659"/>
                  </a:lnTo>
                  <a:cubicBezTo>
                    <a:pt x="241" y="18851"/>
                    <a:pt x="291" y="20125"/>
                    <a:pt x="979" y="21099"/>
                  </a:cubicBezTo>
                  <a:cubicBezTo>
                    <a:pt x="1767" y="22211"/>
                    <a:pt x="3189" y="22634"/>
                    <a:pt x="4582" y="22634"/>
                  </a:cubicBezTo>
                  <a:cubicBezTo>
                    <a:pt x="4865" y="22634"/>
                    <a:pt x="5147" y="22617"/>
                    <a:pt x="5422" y="22584"/>
                  </a:cubicBezTo>
                  <a:cubicBezTo>
                    <a:pt x="7079" y="22388"/>
                    <a:pt x="8727" y="21723"/>
                    <a:pt x="9848" y="20488"/>
                  </a:cubicBezTo>
                  <a:cubicBezTo>
                    <a:pt x="10569" y="19693"/>
                    <a:pt x="11081" y="18785"/>
                    <a:pt x="11191" y="17825"/>
                  </a:cubicBezTo>
                  <a:cubicBezTo>
                    <a:pt x="11274" y="17092"/>
                    <a:pt x="10764" y="16395"/>
                    <a:pt x="10041" y="16243"/>
                  </a:cubicBezTo>
                  <a:cubicBezTo>
                    <a:pt x="9273" y="16082"/>
                    <a:pt x="8503" y="15484"/>
                    <a:pt x="8165" y="14824"/>
                  </a:cubicBezTo>
                  <a:cubicBezTo>
                    <a:pt x="7686" y="13889"/>
                    <a:pt x="8024" y="12618"/>
                    <a:pt x="8905" y="12045"/>
                  </a:cubicBezTo>
                  <a:cubicBezTo>
                    <a:pt x="9210" y="11848"/>
                    <a:pt x="9537" y="11757"/>
                    <a:pt x="9863" y="11757"/>
                  </a:cubicBezTo>
                  <a:cubicBezTo>
                    <a:pt x="10479" y="11757"/>
                    <a:pt x="11087" y="12081"/>
                    <a:pt x="11519" y="12616"/>
                  </a:cubicBezTo>
                  <a:lnTo>
                    <a:pt x="11518" y="12617"/>
                  </a:lnTo>
                  <a:cubicBezTo>
                    <a:pt x="12179" y="12605"/>
                    <a:pt x="12229" y="11959"/>
                    <a:pt x="12370" y="11537"/>
                  </a:cubicBezTo>
                  <a:cubicBezTo>
                    <a:pt x="12812" y="10213"/>
                    <a:pt x="12399" y="9281"/>
                    <a:pt x="12443" y="8862"/>
                  </a:cubicBezTo>
                  <a:lnTo>
                    <a:pt x="12443" y="8862"/>
                  </a:lnTo>
                  <a:cubicBezTo>
                    <a:pt x="13036" y="9149"/>
                    <a:pt x="13692" y="9287"/>
                    <a:pt x="14349" y="9287"/>
                  </a:cubicBezTo>
                  <a:cubicBezTo>
                    <a:pt x="16136" y="9287"/>
                    <a:pt x="17939" y="8268"/>
                    <a:pt x="18552" y="6459"/>
                  </a:cubicBezTo>
                  <a:cubicBezTo>
                    <a:pt x="18764" y="5832"/>
                    <a:pt x="18780" y="5143"/>
                    <a:pt x="18572" y="4515"/>
                  </a:cubicBezTo>
                  <a:cubicBezTo>
                    <a:pt x="17972" y="2697"/>
                    <a:pt x="16289" y="2857"/>
                    <a:pt x="15052" y="2154"/>
                  </a:cubicBezTo>
                  <a:cubicBezTo>
                    <a:pt x="14185" y="1660"/>
                    <a:pt x="13585" y="768"/>
                    <a:pt x="12693" y="320"/>
                  </a:cubicBezTo>
                  <a:cubicBezTo>
                    <a:pt x="12245" y="96"/>
                    <a:pt x="11763" y="1"/>
                    <a:pt x="112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6"/>
            <p:cNvSpPr/>
            <p:nvPr/>
          </p:nvSpPr>
          <p:spPr>
            <a:xfrm>
              <a:off x="2092900" y="1578850"/>
              <a:ext cx="204575" cy="219525"/>
            </a:xfrm>
            <a:custGeom>
              <a:rect b="b" l="l" r="r" t="t"/>
              <a:pathLst>
                <a:path extrusionOk="0" h="8781" w="8183">
                  <a:moveTo>
                    <a:pt x="4429" y="0"/>
                  </a:moveTo>
                  <a:cubicBezTo>
                    <a:pt x="4393" y="0"/>
                    <a:pt x="4357" y="1"/>
                    <a:pt x="4320" y="2"/>
                  </a:cubicBezTo>
                  <a:cubicBezTo>
                    <a:pt x="2572" y="53"/>
                    <a:pt x="954" y="1364"/>
                    <a:pt x="477" y="3047"/>
                  </a:cubicBezTo>
                  <a:cubicBezTo>
                    <a:pt x="1" y="4729"/>
                    <a:pt x="658" y="6656"/>
                    <a:pt x="2023" y="7750"/>
                  </a:cubicBezTo>
                  <a:cubicBezTo>
                    <a:pt x="2873" y="8432"/>
                    <a:pt x="3963" y="8780"/>
                    <a:pt x="5054" y="8780"/>
                  </a:cubicBezTo>
                  <a:cubicBezTo>
                    <a:pt x="5712" y="8780"/>
                    <a:pt x="6370" y="8653"/>
                    <a:pt x="6976" y="8397"/>
                  </a:cubicBezTo>
                  <a:lnTo>
                    <a:pt x="6976" y="8397"/>
                  </a:lnTo>
                  <a:lnTo>
                    <a:pt x="6817" y="8447"/>
                  </a:lnTo>
                  <a:cubicBezTo>
                    <a:pt x="7359" y="7210"/>
                    <a:pt x="7910" y="5949"/>
                    <a:pt x="8046" y="4606"/>
                  </a:cubicBezTo>
                  <a:cubicBezTo>
                    <a:pt x="8183" y="3263"/>
                    <a:pt x="7841" y="1800"/>
                    <a:pt x="6841" y="894"/>
                  </a:cubicBezTo>
                  <a:cubicBezTo>
                    <a:pt x="6190" y="304"/>
                    <a:pt x="5307" y="0"/>
                    <a:pt x="442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6"/>
            <p:cNvSpPr/>
            <p:nvPr/>
          </p:nvSpPr>
          <p:spPr>
            <a:xfrm>
              <a:off x="2236350" y="1755150"/>
              <a:ext cx="47575" cy="44925"/>
            </a:xfrm>
            <a:custGeom>
              <a:rect b="b" l="l" r="r" t="t"/>
              <a:pathLst>
                <a:path extrusionOk="0" h="1797" w="1903">
                  <a:moveTo>
                    <a:pt x="1826" y="0"/>
                  </a:moveTo>
                  <a:cubicBezTo>
                    <a:pt x="1748" y="0"/>
                    <a:pt x="1578" y="564"/>
                    <a:pt x="1078" y="1042"/>
                  </a:cubicBezTo>
                  <a:cubicBezTo>
                    <a:pt x="578" y="1539"/>
                    <a:pt x="0" y="1692"/>
                    <a:pt x="18" y="1770"/>
                  </a:cubicBezTo>
                  <a:cubicBezTo>
                    <a:pt x="17" y="1786"/>
                    <a:pt x="51" y="1796"/>
                    <a:pt x="110" y="1796"/>
                  </a:cubicBezTo>
                  <a:cubicBezTo>
                    <a:pt x="315" y="1796"/>
                    <a:pt x="826" y="1671"/>
                    <a:pt x="1267" y="1235"/>
                  </a:cubicBezTo>
                  <a:cubicBezTo>
                    <a:pt x="1840" y="682"/>
                    <a:pt x="1903" y="1"/>
                    <a:pt x="1831" y="1"/>
                  </a:cubicBezTo>
                  <a:cubicBezTo>
                    <a:pt x="1830" y="1"/>
                    <a:pt x="1830" y="1"/>
                    <a:pt x="1830" y="1"/>
                  </a:cubicBezTo>
                  <a:cubicBezTo>
                    <a:pt x="1829" y="0"/>
                    <a:pt x="1827" y="0"/>
                    <a:pt x="1826"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6"/>
            <p:cNvSpPr/>
            <p:nvPr/>
          </p:nvSpPr>
          <p:spPr>
            <a:xfrm>
              <a:off x="2140475" y="1691575"/>
              <a:ext cx="110600" cy="115650"/>
            </a:xfrm>
            <a:custGeom>
              <a:rect b="b" l="l" r="r" t="t"/>
              <a:pathLst>
                <a:path extrusionOk="0" h="4626" w="4424">
                  <a:moveTo>
                    <a:pt x="1667" y="1"/>
                  </a:moveTo>
                  <a:cubicBezTo>
                    <a:pt x="1627" y="1"/>
                    <a:pt x="1254" y="307"/>
                    <a:pt x="764" y="914"/>
                  </a:cubicBezTo>
                  <a:cubicBezTo>
                    <a:pt x="524" y="1231"/>
                    <a:pt x="250" y="1643"/>
                    <a:pt x="122" y="2180"/>
                  </a:cubicBezTo>
                  <a:cubicBezTo>
                    <a:pt x="0" y="2702"/>
                    <a:pt x="15" y="3367"/>
                    <a:pt x="405" y="3909"/>
                  </a:cubicBezTo>
                  <a:cubicBezTo>
                    <a:pt x="789" y="4441"/>
                    <a:pt x="1430" y="4626"/>
                    <a:pt x="1957" y="4626"/>
                  </a:cubicBezTo>
                  <a:cubicBezTo>
                    <a:pt x="1972" y="4626"/>
                    <a:pt x="1987" y="4626"/>
                    <a:pt x="2002" y="4625"/>
                  </a:cubicBezTo>
                  <a:cubicBezTo>
                    <a:pt x="2553" y="4617"/>
                    <a:pt x="3018" y="4425"/>
                    <a:pt x="3370" y="4237"/>
                  </a:cubicBezTo>
                  <a:cubicBezTo>
                    <a:pt x="4070" y="3842"/>
                    <a:pt x="4424" y="3500"/>
                    <a:pt x="4408" y="3478"/>
                  </a:cubicBezTo>
                  <a:cubicBezTo>
                    <a:pt x="4407" y="3476"/>
                    <a:pt x="4404" y="3475"/>
                    <a:pt x="4399" y="3475"/>
                  </a:cubicBezTo>
                  <a:cubicBezTo>
                    <a:pt x="4332" y="3475"/>
                    <a:pt x="3938" y="3750"/>
                    <a:pt x="3283" y="4066"/>
                  </a:cubicBezTo>
                  <a:cubicBezTo>
                    <a:pt x="2941" y="4221"/>
                    <a:pt x="2512" y="4376"/>
                    <a:pt x="2027" y="4376"/>
                  </a:cubicBezTo>
                  <a:cubicBezTo>
                    <a:pt x="2018" y="4376"/>
                    <a:pt x="2009" y="4376"/>
                    <a:pt x="2000" y="4376"/>
                  </a:cubicBezTo>
                  <a:cubicBezTo>
                    <a:pt x="1514" y="4372"/>
                    <a:pt x="947" y="4202"/>
                    <a:pt x="623" y="3749"/>
                  </a:cubicBezTo>
                  <a:cubicBezTo>
                    <a:pt x="296" y="3300"/>
                    <a:pt x="265" y="2712"/>
                    <a:pt x="365" y="2235"/>
                  </a:cubicBezTo>
                  <a:cubicBezTo>
                    <a:pt x="466" y="1749"/>
                    <a:pt x="706" y="1345"/>
                    <a:pt x="919" y="1027"/>
                  </a:cubicBezTo>
                  <a:cubicBezTo>
                    <a:pt x="1368" y="394"/>
                    <a:pt x="1705" y="31"/>
                    <a:pt x="1670" y="1"/>
                  </a:cubicBezTo>
                  <a:cubicBezTo>
                    <a:pt x="1669" y="1"/>
                    <a:pt x="1669" y="1"/>
                    <a:pt x="16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6"/>
            <p:cNvSpPr/>
            <p:nvPr/>
          </p:nvSpPr>
          <p:spPr>
            <a:xfrm>
              <a:off x="2087750" y="1789725"/>
              <a:ext cx="160300" cy="158525"/>
            </a:xfrm>
            <a:custGeom>
              <a:rect b="b" l="l" r="r" t="t"/>
              <a:pathLst>
                <a:path extrusionOk="0" h="6341" w="6412">
                  <a:moveTo>
                    <a:pt x="6123" y="0"/>
                  </a:moveTo>
                  <a:cubicBezTo>
                    <a:pt x="6069" y="0"/>
                    <a:pt x="6008" y="4"/>
                    <a:pt x="5940" y="13"/>
                  </a:cubicBezTo>
                  <a:cubicBezTo>
                    <a:pt x="5636" y="51"/>
                    <a:pt x="5197" y="234"/>
                    <a:pt x="4826" y="648"/>
                  </a:cubicBezTo>
                  <a:cubicBezTo>
                    <a:pt x="4445" y="1061"/>
                    <a:pt x="4211" y="1701"/>
                    <a:pt x="4097" y="2400"/>
                  </a:cubicBezTo>
                  <a:cubicBezTo>
                    <a:pt x="3971" y="3100"/>
                    <a:pt x="3953" y="3878"/>
                    <a:pt x="3705" y="4622"/>
                  </a:cubicBezTo>
                  <a:cubicBezTo>
                    <a:pt x="3473" y="5359"/>
                    <a:pt x="2905" y="5950"/>
                    <a:pt x="2263" y="6073"/>
                  </a:cubicBezTo>
                  <a:cubicBezTo>
                    <a:pt x="2184" y="6089"/>
                    <a:pt x="2106" y="6096"/>
                    <a:pt x="2030" y="6096"/>
                  </a:cubicBezTo>
                  <a:cubicBezTo>
                    <a:pt x="1485" y="6096"/>
                    <a:pt x="1028" y="5729"/>
                    <a:pt x="766" y="5384"/>
                  </a:cubicBezTo>
                  <a:cubicBezTo>
                    <a:pt x="458" y="4976"/>
                    <a:pt x="313" y="4567"/>
                    <a:pt x="203" y="4295"/>
                  </a:cubicBezTo>
                  <a:cubicBezTo>
                    <a:pt x="99" y="4024"/>
                    <a:pt x="37" y="3871"/>
                    <a:pt x="18" y="3871"/>
                  </a:cubicBezTo>
                  <a:cubicBezTo>
                    <a:pt x="17" y="3871"/>
                    <a:pt x="17" y="3871"/>
                    <a:pt x="17" y="3871"/>
                  </a:cubicBezTo>
                  <a:cubicBezTo>
                    <a:pt x="0" y="3877"/>
                    <a:pt x="28" y="4039"/>
                    <a:pt x="103" y="4328"/>
                  </a:cubicBezTo>
                  <a:cubicBezTo>
                    <a:pt x="184" y="4613"/>
                    <a:pt x="301" y="5041"/>
                    <a:pt x="612" y="5499"/>
                  </a:cubicBezTo>
                  <a:cubicBezTo>
                    <a:pt x="771" y="5723"/>
                    <a:pt x="985" y="5949"/>
                    <a:pt x="1271" y="6119"/>
                  </a:cubicBezTo>
                  <a:cubicBezTo>
                    <a:pt x="1493" y="6251"/>
                    <a:pt x="1770" y="6341"/>
                    <a:pt x="2063" y="6341"/>
                  </a:cubicBezTo>
                  <a:cubicBezTo>
                    <a:pt x="2144" y="6341"/>
                    <a:pt x="2226" y="6334"/>
                    <a:pt x="2309" y="6319"/>
                  </a:cubicBezTo>
                  <a:cubicBezTo>
                    <a:pt x="3072" y="6190"/>
                    <a:pt x="3711" y="5509"/>
                    <a:pt x="3962" y="4710"/>
                  </a:cubicBezTo>
                  <a:cubicBezTo>
                    <a:pt x="4227" y="3909"/>
                    <a:pt x="4233" y="3121"/>
                    <a:pt x="4344" y="2441"/>
                  </a:cubicBezTo>
                  <a:cubicBezTo>
                    <a:pt x="4442" y="1761"/>
                    <a:pt x="4644" y="1164"/>
                    <a:pt x="4973" y="773"/>
                  </a:cubicBezTo>
                  <a:cubicBezTo>
                    <a:pt x="5296" y="377"/>
                    <a:pt x="5684" y="183"/>
                    <a:pt x="5960" y="117"/>
                  </a:cubicBezTo>
                  <a:cubicBezTo>
                    <a:pt x="6239" y="47"/>
                    <a:pt x="6405" y="80"/>
                    <a:pt x="6407" y="54"/>
                  </a:cubicBezTo>
                  <a:cubicBezTo>
                    <a:pt x="6411" y="45"/>
                    <a:pt x="6312" y="0"/>
                    <a:pt x="61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6"/>
            <p:cNvSpPr/>
            <p:nvPr/>
          </p:nvSpPr>
          <p:spPr>
            <a:xfrm>
              <a:off x="1992450" y="2689625"/>
              <a:ext cx="255450" cy="434825"/>
            </a:xfrm>
            <a:custGeom>
              <a:rect b="b" l="l" r="r" t="t"/>
              <a:pathLst>
                <a:path extrusionOk="0" h="17393" w="10218">
                  <a:moveTo>
                    <a:pt x="1950" y="0"/>
                  </a:moveTo>
                  <a:cubicBezTo>
                    <a:pt x="1950" y="0"/>
                    <a:pt x="1" y="14278"/>
                    <a:pt x="1950" y="16088"/>
                  </a:cubicBezTo>
                  <a:cubicBezTo>
                    <a:pt x="3122" y="17176"/>
                    <a:pt x="4267" y="17393"/>
                    <a:pt x="4994" y="17393"/>
                  </a:cubicBezTo>
                  <a:cubicBezTo>
                    <a:pt x="5477" y="17393"/>
                    <a:pt x="5776" y="17297"/>
                    <a:pt x="5776" y="17297"/>
                  </a:cubicBezTo>
                  <a:lnTo>
                    <a:pt x="9487" y="14194"/>
                  </a:lnTo>
                  <a:lnTo>
                    <a:pt x="1021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6"/>
            <p:cNvSpPr/>
            <p:nvPr/>
          </p:nvSpPr>
          <p:spPr>
            <a:xfrm>
              <a:off x="3049500" y="1474225"/>
              <a:ext cx="458050" cy="360150"/>
            </a:xfrm>
            <a:custGeom>
              <a:rect b="b" l="l" r="r" t="t"/>
              <a:pathLst>
                <a:path extrusionOk="0" h="14406" w="18322">
                  <a:moveTo>
                    <a:pt x="16058" y="1"/>
                  </a:moveTo>
                  <a:lnTo>
                    <a:pt x="6607" y="9176"/>
                  </a:lnTo>
                  <a:lnTo>
                    <a:pt x="2477" y="5872"/>
                  </a:lnTo>
                  <a:lnTo>
                    <a:pt x="1" y="8534"/>
                  </a:lnTo>
                  <a:lnTo>
                    <a:pt x="6423" y="14406"/>
                  </a:lnTo>
                  <a:lnTo>
                    <a:pt x="18322" y="2669"/>
                  </a:lnTo>
                  <a:lnTo>
                    <a:pt x="160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6"/>
            <p:cNvSpPr/>
            <p:nvPr/>
          </p:nvSpPr>
          <p:spPr>
            <a:xfrm>
              <a:off x="2812550" y="1705675"/>
              <a:ext cx="552725" cy="789275"/>
            </a:xfrm>
            <a:custGeom>
              <a:rect b="b" l="l" r="r" t="t"/>
              <a:pathLst>
                <a:path extrusionOk="0" h="31571" w="22109">
                  <a:moveTo>
                    <a:pt x="16409" y="0"/>
                  </a:moveTo>
                  <a:cubicBezTo>
                    <a:pt x="16354" y="0"/>
                    <a:pt x="16326" y="59"/>
                    <a:pt x="16336" y="192"/>
                  </a:cubicBezTo>
                  <a:cubicBezTo>
                    <a:pt x="16392" y="905"/>
                    <a:pt x="16343" y="4607"/>
                    <a:pt x="16343" y="4607"/>
                  </a:cubicBezTo>
                  <a:lnTo>
                    <a:pt x="9935" y="18089"/>
                  </a:lnTo>
                  <a:cubicBezTo>
                    <a:pt x="9064" y="20224"/>
                    <a:pt x="7300" y="21567"/>
                    <a:pt x="5981" y="21885"/>
                  </a:cubicBezTo>
                  <a:lnTo>
                    <a:pt x="0" y="23663"/>
                  </a:lnTo>
                  <a:lnTo>
                    <a:pt x="2338" y="31571"/>
                  </a:lnTo>
                  <a:lnTo>
                    <a:pt x="10651" y="28815"/>
                  </a:lnTo>
                  <a:cubicBezTo>
                    <a:pt x="12808" y="28100"/>
                    <a:pt x="14498" y="26404"/>
                    <a:pt x="15207" y="24246"/>
                  </a:cubicBezTo>
                  <a:lnTo>
                    <a:pt x="20937" y="6789"/>
                  </a:lnTo>
                  <a:cubicBezTo>
                    <a:pt x="20937" y="6789"/>
                    <a:pt x="21618" y="4804"/>
                    <a:pt x="21862" y="3349"/>
                  </a:cubicBezTo>
                  <a:cubicBezTo>
                    <a:pt x="22108" y="1894"/>
                    <a:pt x="21120" y="1"/>
                    <a:pt x="21120" y="1"/>
                  </a:cubicBezTo>
                  <a:lnTo>
                    <a:pt x="17527" y="2307"/>
                  </a:lnTo>
                  <a:cubicBezTo>
                    <a:pt x="17395" y="1149"/>
                    <a:pt x="16650" y="0"/>
                    <a:pt x="164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6"/>
            <p:cNvSpPr/>
            <p:nvPr/>
          </p:nvSpPr>
          <p:spPr>
            <a:xfrm>
              <a:off x="2415100" y="5292100"/>
              <a:ext cx="349175" cy="152575"/>
            </a:xfrm>
            <a:custGeom>
              <a:rect b="b" l="l" r="r" t="t"/>
              <a:pathLst>
                <a:path extrusionOk="0" h="6103" w="13967">
                  <a:moveTo>
                    <a:pt x="7490" y="0"/>
                  </a:moveTo>
                  <a:lnTo>
                    <a:pt x="0" y="119"/>
                  </a:lnTo>
                  <a:lnTo>
                    <a:pt x="69" y="5971"/>
                  </a:lnTo>
                  <a:lnTo>
                    <a:pt x="534" y="5992"/>
                  </a:lnTo>
                  <a:cubicBezTo>
                    <a:pt x="1584" y="6034"/>
                    <a:pt x="4283" y="6103"/>
                    <a:pt x="6864" y="6103"/>
                  </a:cubicBezTo>
                  <a:cubicBezTo>
                    <a:pt x="9365" y="6103"/>
                    <a:pt x="11756" y="6038"/>
                    <a:pt x="12433" y="5821"/>
                  </a:cubicBezTo>
                  <a:cubicBezTo>
                    <a:pt x="13967" y="5330"/>
                    <a:pt x="7580" y="3999"/>
                    <a:pt x="7580" y="3999"/>
                  </a:cubicBezTo>
                  <a:lnTo>
                    <a:pt x="74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6"/>
            <p:cNvSpPr/>
            <p:nvPr/>
          </p:nvSpPr>
          <p:spPr>
            <a:xfrm>
              <a:off x="2416175" y="5386075"/>
              <a:ext cx="68525" cy="52725"/>
            </a:xfrm>
            <a:custGeom>
              <a:rect b="b" l="l" r="r" t="t"/>
              <a:pathLst>
                <a:path extrusionOk="0" h="2109" w="2741">
                  <a:moveTo>
                    <a:pt x="229" y="1"/>
                  </a:moveTo>
                  <a:cubicBezTo>
                    <a:pt x="153" y="1"/>
                    <a:pt x="77" y="4"/>
                    <a:pt x="0" y="12"/>
                  </a:cubicBezTo>
                  <a:lnTo>
                    <a:pt x="32" y="2104"/>
                  </a:lnTo>
                  <a:lnTo>
                    <a:pt x="2741" y="2109"/>
                  </a:lnTo>
                  <a:cubicBezTo>
                    <a:pt x="2620" y="1479"/>
                    <a:pt x="2272" y="915"/>
                    <a:pt x="1759" y="527"/>
                  </a:cubicBezTo>
                  <a:cubicBezTo>
                    <a:pt x="1314" y="192"/>
                    <a:pt x="7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6"/>
            <p:cNvSpPr/>
            <p:nvPr/>
          </p:nvSpPr>
          <p:spPr>
            <a:xfrm>
              <a:off x="2416825" y="5411100"/>
              <a:ext cx="321850" cy="33900"/>
            </a:xfrm>
            <a:custGeom>
              <a:rect b="b" l="l" r="r" t="t"/>
              <a:pathLst>
                <a:path extrusionOk="0" h="1356" w="12874">
                  <a:moveTo>
                    <a:pt x="10633" y="0"/>
                  </a:moveTo>
                  <a:cubicBezTo>
                    <a:pt x="10197" y="25"/>
                    <a:pt x="9986" y="974"/>
                    <a:pt x="9986" y="974"/>
                  </a:cubicBezTo>
                  <a:lnTo>
                    <a:pt x="10" y="1043"/>
                  </a:lnTo>
                  <a:lnTo>
                    <a:pt x="0" y="1211"/>
                  </a:lnTo>
                  <a:cubicBezTo>
                    <a:pt x="1375" y="1310"/>
                    <a:pt x="3382" y="1355"/>
                    <a:pt x="5392" y="1355"/>
                  </a:cubicBezTo>
                  <a:cubicBezTo>
                    <a:pt x="8905" y="1355"/>
                    <a:pt x="12428" y="1216"/>
                    <a:pt x="12601" y="979"/>
                  </a:cubicBezTo>
                  <a:cubicBezTo>
                    <a:pt x="12874" y="608"/>
                    <a:pt x="10633" y="0"/>
                    <a:pt x="1063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6"/>
            <p:cNvSpPr/>
            <p:nvPr/>
          </p:nvSpPr>
          <p:spPr>
            <a:xfrm>
              <a:off x="2414100" y="5432350"/>
              <a:ext cx="317775" cy="7025"/>
            </a:xfrm>
            <a:custGeom>
              <a:rect b="b" l="l" r="r" t="t"/>
              <a:pathLst>
                <a:path extrusionOk="0" h="281" w="12711">
                  <a:moveTo>
                    <a:pt x="12637" y="1"/>
                  </a:moveTo>
                  <a:cubicBezTo>
                    <a:pt x="12621" y="1"/>
                    <a:pt x="12603" y="1"/>
                    <a:pt x="12582" y="1"/>
                  </a:cubicBezTo>
                  <a:lnTo>
                    <a:pt x="12212" y="12"/>
                  </a:lnTo>
                  <a:lnTo>
                    <a:pt x="10850" y="61"/>
                  </a:lnTo>
                  <a:cubicBezTo>
                    <a:pt x="9701" y="102"/>
                    <a:pt x="8113" y="149"/>
                    <a:pt x="6357" y="176"/>
                  </a:cubicBezTo>
                  <a:cubicBezTo>
                    <a:pt x="5274" y="192"/>
                    <a:pt x="4255" y="197"/>
                    <a:pt x="3363" y="197"/>
                  </a:cubicBezTo>
                  <a:cubicBezTo>
                    <a:pt x="2809" y="197"/>
                    <a:pt x="2304" y="195"/>
                    <a:pt x="1863" y="192"/>
                  </a:cubicBezTo>
                  <a:lnTo>
                    <a:pt x="501" y="184"/>
                  </a:lnTo>
                  <a:lnTo>
                    <a:pt x="131" y="184"/>
                  </a:lnTo>
                  <a:cubicBezTo>
                    <a:pt x="46" y="185"/>
                    <a:pt x="1" y="188"/>
                    <a:pt x="1" y="190"/>
                  </a:cubicBezTo>
                  <a:cubicBezTo>
                    <a:pt x="1" y="193"/>
                    <a:pt x="46" y="197"/>
                    <a:pt x="130" y="202"/>
                  </a:cubicBezTo>
                  <a:lnTo>
                    <a:pt x="501" y="219"/>
                  </a:lnTo>
                  <a:lnTo>
                    <a:pt x="1863" y="257"/>
                  </a:lnTo>
                  <a:cubicBezTo>
                    <a:pt x="2551" y="271"/>
                    <a:pt x="3398" y="281"/>
                    <a:pt x="4344" y="281"/>
                  </a:cubicBezTo>
                  <a:cubicBezTo>
                    <a:pt x="4977" y="281"/>
                    <a:pt x="5654" y="276"/>
                    <a:pt x="6358" y="266"/>
                  </a:cubicBezTo>
                  <a:cubicBezTo>
                    <a:pt x="8114" y="241"/>
                    <a:pt x="9704" y="183"/>
                    <a:pt x="10852" y="125"/>
                  </a:cubicBezTo>
                  <a:lnTo>
                    <a:pt x="12213" y="48"/>
                  </a:lnTo>
                  <a:lnTo>
                    <a:pt x="12583" y="20"/>
                  </a:lnTo>
                  <a:cubicBezTo>
                    <a:pt x="12666" y="13"/>
                    <a:pt x="12710" y="7"/>
                    <a:pt x="12710" y="5"/>
                  </a:cubicBezTo>
                  <a:cubicBezTo>
                    <a:pt x="12710" y="2"/>
                    <a:pt x="12686" y="1"/>
                    <a:pt x="126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6"/>
            <p:cNvSpPr/>
            <p:nvPr/>
          </p:nvSpPr>
          <p:spPr>
            <a:xfrm>
              <a:off x="2665325" y="5408775"/>
              <a:ext cx="19075" cy="29625"/>
            </a:xfrm>
            <a:custGeom>
              <a:rect b="b" l="l" r="r" t="t"/>
              <a:pathLst>
                <a:path extrusionOk="0" h="1185" w="763">
                  <a:moveTo>
                    <a:pt x="740" y="0"/>
                  </a:moveTo>
                  <a:cubicBezTo>
                    <a:pt x="698" y="0"/>
                    <a:pt x="407" y="149"/>
                    <a:pt x="212" y="484"/>
                  </a:cubicBezTo>
                  <a:cubicBezTo>
                    <a:pt x="0" y="837"/>
                    <a:pt x="23" y="1184"/>
                    <a:pt x="44" y="1184"/>
                  </a:cubicBezTo>
                  <a:cubicBezTo>
                    <a:pt x="45" y="1184"/>
                    <a:pt x="45" y="1184"/>
                    <a:pt x="45" y="1184"/>
                  </a:cubicBezTo>
                  <a:cubicBezTo>
                    <a:pt x="45" y="1184"/>
                    <a:pt x="45" y="1184"/>
                    <a:pt x="45" y="1184"/>
                  </a:cubicBezTo>
                  <a:cubicBezTo>
                    <a:pt x="74" y="1184"/>
                    <a:pt x="90" y="861"/>
                    <a:pt x="290" y="530"/>
                  </a:cubicBezTo>
                  <a:cubicBezTo>
                    <a:pt x="484" y="196"/>
                    <a:pt x="762" y="25"/>
                    <a:pt x="746" y="3"/>
                  </a:cubicBezTo>
                  <a:cubicBezTo>
                    <a:pt x="745" y="1"/>
                    <a:pt x="743" y="0"/>
                    <a:pt x="7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6"/>
            <p:cNvSpPr/>
            <p:nvPr/>
          </p:nvSpPr>
          <p:spPr>
            <a:xfrm>
              <a:off x="2610250" y="5395425"/>
              <a:ext cx="10725" cy="15800"/>
            </a:xfrm>
            <a:custGeom>
              <a:rect b="b" l="l" r="r" t="t"/>
              <a:pathLst>
                <a:path extrusionOk="0" h="632" w="429">
                  <a:moveTo>
                    <a:pt x="404" y="1"/>
                  </a:moveTo>
                  <a:cubicBezTo>
                    <a:pt x="376" y="1"/>
                    <a:pt x="277" y="127"/>
                    <a:pt x="176" y="292"/>
                  </a:cubicBezTo>
                  <a:cubicBezTo>
                    <a:pt x="68" y="466"/>
                    <a:pt x="0" y="618"/>
                    <a:pt x="21" y="631"/>
                  </a:cubicBezTo>
                  <a:cubicBezTo>
                    <a:pt x="22" y="631"/>
                    <a:pt x="23" y="632"/>
                    <a:pt x="24" y="632"/>
                  </a:cubicBezTo>
                  <a:cubicBezTo>
                    <a:pt x="52" y="632"/>
                    <a:pt x="151" y="506"/>
                    <a:pt x="253" y="340"/>
                  </a:cubicBezTo>
                  <a:cubicBezTo>
                    <a:pt x="360" y="167"/>
                    <a:pt x="429" y="15"/>
                    <a:pt x="407" y="2"/>
                  </a:cubicBezTo>
                  <a:cubicBezTo>
                    <a:pt x="406" y="1"/>
                    <a:pt x="405" y="1"/>
                    <a:pt x="4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6"/>
            <p:cNvSpPr/>
            <p:nvPr/>
          </p:nvSpPr>
          <p:spPr>
            <a:xfrm>
              <a:off x="2595050" y="5392650"/>
              <a:ext cx="12425" cy="10850"/>
            </a:xfrm>
            <a:custGeom>
              <a:rect b="b" l="l" r="r" t="t"/>
              <a:pathLst>
                <a:path extrusionOk="0" h="434" w="497">
                  <a:moveTo>
                    <a:pt x="471" y="0"/>
                  </a:moveTo>
                  <a:cubicBezTo>
                    <a:pt x="440" y="0"/>
                    <a:pt x="333" y="77"/>
                    <a:pt x="218" y="183"/>
                  </a:cubicBezTo>
                  <a:cubicBezTo>
                    <a:pt x="90" y="301"/>
                    <a:pt x="1" y="412"/>
                    <a:pt x="18" y="430"/>
                  </a:cubicBezTo>
                  <a:cubicBezTo>
                    <a:pt x="19" y="432"/>
                    <a:pt x="22" y="433"/>
                    <a:pt x="26" y="433"/>
                  </a:cubicBezTo>
                  <a:cubicBezTo>
                    <a:pt x="59" y="433"/>
                    <a:pt x="165" y="357"/>
                    <a:pt x="279" y="250"/>
                  </a:cubicBezTo>
                  <a:cubicBezTo>
                    <a:pt x="407" y="132"/>
                    <a:pt x="496" y="22"/>
                    <a:pt x="478" y="3"/>
                  </a:cubicBezTo>
                  <a:cubicBezTo>
                    <a:pt x="477" y="1"/>
                    <a:pt x="474" y="0"/>
                    <a:pt x="4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6"/>
            <p:cNvSpPr/>
            <p:nvPr/>
          </p:nvSpPr>
          <p:spPr>
            <a:xfrm>
              <a:off x="2585625" y="5384675"/>
              <a:ext cx="19600" cy="2325"/>
            </a:xfrm>
            <a:custGeom>
              <a:rect b="b" l="l" r="r" t="t"/>
              <a:pathLst>
                <a:path extrusionOk="0" h="93" w="784">
                  <a:moveTo>
                    <a:pt x="392" y="1"/>
                  </a:moveTo>
                  <a:cubicBezTo>
                    <a:pt x="175" y="2"/>
                    <a:pt x="1" y="24"/>
                    <a:pt x="1" y="49"/>
                  </a:cubicBezTo>
                  <a:cubicBezTo>
                    <a:pt x="1" y="74"/>
                    <a:pt x="176" y="93"/>
                    <a:pt x="392" y="93"/>
                  </a:cubicBezTo>
                  <a:cubicBezTo>
                    <a:pt x="608" y="92"/>
                    <a:pt x="784" y="70"/>
                    <a:pt x="784" y="45"/>
                  </a:cubicBezTo>
                  <a:cubicBezTo>
                    <a:pt x="784" y="20"/>
                    <a:pt x="608" y="1"/>
                    <a:pt x="39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6"/>
            <p:cNvSpPr/>
            <p:nvPr/>
          </p:nvSpPr>
          <p:spPr>
            <a:xfrm>
              <a:off x="2581950" y="5373250"/>
              <a:ext cx="22525" cy="3300"/>
            </a:xfrm>
            <a:custGeom>
              <a:rect b="b" l="l" r="r" t="t"/>
              <a:pathLst>
                <a:path extrusionOk="0" h="132" w="901">
                  <a:moveTo>
                    <a:pt x="42" y="1"/>
                  </a:moveTo>
                  <a:cubicBezTo>
                    <a:pt x="22" y="1"/>
                    <a:pt x="10" y="3"/>
                    <a:pt x="8" y="9"/>
                  </a:cubicBezTo>
                  <a:cubicBezTo>
                    <a:pt x="1" y="32"/>
                    <a:pt x="192" y="114"/>
                    <a:pt x="446" y="130"/>
                  </a:cubicBezTo>
                  <a:cubicBezTo>
                    <a:pt x="473" y="131"/>
                    <a:pt x="500" y="132"/>
                    <a:pt x="525" y="132"/>
                  </a:cubicBezTo>
                  <a:cubicBezTo>
                    <a:pt x="741" y="132"/>
                    <a:pt x="900" y="83"/>
                    <a:pt x="896" y="62"/>
                  </a:cubicBezTo>
                  <a:cubicBezTo>
                    <a:pt x="891" y="37"/>
                    <a:pt x="693" y="54"/>
                    <a:pt x="452" y="39"/>
                  </a:cubicBezTo>
                  <a:cubicBezTo>
                    <a:pt x="267" y="27"/>
                    <a:pt x="109"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6"/>
            <p:cNvSpPr/>
            <p:nvPr/>
          </p:nvSpPr>
          <p:spPr>
            <a:xfrm>
              <a:off x="2616875" y="5377550"/>
              <a:ext cx="35475" cy="20475"/>
            </a:xfrm>
            <a:custGeom>
              <a:rect b="b" l="l" r="r" t="t"/>
              <a:pathLst>
                <a:path extrusionOk="0" h="819" w="1419">
                  <a:moveTo>
                    <a:pt x="972" y="88"/>
                  </a:moveTo>
                  <a:cubicBezTo>
                    <a:pt x="1078" y="88"/>
                    <a:pt x="1184" y="108"/>
                    <a:pt x="1268" y="161"/>
                  </a:cubicBezTo>
                  <a:cubicBezTo>
                    <a:pt x="1346" y="215"/>
                    <a:pt x="1317" y="306"/>
                    <a:pt x="1233" y="358"/>
                  </a:cubicBezTo>
                  <a:cubicBezTo>
                    <a:pt x="1155" y="410"/>
                    <a:pt x="1053" y="443"/>
                    <a:pt x="965" y="477"/>
                  </a:cubicBezTo>
                  <a:cubicBezTo>
                    <a:pt x="804" y="535"/>
                    <a:pt x="639" y="581"/>
                    <a:pt x="471" y="614"/>
                  </a:cubicBezTo>
                  <a:cubicBezTo>
                    <a:pt x="329" y="642"/>
                    <a:pt x="212" y="657"/>
                    <a:pt x="131" y="666"/>
                  </a:cubicBezTo>
                  <a:lnTo>
                    <a:pt x="131" y="666"/>
                  </a:lnTo>
                  <a:cubicBezTo>
                    <a:pt x="160" y="594"/>
                    <a:pt x="208" y="502"/>
                    <a:pt x="288" y="404"/>
                  </a:cubicBezTo>
                  <a:cubicBezTo>
                    <a:pt x="394" y="275"/>
                    <a:pt x="535" y="181"/>
                    <a:pt x="695" y="131"/>
                  </a:cubicBezTo>
                  <a:cubicBezTo>
                    <a:pt x="776" y="105"/>
                    <a:pt x="874" y="88"/>
                    <a:pt x="972" y="88"/>
                  </a:cubicBezTo>
                  <a:close/>
                  <a:moveTo>
                    <a:pt x="955" y="0"/>
                  </a:moveTo>
                  <a:cubicBezTo>
                    <a:pt x="635" y="0"/>
                    <a:pt x="359" y="189"/>
                    <a:pt x="237" y="365"/>
                  </a:cubicBezTo>
                  <a:cubicBezTo>
                    <a:pt x="167" y="456"/>
                    <a:pt x="118" y="560"/>
                    <a:pt x="89" y="671"/>
                  </a:cubicBezTo>
                  <a:lnTo>
                    <a:pt x="89" y="671"/>
                  </a:lnTo>
                  <a:cubicBezTo>
                    <a:pt x="32" y="678"/>
                    <a:pt x="0" y="682"/>
                    <a:pt x="0" y="688"/>
                  </a:cubicBezTo>
                  <a:cubicBezTo>
                    <a:pt x="0" y="692"/>
                    <a:pt x="29" y="698"/>
                    <a:pt x="83" y="701"/>
                  </a:cubicBezTo>
                  <a:lnTo>
                    <a:pt x="83" y="701"/>
                  </a:lnTo>
                  <a:cubicBezTo>
                    <a:pt x="67" y="775"/>
                    <a:pt x="70" y="817"/>
                    <a:pt x="74" y="818"/>
                  </a:cubicBezTo>
                  <a:cubicBezTo>
                    <a:pt x="75" y="818"/>
                    <a:pt x="75" y="818"/>
                    <a:pt x="75" y="818"/>
                  </a:cubicBezTo>
                  <a:cubicBezTo>
                    <a:pt x="83" y="818"/>
                    <a:pt x="91" y="773"/>
                    <a:pt x="117" y="702"/>
                  </a:cubicBezTo>
                  <a:lnTo>
                    <a:pt x="117" y="702"/>
                  </a:lnTo>
                  <a:cubicBezTo>
                    <a:pt x="128" y="702"/>
                    <a:pt x="140" y="702"/>
                    <a:pt x="153" y="702"/>
                  </a:cubicBezTo>
                  <a:cubicBezTo>
                    <a:pt x="235" y="702"/>
                    <a:pt x="347" y="697"/>
                    <a:pt x="481" y="679"/>
                  </a:cubicBezTo>
                  <a:cubicBezTo>
                    <a:pt x="656" y="654"/>
                    <a:pt x="826" y="613"/>
                    <a:pt x="992" y="557"/>
                  </a:cubicBezTo>
                  <a:cubicBezTo>
                    <a:pt x="1085" y="522"/>
                    <a:pt x="1183" y="496"/>
                    <a:pt x="1284" y="432"/>
                  </a:cubicBezTo>
                  <a:cubicBezTo>
                    <a:pt x="1331" y="399"/>
                    <a:pt x="1383" y="354"/>
                    <a:pt x="1401" y="281"/>
                  </a:cubicBezTo>
                  <a:cubicBezTo>
                    <a:pt x="1418" y="207"/>
                    <a:pt x="1379" y="127"/>
                    <a:pt x="1324" y="89"/>
                  </a:cubicBezTo>
                  <a:cubicBezTo>
                    <a:pt x="1199" y="27"/>
                    <a:pt x="1074" y="0"/>
                    <a:pt x="9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6"/>
            <p:cNvSpPr/>
            <p:nvPr/>
          </p:nvSpPr>
          <p:spPr>
            <a:xfrm>
              <a:off x="2603625" y="5372200"/>
              <a:ext cx="18275" cy="23125"/>
            </a:xfrm>
            <a:custGeom>
              <a:rect b="b" l="l" r="r" t="t"/>
              <a:pathLst>
                <a:path extrusionOk="0" h="925" w="731">
                  <a:moveTo>
                    <a:pt x="188" y="0"/>
                  </a:moveTo>
                  <a:cubicBezTo>
                    <a:pt x="180" y="0"/>
                    <a:pt x="172" y="0"/>
                    <a:pt x="164" y="1"/>
                  </a:cubicBezTo>
                  <a:cubicBezTo>
                    <a:pt x="53" y="18"/>
                    <a:pt x="0" y="145"/>
                    <a:pt x="20" y="225"/>
                  </a:cubicBezTo>
                  <a:cubicBezTo>
                    <a:pt x="29" y="310"/>
                    <a:pt x="68" y="382"/>
                    <a:pt x="104" y="439"/>
                  </a:cubicBezTo>
                  <a:cubicBezTo>
                    <a:pt x="170" y="545"/>
                    <a:pt x="248" y="642"/>
                    <a:pt x="337" y="727"/>
                  </a:cubicBezTo>
                  <a:cubicBezTo>
                    <a:pt x="479" y="862"/>
                    <a:pt x="592" y="919"/>
                    <a:pt x="612" y="919"/>
                  </a:cubicBezTo>
                  <a:cubicBezTo>
                    <a:pt x="614" y="919"/>
                    <a:pt x="615" y="918"/>
                    <a:pt x="615" y="918"/>
                  </a:cubicBezTo>
                  <a:cubicBezTo>
                    <a:pt x="624" y="906"/>
                    <a:pt x="517" y="833"/>
                    <a:pt x="382" y="683"/>
                  </a:cubicBezTo>
                  <a:cubicBezTo>
                    <a:pt x="304" y="594"/>
                    <a:pt x="236" y="499"/>
                    <a:pt x="177" y="397"/>
                  </a:cubicBezTo>
                  <a:cubicBezTo>
                    <a:pt x="109" y="296"/>
                    <a:pt x="61" y="114"/>
                    <a:pt x="182" y="90"/>
                  </a:cubicBezTo>
                  <a:cubicBezTo>
                    <a:pt x="188" y="90"/>
                    <a:pt x="194" y="89"/>
                    <a:pt x="201" y="89"/>
                  </a:cubicBezTo>
                  <a:cubicBezTo>
                    <a:pt x="314" y="89"/>
                    <a:pt x="430" y="199"/>
                    <a:pt x="502" y="290"/>
                  </a:cubicBezTo>
                  <a:cubicBezTo>
                    <a:pt x="571" y="382"/>
                    <a:pt x="619" y="488"/>
                    <a:pt x="643" y="600"/>
                  </a:cubicBezTo>
                  <a:cubicBezTo>
                    <a:pt x="682" y="796"/>
                    <a:pt x="639" y="921"/>
                    <a:pt x="656" y="925"/>
                  </a:cubicBezTo>
                  <a:cubicBezTo>
                    <a:pt x="656" y="925"/>
                    <a:pt x="656" y="925"/>
                    <a:pt x="656" y="925"/>
                  </a:cubicBezTo>
                  <a:cubicBezTo>
                    <a:pt x="665" y="925"/>
                    <a:pt x="730" y="801"/>
                    <a:pt x="706" y="589"/>
                  </a:cubicBezTo>
                  <a:cubicBezTo>
                    <a:pt x="689" y="463"/>
                    <a:pt x="641" y="344"/>
                    <a:pt x="569" y="240"/>
                  </a:cubicBezTo>
                  <a:cubicBezTo>
                    <a:pt x="486" y="139"/>
                    <a:pt x="379" y="0"/>
                    <a:pt x="18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6"/>
            <p:cNvSpPr/>
            <p:nvPr/>
          </p:nvSpPr>
          <p:spPr>
            <a:xfrm>
              <a:off x="2417125" y="5384375"/>
              <a:ext cx="67500" cy="53350"/>
            </a:xfrm>
            <a:custGeom>
              <a:rect b="b" l="l" r="r" t="t"/>
              <a:pathLst>
                <a:path extrusionOk="0" h="2134" w="2700">
                  <a:moveTo>
                    <a:pt x="432" y="0"/>
                  </a:moveTo>
                  <a:cubicBezTo>
                    <a:pt x="337" y="0"/>
                    <a:pt x="242" y="7"/>
                    <a:pt x="148" y="21"/>
                  </a:cubicBezTo>
                  <a:cubicBezTo>
                    <a:pt x="53" y="37"/>
                    <a:pt x="0" y="52"/>
                    <a:pt x="1" y="57"/>
                  </a:cubicBezTo>
                  <a:cubicBezTo>
                    <a:pt x="2" y="61"/>
                    <a:pt x="10" y="62"/>
                    <a:pt x="26" y="62"/>
                  </a:cubicBezTo>
                  <a:cubicBezTo>
                    <a:pt x="65" y="62"/>
                    <a:pt x="149" y="54"/>
                    <a:pt x="269" y="54"/>
                  </a:cubicBezTo>
                  <a:cubicBezTo>
                    <a:pt x="349" y="54"/>
                    <a:pt x="446" y="57"/>
                    <a:pt x="555" y="69"/>
                  </a:cubicBezTo>
                  <a:cubicBezTo>
                    <a:pt x="891" y="101"/>
                    <a:pt x="1360" y="231"/>
                    <a:pt x="1769" y="548"/>
                  </a:cubicBezTo>
                  <a:cubicBezTo>
                    <a:pt x="2180" y="864"/>
                    <a:pt x="2425" y="1285"/>
                    <a:pt x="2540" y="1602"/>
                  </a:cubicBezTo>
                  <a:cubicBezTo>
                    <a:pt x="2659" y="1920"/>
                    <a:pt x="2674" y="2134"/>
                    <a:pt x="2690" y="2134"/>
                  </a:cubicBezTo>
                  <a:cubicBezTo>
                    <a:pt x="2691" y="2134"/>
                    <a:pt x="2691" y="2134"/>
                    <a:pt x="2691" y="2134"/>
                  </a:cubicBezTo>
                  <a:cubicBezTo>
                    <a:pt x="2697" y="2134"/>
                    <a:pt x="2699" y="2080"/>
                    <a:pt x="2690" y="1984"/>
                  </a:cubicBezTo>
                  <a:cubicBezTo>
                    <a:pt x="2674" y="1846"/>
                    <a:pt x="2644" y="1711"/>
                    <a:pt x="2601" y="1580"/>
                  </a:cubicBezTo>
                  <a:cubicBezTo>
                    <a:pt x="2497" y="1249"/>
                    <a:pt x="2253" y="807"/>
                    <a:pt x="1825" y="476"/>
                  </a:cubicBezTo>
                  <a:cubicBezTo>
                    <a:pt x="1398" y="144"/>
                    <a:pt x="906" y="21"/>
                    <a:pt x="560" y="5"/>
                  </a:cubicBezTo>
                  <a:cubicBezTo>
                    <a:pt x="517" y="2"/>
                    <a:pt x="474" y="0"/>
                    <a:pt x="4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6"/>
            <p:cNvSpPr/>
            <p:nvPr/>
          </p:nvSpPr>
          <p:spPr>
            <a:xfrm>
              <a:off x="2434275" y="5307575"/>
              <a:ext cx="2425" cy="76975"/>
            </a:xfrm>
            <a:custGeom>
              <a:rect b="b" l="l" r="r" t="t"/>
              <a:pathLst>
                <a:path extrusionOk="0" h="3079" w="97">
                  <a:moveTo>
                    <a:pt x="44" y="1"/>
                  </a:moveTo>
                  <a:cubicBezTo>
                    <a:pt x="19" y="1"/>
                    <a:pt x="1" y="690"/>
                    <a:pt x="3" y="1540"/>
                  </a:cubicBezTo>
                  <a:cubicBezTo>
                    <a:pt x="5" y="2390"/>
                    <a:pt x="27" y="3079"/>
                    <a:pt x="52" y="3079"/>
                  </a:cubicBezTo>
                  <a:cubicBezTo>
                    <a:pt x="77" y="3079"/>
                    <a:pt x="96" y="2390"/>
                    <a:pt x="94" y="1540"/>
                  </a:cubicBezTo>
                  <a:cubicBezTo>
                    <a:pt x="91" y="689"/>
                    <a:pt x="69"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6"/>
            <p:cNvSpPr/>
            <p:nvPr/>
          </p:nvSpPr>
          <p:spPr>
            <a:xfrm>
              <a:off x="2507900" y="5419625"/>
              <a:ext cx="54900" cy="2875"/>
            </a:xfrm>
            <a:custGeom>
              <a:rect b="b" l="l" r="r" t="t"/>
              <a:pathLst>
                <a:path extrusionOk="0" h="115" w="2196">
                  <a:moveTo>
                    <a:pt x="2099" y="1"/>
                  </a:moveTo>
                  <a:cubicBezTo>
                    <a:pt x="1928" y="1"/>
                    <a:pt x="1545" y="22"/>
                    <a:pt x="1098" y="23"/>
                  </a:cubicBezTo>
                  <a:cubicBezTo>
                    <a:pt x="1065" y="24"/>
                    <a:pt x="1031" y="24"/>
                    <a:pt x="998" y="24"/>
                  </a:cubicBezTo>
                  <a:cubicBezTo>
                    <a:pt x="620" y="24"/>
                    <a:pt x="298" y="11"/>
                    <a:pt x="129" y="11"/>
                  </a:cubicBezTo>
                  <a:cubicBezTo>
                    <a:pt x="50" y="11"/>
                    <a:pt x="5" y="14"/>
                    <a:pt x="4" y="22"/>
                  </a:cubicBezTo>
                  <a:cubicBezTo>
                    <a:pt x="0" y="45"/>
                    <a:pt x="459" y="114"/>
                    <a:pt x="1041" y="114"/>
                  </a:cubicBezTo>
                  <a:cubicBezTo>
                    <a:pt x="1060" y="114"/>
                    <a:pt x="1079" y="114"/>
                    <a:pt x="1098" y="114"/>
                  </a:cubicBezTo>
                  <a:cubicBezTo>
                    <a:pt x="1707" y="109"/>
                    <a:pt x="2195" y="33"/>
                    <a:pt x="2193" y="10"/>
                  </a:cubicBezTo>
                  <a:cubicBezTo>
                    <a:pt x="2192" y="3"/>
                    <a:pt x="2158" y="1"/>
                    <a:pt x="209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6"/>
            <p:cNvSpPr/>
            <p:nvPr/>
          </p:nvSpPr>
          <p:spPr>
            <a:xfrm>
              <a:off x="2470825" y="5420625"/>
              <a:ext cx="6400" cy="10700"/>
            </a:xfrm>
            <a:custGeom>
              <a:rect b="b" l="l" r="r" t="t"/>
              <a:pathLst>
                <a:path extrusionOk="0" h="428" w="256">
                  <a:moveTo>
                    <a:pt x="27" y="0"/>
                  </a:moveTo>
                  <a:cubicBezTo>
                    <a:pt x="23" y="0"/>
                    <a:pt x="20" y="1"/>
                    <a:pt x="19" y="4"/>
                  </a:cubicBezTo>
                  <a:cubicBezTo>
                    <a:pt x="1" y="23"/>
                    <a:pt x="60" y="106"/>
                    <a:pt x="112" y="218"/>
                  </a:cubicBezTo>
                  <a:cubicBezTo>
                    <a:pt x="163" y="329"/>
                    <a:pt x="191" y="427"/>
                    <a:pt x="218" y="427"/>
                  </a:cubicBezTo>
                  <a:cubicBezTo>
                    <a:pt x="218" y="427"/>
                    <a:pt x="218" y="427"/>
                    <a:pt x="218" y="427"/>
                  </a:cubicBezTo>
                  <a:cubicBezTo>
                    <a:pt x="244" y="425"/>
                    <a:pt x="255" y="308"/>
                    <a:pt x="194" y="180"/>
                  </a:cubicBezTo>
                  <a:cubicBezTo>
                    <a:pt x="140" y="67"/>
                    <a:pt x="56"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6"/>
            <p:cNvSpPr/>
            <p:nvPr/>
          </p:nvSpPr>
          <p:spPr>
            <a:xfrm>
              <a:off x="2456750" y="5403600"/>
              <a:ext cx="8025" cy="7200"/>
            </a:xfrm>
            <a:custGeom>
              <a:rect b="b" l="l" r="r" t="t"/>
              <a:pathLst>
                <a:path extrusionOk="0" h="288" w="321">
                  <a:moveTo>
                    <a:pt x="28" y="0"/>
                  </a:moveTo>
                  <a:cubicBezTo>
                    <a:pt x="23" y="0"/>
                    <a:pt x="20" y="2"/>
                    <a:pt x="17" y="4"/>
                  </a:cubicBezTo>
                  <a:cubicBezTo>
                    <a:pt x="0" y="22"/>
                    <a:pt x="49" y="99"/>
                    <a:pt x="128" y="176"/>
                  </a:cubicBezTo>
                  <a:cubicBezTo>
                    <a:pt x="196" y="243"/>
                    <a:pt x="262" y="287"/>
                    <a:pt x="291" y="287"/>
                  </a:cubicBezTo>
                  <a:cubicBezTo>
                    <a:pt x="296" y="287"/>
                    <a:pt x="300" y="286"/>
                    <a:pt x="302" y="284"/>
                  </a:cubicBezTo>
                  <a:cubicBezTo>
                    <a:pt x="320" y="266"/>
                    <a:pt x="270" y="189"/>
                    <a:pt x="191" y="112"/>
                  </a:cubicBezTo>
                  <a:cubicBezTo>
                    <a:pt x="124" y="45"/>
                    <a:pt x="57" y="0"/>
                    <a:pt x="2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6"/>
            <p:cNvSpPr/>
            <p:nvPr/>
          </p:nvSpPr>
          <p:spPr>
            <a:xfrm>
              <a:off x="2437125" y="5395000"/>
              <a:ext cx="11325" cy="4650"/>
            </a:xfrm>
            <a:custGeom>
              <a:rect b="b" l="l" r="r" t="t"/>
              <a:pathLst>
                <a:path extrusionOk="0" h="186" w="453">
                  <a:moveTo>
                    <a:pt x="136" y="0"/>
                  </a:moveTo>
                  <a:cubicBezTo>
                    <a:pt x="56" y="0"/>
                    <a:pt x="1" y="29"/>
                    <a:pt x="6" y="45"/>
                  </a:cubicBezTo>
                  <a:cubicBezTo>
                    <a:pt x="12" y="71"/>
                    <a:pt x="111" y="69"/>
                    <a:pt x="222" y="105"/>
                  </a:cubicBezTo>
                  <a:cubicBezTo>
                    <a:pt x="319" y="135"/>
                    <a:pt x="393" y="186"/>
                    <a:pt x="422" y="186"/>
                  </a:cubicBezTo>
                  <a:cubicBezTo>
                    <a:pt x="426" y="186"/>
                    <a:pt x="430" y="185"/>
                    <a:pt x="432" y="182"/>
                  </a:cubicBezTo>
                  <a:cubicBezTo>
                    <a:pt x="452" y="168"/>
                    <a:pt x="388" y="63"/>
                    <a:pt x="249" y="19"/>
                  </a:cubicBezTo>
                  <a:cubicBezTo>
                    <a:pt x="209" y="5"/>
                    <a:pt x="170" y="0"/>
                    <a:pt x="1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6"/>
            <p:cNvSpPr/>
            <p:nvPr/>
          </p:nvSpPr>
          <p:spPr>
            <a:xfrm>
              <a:off x="2422900" y="5392200"/>
              <a:ext cx="6125" cy="3000"/>
            </a:xfrm>
            <a:custGeom>
              <a:rect b="b" l="l" r="r" t="t"/>
              <a:pathLst>
                <a:path extrusionOk="0" h="120" w="245">
                  <a:moveTo>
                    <a:pt x="54" y="0"/>
                  </a:moveTo>
                  <a:cubicBezTo>
                    <a:pt x="31" y="0"/>
                    <a:pt x="14" y="6"/>
                    <a:pt x="9" y="17"/>
                  </a:cubicBezTo>
                  <a:cubicBezTo>
                    <a:pt x="1" y="41"/>
                    <a:pt x="44" y="79"/>
                    <a:pt x="107" y="102"/>
                  </a:cubicBezTo>
                  <a:cubicBezTo>
                    <a:pt x="138" y="114"/>
                    <a:pt x="167" y="120"/>
                    <a:pt x="191" y="120"/>
                  </a:cubicBezTo>
                  <a:cubicBezTo>
                    <a:pt x="215" y="120"/>
                    <a:pt x="232" y="114"/>
                    <a:pt x="236" y="102"/>
                  </a:cubicBezTo>
                  <a:cubicBezTo>
                    <a:pt x="244" y="79"/>
                    <a:pt x="201" y="41"/>
                    <a:pt x="138" y="17"/>
                  </a:cubicBezTo>
                  <a:cubicBezTo>
                    <a:pt x="107" y="6"/>
                    <a:pt x="77"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6"/>
            <p:cNvSpPr/>
            <p:nvPr/>
          </p:nvSpPr>
          <p:spPr>
            <a:xfrm>
              <a:off x="1769350" y="5163025"/>
              <a:ext cx="262800" cy="312075"/>
            </a:xfrm>
            <a:custGeom>
              <a:rect b="b" l="l" r="r" t="t"/>
              <a:pathLst>
                <a:path extrusionOk="0" h="12483" w="10512">
                  <a:moveTo>
                    <a:pt x="3764" y="1"/>
                  </a:moveTo>
                  <a:lnTo>
                    <a:pt x="0" y="4480"/>
                  </a:lnTo>
                  <a:lnTo>
                    <a:pt x="338" y="4800"/>
                  </a:lnTo>
                  <a:cubicBezTo>
                    <a:pt x="1853" y="6211"/>
                    <a:pt x="8139" y="11868"/>
                    <a:pt x="9469" y="12430"/>
                  </a:cubicBezTo>
                  <a:cubicBezTo>
                    <a:pt x="9554" y="12466"/>
                    <a:pt x="9621" y="12483"/>
                    <a:pt x="9672" y="12483"/>
                  </a:cubicBezTo>
                  <a:cubicBezTo>
                    <a:pt x="10512" y="12483"/>
                    <a:pt x="6979" y="7882"/>
                    <a:pt x="6979" y="7882"/>
                  </a:cubicBezTo>
                  <a:lnTo>
                    <a:pt x="9519" y="4794"/>
                  </a:lnTo>
                  <a:lnTo>
                    <a:pt x="37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6"/>
            <p:cNvSpPr/>
            <p:nvPr/>
          </p:nvSpPr>
          <p:spPr>
            <a:xfrm>
              <a:off x="1771200" y="5232875"/>
              <a:ext cx="61850" cy="84475"/>
            </a:xfrm>
            <a:custGeom>
              <a:rect b="b" l="l" r="r" t="t"/>
              <a:pathLst>
                <a:path extrusionOk="0" h="3379" w="2474">
                  <a:moveTo>
                    <a:pt x="1342" y="1"/>
                  </a:moveTo>
                  <a:lnTo>
                    <a:pt x="0" y="1609"/>
                  </a:lnTo>
                  <a:lnTo>
                    <a:pt x="2051" y="3379"/>
                  </a:lnTo>
                  <a:cubicBezTo>
                    <a:pt x="2371" y="2821"/>
                    <a:pt x="2473" y="2167"/>
                    <a:pt x="2338" y="1539"/>
                  </a:cubicBezTo>
                  <a:cubicBezTo>
                    <a:pt x="2202" y="919"/>
                    <a:pt x="1860" y="366"/>
                    <a:pt x="13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6"/>
            <p:cNvSpPr/>
            <p:nvPr/>
          </p:nvSpPr>
          <p:spPr>
            <a:xfrm>
              <a:off x="1769350" y="5271975"/>
              <a:ext cx="253800" cy="204150"/>
            </a:xfrm>
            <a:custGeom>
              <a:rect b="b" l="l" r="r" t="t"/>
              <a:pathLst>
                <a:path extrusionOk="0" h="8166" w="10152">
                  <a:moveTo>
                    <a:pt x="116" y="1"/>
                  </a:moveTo>
                  <a:lnTo>
                    <a:pt x="0" y="121"/>
                  </a:lnTo>
                  <a:cubicBezTo>
                    <a:pt x="2660" y="2766"/>
                    <a:pt x="9130" y="8165"/>
                    <a:pt x="9689" y="8165"/>
                  </a:cubicBezTo>
                  <a:cubicBezTo>
                    <a:pt x="9694" y="8165"/>
                    <a:pt x="9699" y="8165"/>
                    <a:pt x="9703" y="8164"/>
                  </a:cubicBezTo>
                  <a:cubicBezTo>
                    <a:pt x="10152" y="8060"/>
                    <a:pt x="8850" y="6138"/>
                    <a:pt x="8850" y="6138"/>
                  </a:cubicBezTo>
                  <a:cubicBezTo>
                    <a:pt x="8785" y="6089"/>
                    <a:pt x="8706" y="6069"/>
                    <a:pt x="8620" y="6069"/>
                  </a:cubicBezTo>
                  <a:cubicBezTo>
                    <a:pt x="8241" y="6069"/>
                    <a:pt x="7724" y="6455"/>
                    <a:pt x="7724" y="6455"/>
                  </a:cubicBezTo>
                  <a:lnTo>
                    <a:pt x="11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6"/>
            <p:cNvSpPr/>
            <p:nvPr/>
          </p:nvSpPr>
          <p:spPr>
            <a:xfrm>
              <a:off x="1770025" y="5270000"/>
              <a:ext cx="244000" cy="203725"/>
            </a:xfrm>
            <a:custGeom>
              <a:rect b="b" l="l" r="r" t="t"/>
              <a:pathLst>
                <a:path extrusionOk="0" h="8149" w="9760">
                  <a:moveTo>
                    <a:pt x="2" y="1"/>
                  </a:moveTo>
                  <a:cubicBezTo>
                    <a:pt x="2" y="1"/>
                    <a:pt x="2" y="1"/>
                    <a:pt x="2" y="1"/>
                  </a:cubicBezTo>
                  <a:cubicBezTo>
                    <a:pt x="1" y="3"/>
                    <a:pt x="32" y="35"/>
                    <a:pt x="91" y="94"/>
                  </a:cubicBezTo>
                  <a:lnTo>
                    <a:pt x="361" y="348"/>
                  </a:lnTo>
                  <a:lnTo>
                    <a:pt x="1370" y="1265"/>
                  </a:lnTo>
                  <a:cubicBezTo>
                    <a:pt x="2225" y="2032"/>
                    <a:pt x="3424" y="3078"/>
                    <a:pt x="4771" y="4204"/>
                  </a:cubicBezTo>
                  <a:cubicBezTo>
                    <a:pt x="6119" y="5329"/>
                    <a:pt x="7362" y="6322"/>
                    <a:pt x="8270" y="7028"/>
                  </a:cubicBezTo>
                  <a:lnTo>
                    <a:pt x="9351" y="7856"/>
                  </a:lnTo>
                  <a:lnTo>
                    <a:pt x="9650" y="8077"/>
                  </a:lnTo>
                  <a:cubicBezTo>
                    <a:pt x="9716" y="8124"/>
                    <a:pt x="9753" y="8149"/>
                    <a:pt x="9758" y="8149"/>
                  </a:cubicBezTo>
                  <a:cubicBezTo>
                    <a:pt x="9758" y="8149"/>
                    <a:pt x="9758" y="8149"/>
                    <a:pt x="9758" y="8148"/>
                  </a:cubicBezTo>
                  <a:cubicBezTo>
                    <a:pt x="9760" y="8146"/>
                    <a:pt x="9726" y="8116"/>
                    <a:pt x="9662" y="8063"/>
                  </a:cubicBezTo>
                  <a:cubicBezTo>
                    <a:pt x="9576" y="7992"/>
                    <a:pt x="9480" y="7915"/>
                    <a:pt x="9374" y="7829"/>
                  </a:cubicBezTo>
                  <a:lnTo>
                    <a:pt x="8311" y="6979"/>
                  </a:lnTo>
                  <a:cubicBezTo>
                    <a:pt x="7412" y="6260"/>
                    <a:pt x="6176" y="5260"/>
                    <a:pt x="4830" y="4136"/>
                  </a:cubicBezTo>
                  <a:cubicBezTo>
                    <a:pt x="3482" y="3010"/>
                    <a:pt x="2279" y="1973"/>
                    <a:pt x="1413" y="1217"/>
                  </a:cubicBezTo>
                  <a:lnTo>
                    <a:pt x="386" y="322"/>
                  </a:lnTo>
                  <a:lnTo>
                    <a:pt x="104" y="81"/>
                  </a:lnTo>
                  <a:cubicBezTo>
                    <a:pt x="41" y="28"/>
                    <a:pt x="7" y="1"/>
                    <a:pt x="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6"/>
            <p:cNvSpPr/>
            <p:nvPr/>
          </p:nvSpPr>
          <p:spPr>
            <a:xfrm>
              <a:off x="1960000" y="5423225"/>
              <a:ext cx="33250" cy="12375"/>
            </a:xfrm>
            <a:custGeom>
              <a:rect b="b" l="l" r="r" t="t"/>
              <a:pathLst>
                <a:path extrusionOk="0" h="495" w="1330">
                  <a:moveTo>
                    <a:pt x="1023" y="0"/>
                  </a:moveTo>
                  <a:cubicBezTo>
                    <a:pt x="904" y="0"/>
                    <a:pt x="758" y="17"/>
                    <a:pt x="604" y="70"/>
                  </a:cubicBezTo>
                  <a:cubicBezTo>
                    <a:pt x="210" y="202"/>
                    <a:pt x="0" y="483"/>
                    <a:pt x="22" y="493"/>
                  </a:cubicBezTo>
                  <a:cubicBezTo>
                    <a:pt x="22" y="494"/>
                    <a:pt x="24" y="494"/>
                    <a:pt x="25" y="494"/>
                  </a:cubicBezTo>
                  <a:cubicBezTo>
                    <a:pt x="59" y="494"/>
                    <a:pt x="280" y="272"/>
                    <a:pt x="633" y="156"/>
                  </a:cubicBezTo>
                  <a:cubicBezTo>
                    <a:pt x="999" y="30"/>
                    <a:pt x="1320" y="82"/>
                    <a:pt x="1324" y="54"/>
                  </a:cubicBezTo>
                  <a:cubicBezTo>
                    <a:pt x="1330" y="41"/>
                    <a:pt x="1208" y="0"/>
                    <a:pt x="102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6"/>
            <p:cNvSpPr/>
            <p:nvPr/>
          </p:nvSpPr>
          <p:spPr>
            <a:xfrm>
              <a:off x="1935850" y="5372775"/>
              <a:ext cx="18000" cy="6075"/>
            </a:xfrm>
            <a:custGeom>
              <a:rect b="b" l="l" r="r" t="t"/>
              <a:pathLst>
                <a:path extrusionOk="0" h="243" w="720">
                  <a:moveTo>
                    <a:pt x="683" y="1"/>
                  </a:moveTo>
                  <a:cubicBezTo>
                    <a:pt x="627" y="1"/>
                    <a:pt x="496" y="30"/>
                    <a:pt x="345" y="78"/>
                  </a:cubicBezTo>
                  <a:cubicBezTo>
                    <a:pt x="152" y="140"/>
                    <a:pt x="0" y="211"/>
                    <a:pt x="8" y="235"/>
                  </a:cubicBezTo>
                  <a:cubicBezTo>
                    <a:pt x="10" y="240"/>
                    <a:pt x="20" y="243"/>
                    <a:pt x="36" y="243"/>
                  </a:cubicBezTo>
                  <a:cubicBezTo>
                    <a:pt x="92" y="243"/>
                    <a:pt x="224" y="213"/>
                    <a:pt x="374" y="165"/>
                  </a:cubicBezTo>
                  <a:cubicBezTo>
                    <a:pt x="567" y="102"/>
                    <a:pt x="719" y="33"/>
                    <a:pt x="711" y="9"/>
                  </a:cubicBezTo>
                  <a:cubicBezTo>
                    <a:pt x="709" y="4"/>
                    <a:pt x="699" y="1"/>
                    <a:pt x="68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6"/>
            <p:cNvSpPr/>
            <p:nvPr/>
          </p:nvSpPr>
          <p:spPr>
            <a:xfrm>
              <a:off x="1929525" y="5361275"/>
              <a:ext cx="15750" cy="2375"/>
            </a:xfrm>
            <a:custGeom>
              <a:rect b="b" l="l" r="r" t="t"/>
              <a:pathLst>
                <a:path extrusionOk="0" h="95" w="630">
                  <a:moveTo>
                    <a:pt x="386" y="1"/>
                  </a:moveTo>
                  <a:cubicBezTo>
                    <a:pt x="363" y="1"/>
                    <a:pt x="338" y="1"/>
                    <a:pt x="313" y="2"/>
                  </a:cubicBezTo>
                  <a:cubicBezTo>
                    <a:pt x="140" y="8"/>
                    <a:pt x="0" y="36"/>
                    <a:pt x="0" y="60"/>
                  </a:cubicBezTo>
                  <a:cubicBezTo>
                    <a:pt x="1" y="80"/>
                    <a:pt x="100" y="95"/>
                    <a:pt x="233" y="95"/>
                  </a:cubicBezTo>
                  <a:cubicBezTo>
                    <a:pt x="260" y="95"/>
                    <a:pt x="288" y="94"/>
                    <a:pt x="317" y="93"/>
                  </a:cubicBezTo>
                  <a:cubicBezTo>
                    <a:pt x="490" y="87"/>
                    <a:pt x="629" y="62"/>
                    <a:pt x="628" y="37"/>
                  </a:cubicBezTo>
                  <a:cubicBezTo>
                    <a:pt x="627" y="15"/>
                    <a:pt x="524" y="1"/>
                    <a:pt x="38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6"/>
            <p:cNvSpPr/>
            <p:nvPr/>
          </p:nvSpPr>
          <p:spPr>
            <a:xfrm>
              <a:off x="1933075" y="5342975"/>
              <a:ext cx="15725" cy="12850"/>
            </a:xfrm>
            <a:custGeom>
              <a:rect b="b" l="l" r="r" t="t"/>
              <a:pathLst>
                <a:path extrusionOk="0" h="514" w="629">
                  <a:moveTo>
                    <a:pt x="24" y="0"/>
                  </a:moveTo>
                  <a:cubicBezTo>
                    <a:pt x="21" y="0"/>
                    <a:pt x="18" y="1"/>
                    <a:pt x="17" y="3"/>
                  </a:cubicBezTo>
                  <a:cubicBezTo>
                    <a:pt x="0" y="22"/>
                    <a:pt x="121" y="152"/>
                    <a:pt x="286" y="291"/>
                  </a:cubicBezTo>
                  <a:cubicBezTo>
                    <a:pt x="436" y="420"/>
                    <a:pt x="571" y="513"/>
                    <a:pt x="606" y="513"/>
                  </a:cubicBezTo>
                  <a:cubicBezTo>
                    <a:pt x="609" y="513"/>
                    <a:pt x="611" y="513"/>
                    <a:pt x="613" y="511"/>
                  </a:cubicBezTo>
                  <a:cubicBezTo>
                    <a:pt x="628" y="492"/>
                    <a:pt x="508" y="363"/>
                    <a:pt x="344" y="222"/>
                  </a:cubicBezTo>
                  <a:cubicBezTo>
                    <a:pt x="193" y="94"/>
                    <a:pt x="57" y="0"/>
                    <a:pt x="2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6"/>
            <p:cNvSpPr/>
            <p:nvPr/>
          </p:nvSpPr>
          <p:spPr>
            <a:xfrm>
              <a:off x="1938425" y="5331325"/>
              <a:ext cx="16775" cy="15625"/>
            </a:xfrm>
            <a:custGeom>
              <a:rect b="b" l="l" r="r" t="t"/>
              <a:pathLst>
                <a:path extrusionOk="0" h="625" w="671">
                  <a:moveTo>
                    <a:pt x="25" y="1"/>
                  </a:moveTo>
                  <a:cubicBezTo>
                    <a:pt x="24" y="1"/>
                    <a:pt x="23" y="1"/>
                    <a:pt x="22" y="2"/>
                  </a:cubicBezTo>
                  <a:cubicBezTo>
                    <a:pt x="0" y="14"/>
                    <a:pt x="92" y="201"/>
                    <a:pt x="275" y="379"/>
                  </a:cubicBezTo>
                  <a:cubicBezTo>
                    <a:pt x="440" y="539"/>
                    <a:pt x="612" y="624"/>
                    <a:pt x="651" y="624"/>
                  </a:cubicBezTo>
                  <a:cubicBezTo>
                    <a:pt x="655" y="624"/>
                    <a:pt x="658" y="623"/>
                    <a:pt x="659" y="621"/>
                  </a:cubicBezTo>
                  <a:cubicBezTo>
                    <a:pt x="671" y="600"/>
                    <a:pt x="511" y="483"/>
                    <a:pt x="338" y="313"/>
                  </a:cubicBezTo>
                  <a:cubicBezTo>
                    <a:pt x="172" y="151"/>
                    <a:pt x="54"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6"/>
            <p:cNvSpPr/>
            <p:nvPr/>
          </p:nvSpPr>
          <p:spPr>
            <a:xfrm>
              <a:off x="1950600" y="5367300"/>
              <a:ext cx="36100" cy="19000"/>
            </a:xfrm>
            <a:custGeom>
              <a:rect b="b" l="l" r="r" t="t"/>
              <a:pathLst>
                <a:path extrusionOk="0" h="760" w="1444">
                  <a:moveTo>
                    <a:pt x="578" y="74"/>
                  </a:moveTo>
                  <a:cubicBezTo>
                    <a:pt x="696" y="74"/>
                    <a:pt x="813" y="98"/>
                    <a:pt x="922" y="144"/>
                  </a:cubicBezTo>
                  <a:cubicBezTo>
                    <a:pt x="1084" y="215"/>
                    <a:pt x="1279" y="359"/>
                    <a:pt x="1337" y="542"/>
                  </a:cubicBezTo>
                  <a:cubicBezTo>
                    <a:pt x="1357" y="623"/>
                    <a:pt x="1298" y="671"/>
                    <a:pt x="1216" y="671"/>
                  </a:cubicBezTo>
                  <a:cubicBezTo>
                    <a:pt x="1205" y="671"/>
                    <a:pt x="1194" y="670"/>
                    <a:pt x="1182" y="668"/>
                  </a:cubicBezTo>
                  <a:cubicBezTo>
                    <a:pt x="1088" y="658"/>
                    <a:pt x="990" y="616"/>
                    <a:pt x="900" y="584"/>
                  </a:cubicBezTo>
                  <a:cubicBezTo>
                    <a:pt x="740" y="523"/>
                    <a:pt x="585" y="450"/>
                    <a:pt x="436" y="365"/>
                  </a:cubicBezTo>
                  <a:cubicBezTo>
                    <a:pt x="311" y="293"/>
                    <a:pt x="213" y="228"/>
                    <a:pt x="144" y="182"/>
                  </a:cubicBezTo>
                  <a:lnTo>
                    <a:pt x="144" y="182"/>
                  </a:lnTo>
                  <a:cubicBezTo>
                    <a:pt x="214" y="147"/>
                    <a:pt x="310" y="108"/>
                    <a:pt x="435" y="86"/>
                  </a:cubicBezTo>
                  <a:cubicBezTo>
                    <a:pt x="482" y="78"/>
                    <a:pt x="530" y="74"/>
                    <a:pt x="578" y="74"/>
                  </a:cubicBezTo>
                  <a:close/>
                  <a:moveTo>
                    <a:pt x="608" y="1"/>
                  </a:moveTo>
                  <a:cubicBezTo>
                    <a:pt x="540" y="1"/>
                    <a:pt x="477" y="9"/>
                    <a:pt x="423" y="23"/>
                  </a:cubicBezTo>
                  <a:cubicBezTo>
                    <a:pt x="310" y="48"/>
                    <a:pt x="204" y="93"/>
                    <a:pt x="111" y="160"/>
                  </a:cubicBezTo>
                  <a:lnTo>
                    <a:pt x="111" y="160"/>
                  </a:lnTo>
                  <a:cubicBezTo>
                    <a:pt x="68" y="131"/>
                    <a:pt x="42" y="114"/>
                    <a:pt x="33" y="114"/>
                  </a:cubicBezTo>
                  <a:cubicBezTo>
                    <a:pt x="32" y="114"/>
                    <a:pt x="32" y="114"/>
                    <a:pt x="31" y="115"/>
                  </a:cubicBezTo>
                  <a:cubicBezTo>
                    <a:pt x="29" y="117"/>
                    <a:pt x="47" y="141"/>
                    <a:pt x="86" y="178"/>
                  </a:cubicBezTo>
                  <a:lnTo>
                    <a:pt x="86" y="178"/>
                  </a:lnTo>
                  <a:cubicBezTo>
                    <a:pt x="26" y="224"/>
                    <a:pt x="0" y="257"/>
                    <a:pt x="4" y="261"/>
                  </a:cubicBezTo>
                  <a:cubicBezTo>
                    <a:pt x="4" y="262"/>
                    <a:pt x="5" y="262"/>
                    <a:pt x="6" y="262"/>
                  </a:cubicBezTo>
                  <a:cubicBezTo>
                    <a:pt x="15" y="262"/>
                    <a:pt x="49" y="235"/>
                    <a:pt x="111" y="200"/>
                  </a:cubicBezTo>
                  <a:lnTo>
                    <a:pt x="111" y="200"/>
                  </a:lnTo>
                  <a:cubicBezTo>
                    <a:pt x="173" y="256"/>
                    <a:pt x="271" y="335"/>
                    <a:pt x="404" y="420"/>
                  </a:cubicBezTo>
                  <a:cubicBezTo>
                    <a:pt x="550" y="514"/>
                    <a:pt x="707" y="596"/>
                    <a:pt x="869" y="661"/>
                  </a:cubicBezTo>
                  <a:cubicBezTo>
                    <a:pt x="962" y="696"/>
                    <a:pt x="1054" y="740"/>
                    <a:pt x="1172" y="757"/>
                  </a:cubicBezTo>
                  <a:cubicBezTo>
                    <a:pt x="1187" y="758"/>
                    <a:pt x="1203" y="760"/>
                    <a:pt x="1220" y="760"/>
                  </a:cubicBezTo>
                  <a:cubicBezTo>
                    <a:pt x="1265" y="760"/>
                    <a:pt x="1314" y="751"/>
                    <a:pt x="1360" y="719"/>
                  </a:cubicBezTo>
                  <a:cubicBezTo>
                    <a:pt x="1421" y="674"/>
                    <a:pt x="1443" y="588"/>
                    <a:pt x="1427" y="524"/>
                  </a:cubicBezTo>
                  <a:cubicBezTo>
                    <a:pt x="1264" y="138"/>
                    <a:pt x="893" y="1"/>
                    <a:pt x="6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6"/>
            <p:cNvSpPr/>
            <p:nvPr/>
          </p:nvSpPr>
          <p:spPr>
            <a:xfrm>
              <a:off x="1950275" y="5346475"/>
              <a:ext cx="13000" cy="26175"/>
            </a:xfrm>
            <a:custGeom>
              <a:rect b="b" l="l" r="r" t="t"/>
              <a:pathLst>
                <a:path extrusionOk="0" h="1047" w="520">
                  <a:moveTo>
                    <a:pt x="270" y="1"/>
                  </a:moveTo>
                  <a:cubicBezTo>
                    <a:pt x="197" y="1"/>
                    <a:pt x="126" y="47"/>
                    <a:pt x="99" y="100"/>
                  </a:cubicBezTo>
                  <a:cubicBezTo>
                    <a:pt x="51" y="171"/>
                    <a:pt x="35" y="251"/>
                    <a:pt x="24" y="317"/>
                  </a:cubicBezTo>
                  <a:cubicBezTo>
                    <a:pt x="5" y="440"/>
                    <a:pt x="0" y="563"/>
                    <a:pt x="12" y="687"/>
                  </a:cubicBezTo>
                  <a:cubicBezTo>
                    <a:pt x="33" y="894"/>
                    <a:pt x="88" y="1013"/>
                    <a:pt x="99" y="1013"/>
                  </a:cubicBezTo>
                  <a:cubicBezTo>
                    <a:pt x="99" y="1013"/>
                    <a:pt x="99" y="1013"/>
                    <a:pt x="99" y="1013"/>
                  </a:cubicBezTo>
                  <a:cubicBezTo>
                    <a:pt x="113" y="1010"/>
                    <a:pt x="80" y="886"/>
                    <a:pt x="76" y="684"/>
                  </a:cubicBezTo>
                  <a:cubicBezTo>
                    <a:pt x="74" y="566"/>
                    <a:pt x="84" y="447"/>
                    <a:pt x="106" y="333"/>
                  </a:cubicBezTo>
                  <a:cubicBezTo>
                    <a:pt x="119" y="229"/>
                    <a:pt x="181" y="90"/>
                    <a:pt x="265" y="90"/>
                  </a:cubicBezTo>
                  <a:cubicBezTo>
                    <a:pt x="279" y="90"/>
                    <a:pt x="294" y="94"/>
                    <a:pt x="309" y="102"/>
                  </a:cubicBezTo>
                  <a:cubicBezTo>
                    <a:pt x="409" y="172"/>
                    <a:pt x="427" y="341"/>
                    <a:pt x="423" y="463"/>
                  </a:cubicBezTo>
                  <a:cubicBezTo>
                    <a:pt x="414" y="578"/>
                    <a:pt x="382" y="690"/>
                    <a:pt x="326" y="790"/>
                  </a:cubicBezTo>
                  <a:cubicBezTo>
                    <a:pt x="229" y="965"/>
                    <a:pt x="115" y="1032"/>
                    <a:pt x="125" y="1045"/>
                  </a:cubicBezTo>
                  <a:cubicBezTo>
                    <a:pt x="125" y="1046"/>
                    <a:pt x="126" y="1046"/>
                    <a:pt x="127" y="1046"/>
                  </a:cubicBezTo>
                  <a:cubicBezTo>
                    <a:pt x="145" y="1046"/>
                    <a:pt x="268" y="992"/>
                    <a:pt x="381" y="823"/>
                  </a:cubicBezTo>
                  <a:cubicBezTo>
                    <a:pt x="451" y="717"/>
                    <a:pt x="493" y="595"/>
                    <a:pt x="506" y="470"/>
                  </a:cubicBezTo>
                  <a:cubicBezTo>
                    <a:pt x="509" y="333"/>
                    <a:pt x="519" y="150"/>
                    <a:pt x="355" y="25"/>
                  </a:cubicBezTo>
                  <a:cubicBezTo>
                    <a:pt x="328" y="8"/>
                    <a:pt x="299" y="1"/>
                    <a:pt x="27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6"/>
            <p:cNvSpPr/>
            <p:nvPr/>
          </p:nvSpPr>
          <p:spPr>
            <a:xfrm>
              <a:off x="1805575" y="5233075"/>
              <a:ext cx="30725" cy="83275"/>
            </a:xfrm>
            <a:custGeom>
              <a:rect b="b" l="l" r="r" t="t"/>
              <a:pathLst>
                <a:path extrusionOk="0" h="3331" w="1229">
                  <a:moveTo>
                    <a:pt x="12" y="1"/>
                  </a:moveTo>
                  <a:cubicBezTo>
                    <a:pt x="11" y="1"/>
                    <a:pt x="10" y="1"/>
                    <a:pt x="10" y="1"/>
                  </a:cubicBezTo>
                  <a:cubicBezTo>
                    <a:pt x="0" y="16"/>
                    <a:pt x="188" y="123"/>
                    <a:pt x="423" y="371"/>
                  </a:cubicBezTo>
                  <a:cubicBezTo>
                    <a:pt x="655" y="615"/>
                    <a:pt x="926" y="1018"/>
                    <a:pt x="1031" y="1527"/>
                  </a:cubicBezTo>
                  <a:cubicBezTo>
                    <a:pt x="1135" y="2034"/>
                    <a:pt x="1046" y="2513"/>
                    <a:pt x="928" y="2829"/>
                  </a:cubicBezTo>
                  <a:cubicBezTo>
                    <a:pt x="809" y="3148"/>
                    <a:pt x="680" y="3321"/>
                    <a:pt x="695" y="3330"/>
                  </a:cubicBezTo>
                  <a:cubicBezTo>
                    <a:pt x="695" y="3330"/>
                    <a:pt x="695" y="3330"/>
                    <a:pt x="695" y="3330"/>
                  </a:cubicBezTo>
                  <a:cubicBezTo>
                    <a:pt x="701" y="3330"/>
                    <a:pt x="738" y="3290"/>
                    <a:pt x="792" y="3214"/>
                  </a:cubicBezTo>
                  <a:cubicBezTo>
                    <a:pt x="869" y="3101"/>
                    <a:pt x="935" y="2979"/>
                    <a:pt x="987" y="2852"/>
                  </a:cubicBezTo>
                  <a:cubicBezTo>
                    <a:pt x="1125" y="2534"/>
                    <a:pt x="1228" y="2038"/>
                    <a:pt x="1120" y="1508"/>
                  </a:cubicBezTo>
                  <a:cubicBezTo>
                    <a:pt x="1011" y="978"/>
                    <a:pt x="720" y="563"/>
                    <a:pt x="468" y="326"/>
                  </a:cubicBezTo>
                  <a:cubicBezTo>
                    <a:pt x="370" y="229"/>
                    <a:pt x="262" y="143"/>
                    <a:pt x="145" y="70"/>
                  </a:cubicBezTo>
                  <a:cubicBezTo>
                    <a:pt x="69" y="24"/>
                    <a:pt x="22"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6"/>
            <p:cNvSpPr/>
            <p:nvPr/>
          </p:nvSpPr>
          <p:spPr>
            <a:xfrm>
              <a:off x="1820125" y="5185675"/>
              <a:ext cx="51000" cy="58525"/>
            </a:xfrm>
            <a:custGeom>
              <a:rect b="b" l="l" r="r" t="t"/>
              <a:pathLst>
                <a:path extrusionOk="0" h="2341" w="2040">
                  <a:moveTo>
                    <a:pt x="2019" y="0"/>
                  </a:moveTo>
                  <a:cubicBezTo>
                    <a:pt x="1987" y="0"/>
                    <a:pt x="1530" y="504"/>
                    <a:pt x="985" y="1140"/>
                  </a:cubicBezTo>
                  <a:cubicBezTo>
                    <a:pt x="433" y="1786"/>
                    <a:pt x="1" y="2323"/>
                    <a:pt x="20" y="2340"/>
                  </a:cubicBezTo>
                  <a:cubicBezTo>
                    <a:pt x="20" y="2340"/>
                    <a:pt x="20" y="2340"/>
                    <a:pt x="21" y="2340"/>
                  </a:cubicBezTo>
                  <a:cubicBezTo>
                    <a:pt x="52" y="2340"/>
                    <a:pt x="511" y="1836"/>
                    <a:pt x="1055" y="1200"/>
                  </a:cubicBezTo>
                  <a:cubicBezTo>
                    <a:pt x="1607" y="554"/>
                    <a:pt x="2039" y="17"/>
                    <a:pt x="2020" y="1"/>
                  </a:cubicBezTo>
                  <a:cubicBezTo>
                    <a:pt x="2020" y="0"/>
                    <a:pt x="2020" y="0"/>
                    <a:pt x="20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6"/>
            <p:cNvSpPr/>
            <p:nvPr/>
          </p:nvSpPr>
          <p:spPr>
            <a:xfrm>
              <a:off x="1851825" y="5318400"/>
              <a:ext cx="42450" cy="35475"/>
            </a:xfrm>
            <a:custGeom>
              <a:rect b="b" l="l" r="r" t="t"/>
              <a:pathLst>
                <a:path extrusionOk="0" h="1419" w="1698">
                  <a:moveTo>
                    <a:pt x="19" y="0"/>
                  </a:moveTo>
                  <a:cubicBezTo>
                    <a:pt x="18" y="0"/>
                    <a:pt x="17" y="0"/>
                    <a:pt x="17" y="1"/>
                  </a:cubicBezTo>
                  <a:cubicBezTo>
                    <a:pt x="0" y="16"/>
                    <a:pt x="324" y="390"/>
                    <a:pt x="788" y="784"/>
                  </a:cubicBezTo>
                  <a:cubicBezTo>
                    <a:pt x="1234" y="1163"/>
                    <a:pt x="1642" y="1419"/>
                    <a:pt x="1683" y="1419"/>
                  </a:cubicBezTo>
                  <a:cubicBezTo>
                    <a:pt x="1684" y="1419"/>
                    <a:pt x="1685" y="1418"/>
                    <a:pt x="1686" y="1418"/>
                  </a:cubicBezTo>
                  <a:cubicBezTo>
                    <a:pt x="1698" y="1399"/>
                    <a:pt x="1305" y="1106"/>
                    <a:pt x="847" y="715"/>
                  </a:cubicBezTo>
                  <a:cubicBezTo>
                    <a:pt x="399" y="334"/>
                    <a:pt x="55"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6"/>
            <p:cNvSpPr/>
            <p:nvPr/>
          </p:nvSpPr>
          <p:spPr>
            <a:xfrm>
              <a:off x="1820450" y="5294825"/>
              <a:ext cx="5050" cy="11350"/>
            </a:xfrm>
            <a:custGeom>
              <a:rect b="b" l="l" r="r" t="t"/>
              <a:pathLst>
                <a:path extrusionOk="0" h="454" w="202">
                  <a:moveTo>
                    <a:pt x="147" y="1"/>
                  </a:moveTo>
                  <a:cubicBezTo>
                    <a:pt x="147" y="1"/>
                    <a:pt x="147" y="1"/>
                    <a:pt x="146" y="1"/>
                  </a:cubicBezTo>
                  <a:cubicBezTo>
                    <a:pt x="120" y="3"/>
                    <a:pt x="111" y="106"/>
                    <a:pt x="77" y="225"/>
                  </a:cubicBezTo>
                  <a:cubicBezTo>
                    <a:pt x="44" y="345"/>
                    <a:pt x="1" y="438"/>
                    <a:pt x="22" y="452"/>
                  </a:cubicBezTo>
                  <a:cubicBezTo>
                    <a:pt x="24" y="453"/>
                    <a:pt x="26" y="454"/>
                    <a:pt x="28" y="454"/>
                  </a:cubicBezTo>
                  <a:cubicBezTo>
                    <a:pt x="54" y="454"/>
                    <a:pt x="130" y="375"/>
                    <a:pt x="164" y="249"/>
                  </a:cubicBezTo>
                  <a:cubicBezTo>
                    <a:pt x="202" y="114"/>
                    <a:pt x="171" y="1"/>
                    <a:pt x="14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6"/>
            <p:cNvSpPr/>
            <p:nvPr/>
          </p:nvSpPr>
          <p:spPr>
            <a:xfrm>
              <a:off x="1823550" y="5272775"/>
              <a:ext cx="2750" cy="9975"/>
            </a:xfrm>
            <a:custGeom>
              <a:rect b="b" l="l" r="r" t="t"/>
              <a:pathLst>
                <a:path extrusionOk="0" h="399" w="110">
                  <a:moveTo>
                    <a:pt x="39" y="1"/>
                  </a:moveTo>
                  <a:cubicBezTo>
                    <a:pt x="39" y="1"/>
                    <a:pt x="38" y="1"/>
                    <a:pt x="38" y="1"/>
                  </a:cubicBezTo>
                  <a:cubicBezTo>
                    <a:pt x="13" y="2"/>
                    <a:pt x="1" y="93"/>
                    <a:pt x="9" y="204"/>
                  </a:cubicBezTo>
                  <a:cubicBezTo>
                    <a:pt x="19" y="312"/>
                    <a:pt x="46" y="398"/>
                    <a:pt x="70" y="398"/>
                  </a:cubicBezTo>
                  <a:cubicBezTo>
                    <a:pt x="71" y="398"/>
                    <a:pt x="71" y="398"/>
                    <a:pt x="71" y="398"/>
                  </a:cubicBezTo>
                  <a:cubicBezTo>
                    <a:pt x="96" y="396"/>
                    <a:pt x="110" y="305"/>
                    <a:pt x="100" y="195"/>
                  </a:cubicBezTo>
                  <a:cubicBezTo>
                    <a:pt x="92" y="87"/>
                    <a:pt x="64" y="1"/>
                    <a:pt x="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6"/>
            <p:cNvSpPr/>
            <p:nvPr/>
          </p:nvSpPr>
          <p:spPr>
            <a:xfrm>
              <a:off x="1814000" y="5253875"/>
              <a:ext cx="7300" cy="9750"/>
            </a:xfrm>
            <a:custGeom>
              <a:rect b="b" l="l" r="r" t="t"/>
              <a:pathLst>
                <a:path extrusionOk="0" h="390" w="292">
                  <a:moveTo>
                    <a:pt x="28" y="1"/>
                  </a:moveTo>
                  <a:cubicBezTo>
                    <a:pt x="21" y="1"/>
                    <a:pt x="16" y="3"/>
                    <a:pt x="14" y="7"/>
                  </a:cubicBezTo>
                  <a:cubicBezTo>
                    <a:pt x="1" y="31"/>
                    <a:pt x="79" y="93"/>
                    <a:pt x="138" y="193"/>
                  </a:cubicBezTo>
                  <a:cubicBezTo>
                    <a:pt x="200" y="292"/>
                    <a:pt x="222" y="389"/>
                    <a:pt x="247" y="389"/>
                  </a:cubicBezTo>
                  <a:cubicBezTo>
                    <a:pt x="247" y="389"/>
                    <a:pt x="247" y="389"/>
                    <a:pt x="248" y="389"/>
                  </a:cubicBezTo>
                  <a:cubicBezTo>
                    <a:pt x="272" y="389"/>
                    <a:pt x="291" y="269"/>
                    <a:pt x="216" y="146"/>
                  </a:cubicBezTo>
                  <a:cubicBezTo>
                    <a:pt x="153" y="45"/>
                    <a:pt x="63"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6"/>
            <p:cNvSpPr/>
            <p:nvPr/>
          </p:nvSpPr>
          <p:spPr>
            <a:xfrm>
              <a:off x="1805325" y="5242100"/>
              <a:ext cx="4050" cy="5425"/>
            </a:xfrm>
            <a:custGeom>
              <a:rect b="b" l="l" r="r" t="t"/>
              <a:pathLst>
                <a:path extrusionOk="0" h="217" w="162">
                  <a:moveTo>
                    <a:pt x="32" y="1"/>
                  </a:moveTo>
                  <a:cubicBezTo>
                    <a:pt x="29" y="1"/>
                    <a:pt x="26" y="2"/>
                    <a:pt x="23" y="3"/>
                  </a:cubicBezTo>
                  <a:cubicBezTo>
                    <a:pt x="1" y="16"/>
                    <a:pt x="9" y="72"/>
                    <a:pt x="41" y="131"/>
                  </a:cubicBezTo>
                  <a:cubicBezTo>
                    <a:pt x="69" y="182"/>
                    <a:pt x="107" y="217"/>
                    <a:pt x="131" y="217"/>
                  </a:cubicBezTo>
                  <a:cubicBezTo>
                    <a:pt x="134" y="217"/>
                    <a:pt x="137" y="216"/>
                    <a:pt x="140" y="214"/>
                  </a:cubicBezTo>
                  <a:cubicBezTo>
                    <a:pt x="162" y="202"/>
                    <a:pt x="153" y="145"/>
                    <a:pt x="121" y="87"/>
                  </a:cubicBezTo>
                  <a:cubicBezTo>
                    <a:pt x="93" y="36"/>
                    <a:pt x="56"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6"/>
            <p:cNvSpPr/>
            <p:nvPr/>
          </p:nvSpPr>
          <p:spPr>
            <a:xfrm>
              <a:off x="1785100" y="3256650"/>
              <a:ext cx="1037700" cy="2104025"/>
            </a:xfrm>
            <a:custGeom>
              <a:rect b="b" l="l" r="r" t="t"/>
              <a:pathLst>
                <a:path extrusionOk="0" h="84161" w="41508">
                  <a:moveTo>
                    <a:pt x="37559" y="1"/>
                  </a:moveTo>
                  <a:lnTo>
                    <a:pt x="21937" y="467"/>
                  </a:lnTo>
                  <a:cubicBezTo>
                    <a:pt x="21937" y="467"/>
                    <a:pt x="19443" y="11018"/>
                    <a:pt x="20147" y="13105"/>
                  </a:cubicBezTo>
                  <a:cubicBezTo>
                    <a:pt x="20853" y="15193"/>
                    <a:pt x="25422" y="16400"/>
                    <a:pt x="25422" y="16400"/>
                  </a:cubicBezTo>
                  <a:lnTo>
                    <a:pt x="25268" y="45293"/>
                  </a:lnTo>
                  <a:lnTo>
                    <a:pt x="0" y="76525"/>
                  </a:lnTo>
                  <a:lnTo>
                    <a:pt x="9331" y="84161"/>
                  </a:lnTo>
                  <a:cubicBezTo>
                    <a:pt x="9331" y="84161"/>
                    <a:pt x="36685" y="52869"/>
                    <a:pt x="39096" y="47203"/>
                  </a:cubicBezTo>
                  <a:cubicBezTo>
                    <a:pt x="41507" y="41537"/>
                    <a:pt x="37559" y="1"/>
                    <a:pt x="375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6"/>
            <p:cNvSpPr/>
            <p:nvPr/>
          </p:nvSpPr>
          <p:spPr>
            <a:xfrm>
              <a:off x="2122375" y="3160775"/>
              <a:ext cx="564675" cy="2195525"/>
            </a:xfrm>
            <a:custGeom>
              <a:rect b="b" l="l" r="r" t="t"/>
              <a:pathLst>
                <a:path extrusionOk="0" h="87821" w="22587">
                  <a:moveTo>
                    <a:pt x="21351" y="0"/>
                  </a:moveTo>
                  <a:lnTo>
                    <a:pt x="579" y="2071"/>
                  </a:lnTo>
                  <a:lnTo>
                    <a:pt x="265" y="7846"/>
                  </a:lnTo>
                  <a:cubicBezTo>
                    <a:pt x="1" y="12818"/>
                    <a:pt x="1919" y="15047"/>
                    <a:pt x="3282" y="16348"/>
                  </a:cubicBezTo>
                  <a:lnTo>
                    <a:pt x="9732" y="87821"/>
                  </a:lnTo>
                  <a:lnTo>
                    <a:pt x="22587" y="87755"/>
                  </a:lnTo>
                  <a:lnTo>
                    <a:pt x="2135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6"/>
            <p:cNvSpPr/>
            <p:nvPr/>
          </p:nvSpPr>
          <p:spPr>
            <a:xfrm>
              <a:off x="2317175" y="3604775"/>
              <a:ext cx="124300" cy="906350"/>
            </a:xfrm>
            <a:custGeom>
              <a:rect b="b" l="l" r="r" t="t"/>
              <a:pathLst>
                <a:path extrusionOk="0" h="36254" w="4972">
                  <a:moveTo>
                    <a:pt x="2431" y="0"/>
                  </a:moveTo>
                  <a:cubicBezTo>
                    <a:pt x="2422" y="2"/>
                    <a:pt x="2420" y="134"/>
                    <a:pt x="2426" y="387"/>
                  </a:cubicBezTo>
                  <a:cubicBezTo>
                    <a:pt x="2436" y="667"/>
                    <a:pt x="2449" y="1033"/>
                    <a:pt x="2463" y="1493"/>
                  </a:cubicBezTo>
                  <a:cubicBezTo>
                    <a:pt x="2505" y="2451"/>
                    <a:pt x="2579" y="3839"/>
                    <a:pt x="2692" y="5552"/>
                  </a:cubicBezTo>
                  <a:cubicBezTo>
                    <a:pt x="2916" y="8979"/>
                    <a:pt x="3293" y="13708"/>
                    <a:pt x="3760" y="18928"/>
                  </a:cubicBezTo>
                  <a:cubicBezTo>
                    <a:pt x="4123" y="22895"/>
                    <a:pt x="4463" y="26577"/>
                    <a:pt x="4741" y="29617"/>
                  </a:cubicBezTo>
                  <a:lnTo>
                    <a:pt x="4741" y="29617"/>
                  </a:lnTo>
                  <a:lnTo>
                    <a:pt x="1279" y="34412"/>
                  </a:lnTo>
                  <a:cubicBezTo>
                    <a:pt x="879" y="34977"/>
                    <a:pt x="561" y="35429"/>
                    <a:pt x="324" y="35763"/>
                  </a:cubicBezTo>
                  <a:cubicBezTo>
                    <a:pt x="226" y="35907"/>
                    <a:pt x="146" y="36025"/>
                    <a:pt x="80" y="36123"/>
                  </a:cubicBezTo>
                  <a:cubicBezTo>
                    <a:pt x="26" y="36206"/>
                    <a:pt x="1" y="36250"/>
                    <a:pt x="6" y="36253"/>
                  </a:cubicBezTo>
                  <a:cubicBezTo>
                    <a:pt x="6" y="36254"/>
                    <a:pt x="6" y="36254"/>
                    <a:pt x="6" y="36254"/>
                  </a:cubicBezTo>
                  <a:cubicBezTo>
                    <a:pt x="13" y="36254"/>
                    <a:pt x="48" y="36216"/>
                    <a:pt x="107" y="36144"/>
                  </a:cubicBezTo>
                  <a:lnTo>
                    <a:pt x="378" y="35803"/>
                  </a:lnTo>
                  <a:cubicBezTo>
                    <a:pt x="626" y="35478"/>
                    <a:pt x="962" y="35037"/>
                    <a:pt x="1382" y="34487"/>
                  </a:cubicBezTo>
                  <a:lnTo>
                    <a:pt x="4946" y="29716"/>
                  </a:lnTo>
                  <a:lnTo>
                    <a:pt x="4971" y="29684"/>
                  </a:lnTo>
                  <a:lnTo>
                    <a:pt x="4968" y="29649"/>
                  </a:lnTo>
                  <a:cubicBezTo>
                    <a:pt x="4737" y="26587"/>
                    <a:pt x="4380" y="22900"/>
                    <a:pt x="4031" y="18904"/>
                  </a:cubicBezTo>
                  <a:cubicBezTo>
                    <a:pt x="3564" y="13685"/>
                    <a:pt x="3156" y="8960"/>
                    <a:pt x="2885" y="5539"/>
                  </a:cubicBezTo>
                  <a:cubicBezTo>
                    <a:pt x="2753" y="3850"/>
                    <a:pt x="2646" y="2472"/>
                    <a:pt x="2570" y="1485"/>
                  </a:cubicBezTo>
                  <a:cubicBezTo>
                    <a:pt x="2533" y="1028"/>
                    <a:pt x="2503" y="662"/>
                    <a:pt x="2480" y="384"/>
                  </a:cubicBezTo>
                  <a:cubicBezTo>
                    <a:pt x="2457" y="132"/>
                    <a:pt x="2441" y="0"/>
                    <a:pt x="24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6"/>
            <p:cNvSpPr/>
            <p:nvPr/>
          </p:nvSpPr>
          <p:spPr>
            <a:xfrm>
              <a:off x="2247375" y="3569200"/>
              <a:ext cx="168900" cy="35975"/>
            </a:xfrm>
            <a:custGeom>
              <a:rect b="b" l="l" r="r" t="t"/>
              <a:pathLst>
                <a:path extrusionOk="0" h="1439" w="6756">
                  <a:moveTo>
                    <a:pt x="66" y="1"/>
                  </a:moveTo>
                  <a:cubicBezTo>
                    <a:pt x="38" y="1"/>
                    <a:pt x="22" y="4"/>
                    <a:pt x="20" y="11"/>
                  </a:cubicBezTo>
                  <a:cubicBezTo>
                    <a:pt x="1" y="82"/>
                    <a:pt x="1480" y="526"/>
                    <a:pt x="3340" y="917"/>
                  </a:cubicBezTo>
                  <a:cubicBezTo>
                    <a:pt x="4936" y="1253"/>
                    <a:pt x="6290" y="1439"/>
                    <a:pt x="6650" y="1439"/>
                  </a:cubicBezTo>
                  <a:cubicBezTo>
                    <a:pt x="6710" y="1439"/>
                    <a:pt x="6742" y="1434"/>
                    <a:pt x="6744" y="1423"/>
                  </a:cubicBezTo>
                  <a:cubicBezTo>
                    <a:pt x="6756" y="1348"/>
                    <a:pt x="5249" y="1040"/>
                    <a:pt x="3396" y="651"/>
                  </a:cubicBezTo>
                  <a:cubicBezTo>
                    <a:pt x="1721" y="301"/>
                    <a:pt x="332" y="1"/>
                    <a:pt x="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6"/>
            <p:cNvSpPr/>
            <p:nvPr/>
          </p:nvSpPr>
          <p:spPr>
            <a:xfrm>
              <a:off x="2459700" y="4323825"/>
              <a:ext cx="176775" cy="30150"/>
            </a:xfrm>
            <a:custGeom>
              <a:rect b="b" l="l" r="r" t="t"/>
              <a:pathLst>
                <a:path extrusionOk="0" h="1206" w="7071">
                  <a:moveTo>
                    <a:pt x="2980" y="1"/>
                  </a:moveTo>
                  <a:cubicBezTo>
                    <a:pt x="2210" y="1"/>
                    <a:pt x="1522" y="111"/>
                    <a:pt x="1014" y="250"/>
                  </a:cubicBezTo>
                  <a:cubicBezTo>
                    <a:pt x="369" y="423"/>
                    <a:pt x="1" y="612"/>
                    <a:pt x="13" y="641"/>
                  </a:cubicBezTo>
                  <a:cubicBezTo>
                    <a:pt x="14" y="647"/>
                    <a:pt x="23" y="650"/>
                    <a:pt x="38" y="650"/>
                  </a:cubicBezTo>
                  <a:cubicBezTo>
                    <a:pt x="220" y="650"/>
                    <a:pt x="1351" y="264"/>
                    <a:pt x="2856" y="264"/>
                  </a:cubicBezTo>
                  <a:cubicBezTo>
                    <a:pt x="3090" y="264"/>
                    <a:pt x="3333" y="273"/>
                    <a:pt x="3583" y="295"/>
                  </a:cubicBezTo>
                  <a:cubicBezTo>
                    <a:pt x="5485" y="433"/>
                    <a:pt x="6884" y="1206"/>
                    <a:pt x="7041" y="1206"/>
                  </a:cubicBezTo>
                  <a:cubicBezTo>
                    <a:pt x="7049" y="1206"/>
                    <a:pt x="7053" y="1204"/>
                    <a:pt x="7055" y="1200"/>
                  </a:cubicBezTo>
                  <a:cubicBezTo>
                    <a:pt x="7070" y="1174"/>
                    <a:pt x="6736" y="928"/>
                    <a:pt x="6127" y="655"/>
                  </a:cubicBezTo>
                  <a:cubicBezTo>
                    <a:pt x="5520" y="381"/>
                    <a:pt x="4625" y="108"/>
                    <a:pt x="3604" y="25"/>
                  </a:cubicBezTo>
                  <a:cubicBezTo>
                    <a:pt x="3392" y="9"/>
                    <a:pt x="3183" y="1"/>
                    <a:pt x="29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6"/>
            <p:cNvSpPr/>
            <p:nvPr/>
          </p:nvSpPr>
          <p:spPr>
            <a:xfrm>
              <a:off x="2338725" y="4455475"/>
              <a:ext cx="412175" cy="537875"/>
            </a:xfrm>
            <a:custGeom>
              <a:rect b="b" l="l" r="r" t="t"/>
              <a:pathLst>
                <a:path extrusionOk="0" h="21515" w="16487">
                  <a:moveTo>
                    <a:pt x="16426" y="0"/>
                  </a:moveTo>
                  <a:cubicBezTo>
                    <a:pt x="16333" y="0"/>
                    <a:pt x="12635" y="4761"/>
                    <a:pt x="8136" y="10675"/>
                  </a:cubicBezTo>
                  <a:cubicBezTo>
                    <a:pt x="3615" y="16617"/>
                    <a:pt x="1" y="21469"/>
                    <a:pt x="60" y="21514"/>
                  </a:cubicBezTo>
                  <a:cubicBezTo>
                    <a:pt x="61" y="21515"/>
                    <a:pt x="61" y="21515"/>
                    <a:pt x="61" y="21515"/>
                  </a:cubicBezTo>
                  <a:cubicBezTo>
                    <a:pt x="155" y="21515"/>
                    <a:pt x="3855" y="16751"/>
                    <a:pt x="8351" y="10839"/>
                  </a:cubicBezTo>
                  <a:cubicBezTo>
                    <a:pt x="12870" y="4899"/>
                    <a:pt x="16487" y="46"/>
                    <a:pt x="16427" y="0"/>
                  </a:cubicBezTo>
                  <a:cubicBezTo>
                    <a:pt x="16427" y="0"/>
                    <a:pt x="16427" y="0"/>
                    <a:pt x="164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6"/>
            <p:cNvSpPr/>
            <p:nvPr/>
          </p:nvSpPr>
          <p:spPr>
            <a:xfrm>
              <a:off x="2543475" y="3306650"/>
              <a:ext cx="163000" cy="63225"/>
            </a:xfrm>
            <a:custGeom>
              <a:rect b="b" l="l" r="r" t="t"/>
              <a:pathLst>
                <a:path extrusionOk="0" h="2529" w="6520">
                  <a:moveTo>
                    <a:pt x="28" y="1"/>
                  </a:moveTo>
                  <a:cubicBezTo>
                    <a:pt x="27" y="1"/>
                    <a:pt x="26" y="1"/>
                    <a:pt x="25" y="1"/>
                  </a:cubicBezTo>
                  <a:cubicBezTo>
                    <a:pt x="0" y="5"/>
                    <a:pt x="79" y="480"/>
                    <a:pt x="534" y="1086"/>
                  </a:cubicBezTo>
                  <a:cubicBezTo>
                    <a:pt x="971" y="1683"/>
                    <a:pt x="1860" y="2382"/>
                    <a:pt x="3032" y="2511"/>
                  </a:cubicBezTo>
                  <a:cubicBezTo>
                    <a:pt x="3150" y="2523"/>
                    <a:pt x="3267" y="2529"/>
                    <a:pt x="3383" y="2529"/>
                  </a:cubicBezTo>
                  <a:cubicBezTo>
                    <a:pt x="4406" y="2529"/>
                    <a:pt x="5277" y="2082"/>
                    <a:pt x="5772" y="1639"/>
                  </a:cubicBezTo>
                  <a:cubicBezTo>
                    <a:pt x="6343" y="1141"/>
                    <a:pt x="6520" y="692"/>
                    <a:pt x="6496" y="684"/>
                  </a:cubicBezTo>
                  <a:cubicBezTo>
                    <a:pt x="6494" y="683"/>
                    <a:pt x="6493" y="682"/>
                    <a:pt x="6491" y="682"/>
                  </a:cubicBezTo>
                  <a:cubicBezTo>
                    <a:pt x="6439" y="682"/>
                    <a:pt x="6203" y="1071"/>
                    <a:pt x="5652" y="1490"/>
                  </a:cubicBezTo>
                  <a:cubicBezTo>
                    <a:pt x="5156" y="1874"/>
                    <a:pt x="4340" y="2259"/>
                    <a:pt x="3403" y="2259"/>
                  </a:cubicBezTo>
                  <a:cubicBezTo>
                    <a:pt x="3291" y="2259"/>
                    <a:pt x="3176" y="2253"/>
                    <a:pt x="3061" y="2242"/>
                  </a:cubicBezTo>
                  <a:cubicBezTo>
                    <a:pt x="1983" y="2123"/>
                    <a:pt x="1135" y="1503"/>
                    <a:pt x="683" y="966"/>
                  </a:cubicBezTo>
                  <a:cubicBezTo>
                    <a:pt x="224" y="434"/>
                    <a:pt x="77" y="1"/>
                    <a:pt x="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6"/>
            <p:cNvSpPr/>
            <p:nvPr/>
          </p:nvSpPr>
          <p:spPr>
            <a:xfrm>
              <a:off x="2176900" y="1804100"/>
              <a:ext cx="89900" cy="390875"/>
            </a:xfrm>
            <a:custGeom>
              <a:rect b="b" l="l" r="r" t="t"/>
              <a:pathLst>
                <a:path extrusionOk="0" h="15635" w="3596">
                  <a:moveTo>
                    <a:pt x="2987" y="0"/>
                  </a:moveTo>
                  <a:cubicBezTo>
                    <a:pt x="1056" y="2144"/>
                    <a:pt x="1" y="5057"/>
                    <a:pt x="113" y="7940"/>
                  </a:cubicBezTo>
                  <a:cubicBezTo>
                    <a:pt x="225" y="10824"/>
                    <a:pt x="1503" y="13647"/>
                    <a:pt x="3596" y="15634"/>
                  </a:cubicBezTo>
                  <a:lnTo>
                    <a:pt x="298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6"/>
            <p:cNvSpPr/>
            <p:nvPr/>
          </p:nvSpPr>
          <p:spPr>
            <a:xfrm>
              <a:off x="2002025" y="2399600"/>
              <a:ext cx="206125" cy="409350"/>
            </a:xfrm>
            <a:custGeom>
              <a:rect b="b" l="l" r="r" t="t"/>
              <a:pathLst>
                <a:path extrusionOk="0" h="16374" w="8245">
                  <a:moveTo>
                    <a:pt x="3372" y="0"/>
                  </a:moveTo>
                  <a:cubicBezTo>
                    <a:pt x="3372" y="0"/>
                    <a:pt x="579" y="3154"/>
                    <a:pt x="1" y="15220"/>
                  </a:cubicBezTo>
                  <a:cubicBezTo>
                    <a:pt x="1" y="15220"/>
                    <a:pt x="6077" y="16373"/>
                    <a:pt x="7704" y="16373"/>
                  </a:cubicBezTo>
                  <a:cubicBezTo>
                    <a:pt x="7938" y="16373"/>
                    <a:pt x="8080" y="16349"/>
                    <a:pt x="8099" y="16295"/>
                  </a:cubicBezTo>
                  <a:cubicBezTo>
                    <a:pt x="8244" y="15860"/>
                    <a:pt x="3372" y="0"/>
                    <a:pt x="3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6"/>
            <p:cNvSpPr/>
            <p:nvPr/>
          </p:nvSpPr>
          <p:spPr>
            <a:xfrm>
              <a:off x="2052550" y="2251325"/>
              <a:ext cx="909800" cy="1026800"/>
            </a:xfrm>
            <a:custGeom>
              <a:rect b="b" l="l" r="r" t="t"/>
              <a:pathLst>
                <a:path extrusionOk="0" h="41072" w="36392">
                  <a:moveTo>
                    <a:pt x="33465" y="0"/>
                  </a:moveTo>
                  <a:cubicBezTo>
                    <a:pt x="28040" y="917"/>
                    <a:pt x="19840" y="1937"/>
                    <a:pt x="19840" y="1937"/>
                  </a:cubicBezTo>
                  <a:lnTo>
                    <a:pt x="18619" y="2040"/>
                  </a:lnTo>
                  <a:cubicBezTo>
                    <a:pt x="18619" y="2040"/>
                    <a:pt x="10154" y="2482"/>
                    <a:pt x="9974" y="2503"/>
                  </a:cubicBezTo>
                  <a:cubicBezTo>
                    <a:pt x="6432" y="2932"/>
                    <a:pt x="2313" y="3203"/>
                    <a:pt x="806" y="6992"/>
                  </a:cubicBezTo>
                  <a:cubicBezTo>
                    <a:pt x="1" y="9019"/>
                    <a:pt x="766" y="12062"/>
                    <a:pt x="2080" y="15198"/>
                  </a:cubicBezTo>
                  <a:lnTo>
                    <a:pt x="5211" y="24829"/>
                  </a:lnTo>
                  <a:cubicBezTo>
                    <a:pt x="6461" y="30124"/>
                    <a:pt x="4466" y="29872"/>
                    <a:pt x="3372" y="35200"/>
                  </a:cubicBezTo>
                  <a:cubicBezTo>
                    <a:pt x="3206" y="36007"/>
                    <a:pt x="2622" y="40332"/>
                    <a:pt x="2639" y="41072"/>
                  </a:cubicBezTo>
                  <a:lnTo>
                    <a:pt x="27054" y="41072"/>
                  </a:lnTo>
                  <a:lnTo>
                    <a:pt x="26660" y="37257"/>
                  </a:lnTo>
                  <a:cubicBezTo>
                    <a:pt x="26660" y="37257"/>
                    <a:pt x="23870" y="22747"/>
                    <a:pt x="23890" y="22556"/>
                  </a:cubicBezTo>
                  <a:lnTo>
                    <a:pt x="24330" y="21631"/>
                  </a:lnTo>
                  <a:cubicBezTo>
                    <a:pt x="25482" y="19210"/>
                    <a:pt x="25522" y="16407"/>
                    <a:pt x="24437" y="13954"/>
                  </a:cubicBezTo>
                  <a:lnTo>
                    <a:pt x="36392" y="9866"/>
                  </a:lnTo>
                  <a:lnTo>
                    <a:pt x="334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6"/>
            <p:cNvSpPr/>
            <p:nvPr/>
          </p:nvSpPr>
          <p:spPr>
            <a:xfrm>
              <a:off x="2616175" y="2501850"/>
              <a:ext cx="343525" cy="122050"/>
            </a:xfrm>
            <a:custGeom>
              <a:rect b="b" l="l" r="r" t="t"/>
              <a:pathLst>
                <a:path extrusionOk="0" h="4882" w="13741">
                  <a:moveTo>
                    <a:pt x="13720" y="1"/>
                  </a:moveTo>
                  <a:cubicBezTo>
                    <a:pt x="13668" y="1"/>
                    <a:pt x="13477" y="45"/>
                    <a:pt x="13173" y="126"/>
                  </a:cubicBezTo>
                  <a:cubicBezTo>
                    <a:pt x="12816" y="222"/>
                    <a:pt x="12302" y="370"/>
                    <a:pt x="11670" y="556"/>
                  </a:cubicBezTo>
                  <a:cubicBezTo>
                    <a:pt x="10405" y="932"/>
                    <a:pt x="8662" y="1461"/>
                    <a:pt x="6743" y="2075"/>
                  </a:cubicBezTo>
                  <a:cubicBezTo>
                    <a:pt x="4822" y="2690"/>
                    <a:pt x="3108" y="3331"/>
                    <a:pt x="1904" y="3883"/>
                  </a:cubicBezTo>
                  <a:cubicBezTo>
                    <a:pt x="1300" y="4152"/>
                    <a:pt x="823" y="4399"/>
                    <a:pt x="497" y="4575"/>
                  </a:cubicBezTo>
                  <a:cubicBezTo>
                    <a:pt x="175" y="4755"/>
                    <a:pt x="1" y="4863"/>
                    <a:pt x="9" y="4879"/>
                  </a:cubicBezTo>
                  <a:cubicBezTo>
                    <a:pt x="10" y="4881"/>
                    <a:pt x="13" y="4882"/>
                    <a:pt x="16" y="4882"/>
                  </a:cubicBezTo>
                  <a:cubicBezTo>
                    <a:pt x="54" y="4882"/>
                    <a:pt x="239" y="4806"/>
                    <a:pt x="544" y="4669"/>
                  </a:cubicBezTo>
                  <a:cubicBezTo>
                    <a:pt x="883" y="4525"/>
                    <a:pt x="1369" y="4305"/>
                    <a:pt x="1979" y="4058"/>
                  </a:cubicBezTo>
                  <a:cubicBezTo>
                    <a:pt x="3196" y="3556"/>
                    <a:pt x="4909" y="2947"/>
                    <a:pt x="6826" y="2333"/>
                  </a:cubicBezTo>
                  <a:cubicBezTo>
                    <a:pt x="8742" y="1721"/>
                    <a:pt x="10477" y="1161"/>
                    <a:pt x="11727" y="740"/>
                  </a:cubicBezTo>
                  <a:cubicBezTo>
                    <a:pt x="12354" y="529"/>
                    <a:pt x="12857" y="354"/>
                    <a:pt x="13205" y="228"/>
                  </a:cubicBezTo>
                  <a:cubicBezTo>
                    <a:pt x="13552" y="100"/>
                    <a:pt x="13741" y="22"/>
                    <a:pt x="13735" y="5"/>
                  </a:cubicBezTo>
                  <a:cubicBezTo>
                    <a:pt x="13734" y="2"/>
                    <a:pt x="13729" y="1"/>
                    <a:pt x="1372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6"/>
            <p:cNvSpPr/>
            <p:nvPr/>
          </p:nvSpPr>
          <p:spPr>
            <a:xfrm>
              <a:off x="2117975" y="2367250"/>
              <a:ext cx="806125" cy="6800"/>
            </a:xfrm>
            <a:custGeom>
              <a:rect b="b" l="l" r="r" t="t"/>
              <a:pathLst>
                <a:path extrusionOk="0" h="272" w="32245">
                  <a:moveTo>
                    <a:pt x="16122" y="0"/>
                  </a:moveTo>
                  <a:cubicBezTo>
                    <a:pt x="7217" y="0"/>
                    <a:pt x="0" y="61"/>
                    <a:pt x="0" y="137"/>
                  </a:cubicBezTo>
                  <a:cubicBezTo>
                    <a:pt x="0" y="211"/>
                    <a:pt x="7217" y="271"/>
                    <a:pt x="16122" y="271"/>
                  </a:cubicBezTo>
                  <a:cubicBezTo>
                    <a:pt x="25026" y="271"/>
                    <a:pt x="32245" y="211"/>
                    <a:pt x="32245" y="137"/>
                  </a:cubicBezTo>
                  <a:cubicBezTo>
                    <a:pt x="32245" y="61"/>
                    <a:pt x="25026" y="0"/>
                    <a:pt x="16122"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6"/>
            <p:cNvSpPr/>
            <p:nvPr/>
          </p:nvSpPr>
          <p:spPr>
            <a:xfrm>
              <a:off x="2045625" y="2487125"/>
              <a:ext cx="897075" cy="6825"/>
            </a:xfrm>
            <a:custGeom>
              <a:rect b="b" l="l" r="r" t="t"/>
              <a:pathLst>
                <a:path extrusionOk="0" h="273" w="35883">
                  <a:moveTo>
                    <a:pt x="17942" y="0"/>
                  </a:moveTo>
                  <a:cubicBezTo>
                    <a:pt x="8032" y="0"/>
                    <a:pt x="1" y="61"/>
                    <a:pt x="1" y="136"/>
                  </a:cubicBezTo>
                  <a:cubicBezTo>
                    <a:pt x="1" y="212"/>
                    <a:pt x="8032" y="272"/>
                    <a:pt x="17942" y="272"/>
                  </a:cubicBezTo>
                  <a:cubicBezTo>
                    <a:pt x="27849" y="272"/>
                    <a:pt x="35882" y="210"/>
                    <a:pt x="35882" y="136"/>
                  </a:cubicBezTo>
                  <a:cubicBezTo>
                    <a:pt x="35882" y="61"/>
                    <a:pt x="27849" y="0"/>
                    <a:pt x="17942"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6"/>
            <p:cNvSpPr/>
            <p:nvPr/>
          </p:nvSpPr>
          <p:spPr>
            <a:xfrm>
              <a:off x="2020800" y="2623550"/>
              <a:ext cx="74800" cy="6800"/>
            </a:xfrm>
            <a:custGeom>
              <a:rect b="b" l="l" r="r" t="t"/>
              <a:pathLst>
                <a:path extrusionOk="0" h="272" w="2992">
                  <a:moveTo>
                    <a:pt x="1496" y="1"/>
                  </a:moveTo>
                  <a:cubicBezTo>
                    <a:pt x="670" y="1"/>
                    <a:pt x="1" y="61"/>
                    <a:pt x="1" y="137"/>
                  </a:cubicBezTo>
                  <a:cubicBezTo>
                    <a:pt x="1" y="211"/>
                    <a:pt x="670" y="271"/>
                    <a:pt x="1496" y="271"/>
                  </a:cubicBezTo>
                  <a:cubicBezTo>
                    <a:pt x="2322" y="271"/>
                    <a:pt x="2992" y="211"/>
                    <a:pt x="2992" y="137"/>
                  </a:cubicBezTo>
                  <a:cubicBezTo>
                    <a:pt x="2992" y="61"/>
                    <a:pt x="2322" y="1"/>
                    <a:pt x="1496"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6"/>
            <p:cNvSpPr/>
            <p:nvPr/>
          </p:nvSpPr>
          <p:spPr>
            <a:xfrm>
              <a:off x="2095575" y="2627675"/>
              <a:ext cx="586700" cy="6825"/>
            </a:xfrm>
            <a:custGeom>
              <a:rect b="b" l="l" r="r" t="t"/>
              <a:pathLst>
                <a:path extrusionOk="0" h="273" w="23468">
                  <a:moveTo>
                    <a:pt x="11734" y="0"/>
                  </a:moveTo>
                  <a:cubicBezTo>
                    <a:pt x="5253" y="0"/>
                    <a:pt x="1" y="61"/>
                    <a:pt x="1" y="136"/>
                  </a:cubicBezTo>
                  <a:cubicBezTo>
                    <a:pt x="1" y="212"/>
                    <a:pt x="5253" y="272"/>
                    <a:pt x="11734" y="272"/>
                  </a:cubicBezTo>
                  <a:cubicBezTo>
                    <a:pt x="18213" y="272"/>
                    <a:pt x="23468" y="212"/>
                    <a:pt x="23468" y="136"/>
                  </a:cubicBezTo>
                  <a:cubicBezTo>
                    <a:pt x="23468" y="61"/>
                    <a:pt x="18213" y="0"/>
                    <a:pt x="11734"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6"/>
            <p:cNvSpPr/>
            <p:nvPr/>
          </p:nvSpPr>
          <p:spPr>
            <a:xfrm>
              <a:off x="2142775" y="2768250"/>
              <a:ext cx="526550" cy="6800"/>
            </a:xfrm>
            <a:custGeom>
              <a:rect b="b" l="l" r="r" t="t"/>
              <a:pathLst>
                <a:path extrusionOk="0" h="272" w="21062">
                  <a:moveTo>
                    <a:pt x="10531" y="0"/>
                  </a:moveTo>
                  <a:cubicBezTo>
                    <a:pt x="4715" y="0"/>
                    <a:pt x="0" y="60"/>
                    <a:pt x="0" y="135"/>
                  </a:cubicBezTo>
                  <a:cubicBezTo>
                    <a:pt x="0" y="211"/>
                    <a:pt x="4716" y="271"/>
                    <a:pt x="10531" y="271"/>
                  </a:cubicBezTo>
                  <a:cubicBezTo>
                    <a:pt x="16347" y="271"/>
                    <a:pt x="21062" y="211"/>
                    <a:pt x="21062" y="135"/>
                  </a:cubicBezTo>
                  <a:cubicBezTo>
                    <a:pt x="21062" y="60"/>
                    <a:pt x="16348" y="0"/>
                    <a:pt x="10531"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6"/>
            <p:cNvSpPr/>
            <p:nvPr/>
          </p:nvSpPr>
          <p:spPr>
            <a:xfrm>
              <a:off x="2188250" y="2898450"/>
              <a:ext cx="477250" cy="6825"/>
            </a:xfrm>
            <a:custGeom>
              <a:rect b="b" l="l" r="r" t="t"/>
              <a:pathLst>
                <a:path extrusionOk="0" h="273" w="19090">
                  <a:moveTo>
                    <a:pt x="9546" y="0"/>
                  </a:moveTo>
                  <a:cubicBezTo>
                    <a:pt x="4273" y="0"/>
                    <a:pt x="0" y="61"/>
                    <a:pt x="0" y="136"/>
                  </a:cubicBezTo>
                  <a:cubicBezTo>
                    <a:pt x="0" y="212"/>
                    <a:pt x="4275" y="272"/>
                    <a:pt x="9546" y="272"/>
                  </a:cubicBezTo>
                  <a:cubicBezTo>
                    <a:pt x="14817" y="272"/>
                    <a:pt x="19090" y="210"/>
                    <a:pt x="19090" y="136"/>
                  </a:cubicBezTo>
                  <a:cubicBezTo>
                    <a:pt x="19090" y="61"/>
                    <a:pt x="14818" y="0"/>
                    <a:pt x="9546"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6"/>
            <p:cNvSpPr/>
            <p:nvPr/>
          </p:nvSpPr>
          <p:spPr>
            <a:xfrm>
              <a:off x="2175825" y="3003875"/>
              <a:ext cx="510575" cy="6800"/>
            </a:xfrm>
            <a:custGeom>
              <a:rect b="b" l="l" r="r" t="t"/>
              <a:pathLst>
                <a:path extrusionOk="0" h="272" w="20423">
                  <a:moveTo>
                    <a:pt x="10212" y="0"/>
                  </a:moveTo>
                  <a:cubicBezTo>
                    <a:pt x="4572" y="0"/>
                    <a:pt x="1" y="61"/>
                    <a:pt x="1" y="135"/>
                  </a:cubicBezTo>
                  <a:cubicBezTo>
                    <a:pt x="1" y="210"/>
                    <a:pt x="4573" y="271"/>
                    <a:pt x="10212" y="271"/>
                  </a:cubicBezTo>
                  <a:cubicBezTo>
                    <a:pt x="15851" y="271"/>
                    <a:pt x="20422" y="210"/>
                    <a:pt x="20422" y="135"/>
                  </a:cubicBezTo>
                  <a:cubicBezTo>
                    <a:pt x="20422" y="61"/>
                    <a:pt x="15852" y="0"/>
                    <a:pt x="10212"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6"/>
            <p:cNvSpPr/>
            <p:nvPr/>
          </p:nvSpPr>
          <p:spPr>
            <a:xfrm>
              <a:off x="2138650" y="3138250"/>
              <a:ext cx="580800" cy="6800"/>
            </a:xfrm>
            <a:custGeom>
              <a:rect b="b" l="l" r="r" t="t"/>
              <a:pathLst>
                <a:path extrusionOk="0" h="272" w="23232">
                  <a:moveTo>
                    <a:pt x="11617" y="0"/>
                  </a:moveTo>
                  <a:cubicBezTo>
                    <a:pt x="5200" y="0"/>
                    <a:pt x="0" y="60"/>
                    <a:pt x="0" y="135"/>
                  </a:cubicBezTo>
                  <a:cubicBezTo>
                    <a:pt x="0" y="210"/>
                    <a:pt x="5202" y="271"/>
                    <a:pt x="11617" y="271"/>
                  </a:cubicBezTo>
                  <a:cubicBezTo>
                    <a:pt x="18031" y="271"/>
                    <a:pt x="23232" y="210"/>
                    <a:pt x="23232" y="135"/>
                  </a:cubicBezTo>
                  <a:cubicBezTo>
                    <a:pt x="23232" y="61"/>
                    <a:pt x="18034" y="0"/>
                    <a:pt x="11617"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6"/>
            <p:cNvSpPr/>
            <p:nvPr/>
          </p:nvSpPr>
          <p:spPr>
            <a:xfrm>
              <a:off x="2070875" y="2545575"/>
              <a:ext cx="108750" cy="315250"/>
            </a:xfrm>
            <a:custGeom>
              <a:rect b="b" l="l" r="r" t="t"/>
              <a:pathLst>
                <a:path extrusionOk="0" h="12610" w="4350">
                  <a:moveTo>
                    <a:pt x="19" y="0"/>
                  </a:moveTo>
                  <a:cubicBezTo>
                    <a:pt x="19" y="0"/>
                    <a:pt x="19" y="1"/>
                    <a:pt x="19" y="1"/>
                  </a:cubicBezTo>
                  <a:cubicBezTo>
                    <a:pt x="1" y="4"/>
                    <a:pt x="34" y="189"/>
                    <a:pt x="103" y="520"/>
                  </a:cubicBezTo>
                  <a:cubicBezTo>
                    <a:pt x="174" y="850"/>
                    <a:pt x="297" y="1324"/>
                    <a:pt x="460" y="1906"/>
                  </a:cubicBezTo>
                  <a:cubicBezTo>
                    <a:pt x="787" y="3069"/>
                    <a:pt x="1306" y="4657"/>
                    <a:pt x="1939" y="6388"/>
                  </a:cubicBezTo>
                  <a:cubicBezTo>
                    <a:pt x="2568" y="8118"/>
                    <a:pt x="3172" y="9671"/>
                    <a:pt x="3602" y="10797"/>
                  </a:cubicBezTo>
                  <a:lnTo>
                    <a:pt x="4115" y="12129"/>
                  </a:lnTo>
                  <a:cubicBezTo>
                    <a:pt x="4236" y="12439"/>
                    <a:pt x="4311" y="12609"/>
                    <a:pt x="4330" y="12609"/>
                  </a:cubicBezTo>
                  <a:cubicBezTo>
                    <a:pt x="4330" y="12609"/>
                    <a:pt x="4331" y="12609"/>
                    <a:pt x="4331" y="12609"/>
                  </a:cubicBezTo>
                  <a:cubicBezTo>
                    <a:pt x="4349" y="12604"/>
                    <a:pt x="4308" y="12420"/>
                    <a:pt x="4215" y="12096"/>
                  </a:cubicBezTo>
                  <a:cubicBezTo>
                    <a:pt x="4122" y="11771"/>
                    <a:pt x="3977" y="11304"/>
                    <a:pt x="3782" y="10733"/>
                  </a:cubicBezTo>
                  <a:cubicBezTo>
                    <a:pt x="3399" y="9587"/>
                    <a:pt x="2821" y="8023"/>
                    <a:pt x="2193" y="6295"/>
                  </a:cubicBezTo>
                  <a:cubicBezTo>
                    <a:pt x="1562" y="4567"/>
                    <a:pt x="1018" y="2995"/>
                    <a:pt x="643" y="1851"/>
                  </a:cubicBezTo>
                  <a:cubicBezTo>
                    <a:pt x="272" y="714"/>
                    <a:pt x="62" y="0"/>
                    <a:pt x="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1" name="Google Shape;1141;p26"/>
          <p:cNvSpPr txBox="1"/>
          <p:nvPr/>
        </p:nvSpPr>
        <p:spPr>
          <a:xfrm>
            <a:off x="457200" y="1600200"/>
            <a:ext cx="5350200" cy="29160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First we will load the necessary set of tools and libraries that includes pandas and scikit.</a:t>
            </a:r>
            <a:endParaRPr b="0" i="0" sz="1300" u="none" cap="none" strike="noStrike">
              <a:solidFill>
                <a:schemeClr val="dk2"/>
              </a:solidFill>
              <a:latin typeface="Abel"/>
              <a:ea typeface="Abel"/>
              <a:cs typeface="Abel"/>
              <a:sym typeface="Abel"/>
            </a:endParaRPr>
          </a:p>
          <a:p>
            <a:pPr indent="-311150" lvl="1" marL="9144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Pandas is a software library in python which facilities easy reading and writing of CSV files and using its data. </a:t>
            </a:r>
            <a:endParaRPr b="0" i="0" sz="1300" u="none" cap="none" strike="noStrike">
              <a:solidFill>
                <a:schemeClr val="dk2"/>
              </a:solidFill>
              <a:latin typeface="Abel"/>
              <a:ea typeface="Abel"/>
              <a:cs typeface="Abel"/>
              <a:sym typeface="Abel"/>
            </a:endParaRPr>
          </a:p>
          <a:p>
            <a:pPr indent="-311150" lvl="1" marL="9144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Scikit-learn is a learning library in python which helps in using the ready models of Decision Tree and various other algorithms and helps to predict results out of these models from training and testing dataset.</a:t>
            </a:r>
            <a:endParaRPr b="0" i="0" sz="1300" u="none" cap="none" strike="noStrike">
              <a:solidFill>
                <a:schemeClr val="dk2"/>
              </a:solidFill>
              <a:latin typeface="Abel"/>
              <a:ea typeface="Abel"/>
              <a:cs typeface="Abel"/>
              <a:sym typeface="Abel"/>
            </a:endParaRPr>
          </a:p>
          <a:p>
            <a:pPr indent="-311150" lvl="0" marL="4572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We will load and read the data, both training and testing dataset by reading the excel files of training and testing dataset</a:t>
            </a:r>
            <a:endParaRPr b="0" i="0" sz="1300" u="none" cap="none" strike="noStrike">
              <a:solidFill>
                <a:schemeClr val="dk2"/>
              </a:solidFill>
              <a:latin typeface="Abel"/>
              <a:ea typeface="Abel"/>
              <a:cs typeface="Abel"/>
              <a:sym typeface="Abel"/>
            </a:endParaRPr>
          </a:p>
          <a:p>
            <a:pPr indent="-311150" lvl="0" marL="4572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We will form different lists of the dependent and independent variables taken from the dataset. </a:t>
            </a:r>
            <a:endParaRPr b="0" i="0" sz="1300" u="none" cap="none" strike="noStrike">
              <a:solidFill>
                <a:schemeClr val="dk2"/>
              </a:solidFill>
              <a:latin typeface="Abel"/>
              <a:ea typeface="Abel"/>
              <a:cs typeface="Abel"/>
              <a:sym typeface="Abe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45" name="Shape 1145"/>
        <p:cNvGrpSpPr/>
        <p:nvPr/>
      </p:nvGrpSpPr>
      <p:grpSpPr>
        <a:xfrm>
          <a:off x="0" y="0"/>
          <a:ext cx="0" cy="0"/>
          <a:chOff x="0" y="0"/>
          <a:chExt cx="0" cy="0"/>
        </a:xfrm>
      </p:grpSpPr>
      <p:sp>
        <p:nvSpPr>
          <p:cNvPr id="1146" name="Google Shape;1146;p27"/>
          <p:cNvSpPr txBox="1"/>
          <p:nvPr>
            <p:ph idx="8"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E8505B"/>
                </a:solidFill>
              </a:rPr>
              <a:t>Methodology (cont.)</a:t>
            </a:r>
            <a:endParaRPr>
              <a:solidFill>
                <a:srgbClr val="E8505B"/>
              </a:solidFill>
            </a:endParaRPr>
          </a:p>
        </p:txBody>
      </p:sp>
      <p:sp>
        <p:nvSpPr>
          <p:cNvPr id="1147" name="Google Shape;1147;p27"/>
          <p:cNvSpPr txBox="1"/>
          <p:nvPr/>
        </p:nvSpPr>
        <p:spPr>
          <a:xfrm>
            <a:off x="457200" y="1371600"/>
            <a:ext cx="8592000" cy="36063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The following 4 parameters are read from csv and put in Pandas dataframe for further use.</a:t>
            </a:r>
            <a:endParaRPr b="0" i="0" sz="1300" u="none" cap="none" strike="noStrike">
              <a:solidFill>
                <a:schemeClr val="dk2"/>
              </a:solidFill>
              <a:latin typeface="Abel"/>
              <a:ea typeface="Abel"/>
              <a:cs typeface="Abel"/>
              <a:sym typeface="Abel"/>
            </a:endParaRPr>
          </a:p>
          <a:p>
            <a:pPr indent="-311150" lvl="1" marL="9144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Purchase Order Amount</a:t>
            </a:r>
            <a:endParaRPr b="0" i="0" sz="1300" u="none" cap="none" strike="noStrike">
              <a:solidFill>
                <a:schemeClr val="dk2"/>
              </a:solidFill>
              <a:latin typeface="Abel"/>
              <a:ea typeface="Abel"/>
              <a:cs typeface="Abel"/>
              <a:sym typeface="Abel"/>
            </a:endParaRPr>
          </a:p>
          <a:p>
            <a:pPr indent="-311150" lvl="1" marL="9144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Purchase Order Quantity</a:t>
            </a:r>
            <a:endParaRPr b="0" i="0" sz="1300" u="none" cap="none" strike="noStrike">
              <a:solidFill>
                <a:schemeClr val="dk2"/>
              </a:solidFill>
              <a:latin typeface="Abel"/>
              <a:ea typeface="Abel"/>
              <a:cs typeface="Abel"/>
              <a:sym typeface="Abel"/>
            </a:endParaRPr>
          </a:p>
          <a:p>
            <a:pPr indent="-311150" lvl="1" marL="9144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PO Sent in Advance of Delivery</a:t>
            </a:r>
            <a:endParaRPr b="0" i="0" sz="1300" u="none" cap="none" strike="noStrike">
              <a:solidFill>
                <a:schemeClr val="dk2"/>
              </a:solidFill>
              <a:latin typeface="Abel"/>
              <a:ea typeface="Abel"/>
              <a:cs typeface="Abel"/>
              <a:sym typeface="Abel"/>
            </a:endParaRPr>
          </a:p>
          <a:p>
            <a:pPr indent="-311150" lvl="1" marL="9144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Defect Percent</a:t>
            </a:r>
            <a:endParaRPr b="0" i="0" sz="1300" u="none" cap="none" strike="noStrike">
              <a:solidFill>
                <a:schemeClr val="dk2"/>
              </a:solidFill>
              <a:latin typeface="Abel"/>
              <a:ea typeface="Abel"/>
              <a:cs typeface="Abel"/>
              <a:sym typeface="Abel"/>
            </a:endParaRPr>
          </a:p>
          <a:p>
            <a:pPr indent="-311150" lvl="0" marL="4572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“PO Category” is introduced as a new category . This is done to categorise “PO Amount” value from 0 to 30,000 GBP is classified as PO Category 1, from 30,000 to 60, 000 GBP as PO Category 2 and henceforth.</a:t>
            </a:r>
            <a:endParaRPr b="0" i="0" sz="1300" u="none" cap="none" strike="noStrike">
              <a:solidFill>
                <a:schemeClr val="dk2"/>
              </a:solidFill>
              <a:latin typeface="Abel"/>
              <a:ea typeface="Abel"/>
              <a:cs typeface="Abel"/>
              <a:sym typeface="Abel"/>
            </a:endParaRPr>
          </a:p>
          <a:p>
            <a:pPr indent="-311150" lvl="0" marL="4572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Scale the independent variables of testing and training dataset.</a:t>
            </a:r>
            <a:endParaRPr b="0" i="0" sz="1300" u="none" cap="none" strike="noStrike">
              <a:solidFill>
                <a:schemeClr val="dk2"/>
              </a:solidFill>
              <a:latin typeface="Abel"/>
              <a:ea typeface="Abel"/>
              <a:cs typeface="Abel"/>
              <a:sym typeface="Abel"/>
            </a:endParaRPr>
          </a:p>
          <a:p>
            <a:pPr indent="-311150" lvl="0" marL="4572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Save the scale as “Scale.sav” using pickle.dump().</a:t>
            </a:r>
            <a:endParaRPr b="0" i="0" sz="1300" u="none" cap="none" strike="noStrike">
              <a:solidFill>
                <a:schemeClr val="dk2"/>
              </a:solidFill>
              <a:latin typeface="Abel"/>
              <a:ea typeface="Abel"/>
              <a:cs typeface="Abel"/>
              <a:sym typeface="Abel"/>
            </a:endParaRPr>
          </a:p>
          <a:p>
            <a:pPr indent="-311150" lvl="0" marL="4572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We will train it using the models from the Support Vector Machine and Decision tree as  “SVR_TrainedModel.sav” using pickle.</a:t>
            </a:r>
            <a:endParaRPr b="0" i="0" sz="1300" u="none" cap="none" strike="noStrike">
              <a:solidFill>
                <a:schemeClr val="dk2"/>
              </a:solidFill>
              <a:latin typeface="Abel"/>
              <a:ea typeface="Abel"/>
              <a:cs typeface="Abel"/>
              <a:sym typeface="Abel"/>
            </a:endParaRPr>
          </a:p>
          <a:p>
            <a:pPr indent="-311150" lvl="0" marL="4572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Predict the dependent variable i.e. defect per cent values from the trained independent dataset and measure the error/accuracy of the model. </a:t>
            </a:r>
            <a:endParaRPr b="0" i="0" sz="1300" u="none" cap="none" strike="noStrike">
              <a:solidFill>
                <a:schemeClr val="dk2"/>
              </a:solidFill>
              <a:latin typeface="Abel"/>
              <a:ea typeface="Abel"/>
              <a:cs typeface="Abel"/>
              <a:sym typeface="Abel"/>
            </a:endParaRPr>
          </a:p>
          <a:p>
            <a:pPr indent="-311150" lvl="0" marL="4572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From the independent train variable dataset, the prediction is done which is then compared with actual values, and R² score for regression estimators is returned by the scoring method.</a:t>
            </a:r>
            <a:endParaRPr b="0" i="0" sz="1300" u="none" cap="none" strike="noStrike">
              <a:solidFill>
                <a:schemeClr val="dk2"/>
              </a:solidFill>
              <a:latin typeface="Abel"/>
              <a:ea typeface="Abel"/>
              <a:cs typeface="Abel"/>
              <a:sym typeface="Abel"/>
            </a:endParaRPr>
          </a:p>
          <a:p>
            <a:pPr indent="-311150" lvl="0" marL="457200" marR="0" rtl="0" algn="l">
              <a:lnSpc>
                <a:spcPct val="115000"/>
              </a:lnSpc>
              <a:spcBef>
                <a:spcPts val="0"/>
              </a:spcBef>
              <a:spcAft>
                <a:spcPts val="0"/>
              </a:spcAft>
              <a:buClr>
                <a:schemeClr val="dk2"/>
              </a:buClr>
              <a:buSzPts val="1300"/>
              <a:buFont typeface="Abel"/>
              <a:buChar char="●"/>
            </a:pPr>
            <a:r>
              <a:rPr b="0" i="0" lang="en" sz="1300" u="none" cap="none" strike="noStrike">
                <a:solidFill>
                  <a:schemeClr val="dk2"/>
                </a:solidFill>
                <a:latin typeface="Abel"/>
                <a:ea typeface="Abel"/>
                <a:cs typeface="Abel"/>
                <a:sym typeface="Abel"/>
              </a:rPr>
              <a:t>Once predictions are done under error limits, we can go with a testing dataset.</a:t>
            </a:r>
            <a:endParaRPr b="0" i="0" sz="1300" u="none" cap="none" strike="noStrike">
              <a:solidFill>
                <a:schemeClr val="dk2"/>
              </a:solidFill>
              <a:latin typeface="Abel"/>
              <a:ea typeface="Abel"/>
              <a:cs typeface="Abel"/>
              <a:sym typeface="Abe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505B">
            <a:alpha val="26274"/>
          </a:srgbClr>
        </a:solidFill>
      </p:bgPr>
    </p:bg>
    <p:spTree>
      <p:nvGrpSpPr>
        <p:cNvPr id="1151" name="Shape 1151"/>
        <p:cNvGrpSpPr/>
        <p:nvPr/>
      </p:nvGrpSpPr>
      <p:grpSpPr>
        <a:xfrm>
          <a:off x="0" y="0"/>
          <a:ext cx="0" cy="0"/>
          <a:chOff x="0" y="0"/>
          <a:chExt cx="0" cy="0"/>
        </a:xfrm>
      </p:grpSpPr>
      <p:sp>
        <p:nvSpPr>
          <p:cNvPr id="1152" name="Google Shape;1152;p28"/>
          <p:cNvSpPr/>
          <p:nvPr/>
        </p:nvSpPr>
        <p:spPr>
          <a:xfrm>
            <a:off x="1613050" y="1679375"/>
            <a:ext cx="781200" cy="622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Poppins"/>
                <a:ea typeface="Poppins"/>
                <a:cs typeface="Poppins"/>
                <a:sym typeface="Poppins"/>
              </a:rPr>
              <a:t>Input Data</a:t>
            </a:r>
            <a:endParaRPr b="0" i="0" sz="1300" u="none" cap="none" strike="noStrike">
              <a:solidFill>
                <a:srgbClr val="000000"/>
              </a:solidFill>
              <a:latin typeface="Poppins"/>
              <a:ea typeface="Poppins"/>
              <a:cs typeface="Poppins"/>
              <a:sym typeface="Poppins"/>
            </a:endParaRPr>
          </a:p>
        </p:txBody>
      </p:sp>
      <p:sp>
        <p:nvSpPr>
          <p:cNvPr id="1153" name="Google Shape;1153;p28"/>
          <p:cNvSpPr/>
          <p:nvPr/>
        </p:nvSpPr>
        <p:spPr>
          <a:xfrm>
            <a:off x="4015550" y="1057025"/>
            <a:ext cx="1357800" cy="622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oppins"/>
                <a:ea typeface="Poppins"/>
                <a:cs typeface="Poppins"/>
                <a:sym typeface="Poppins"/>
              </a:rPr>
              <a:t>Data Augmentation</a:t>
            </a:r>
            <a:endParaRPr b="0" i="0" sz="1200" u="none" cap="none" strike="noStrike">
              <a:solidFill>
                <a:srgbClr val="000000"/>
              </a:solidFill>
              <a:latin typeface="Poppins"/>
              <a:ea typeface="Poppins"/>
              <a:cs typeface="Poppins"/>
              <a:sym typeface="Poppins"/>
            </a:endParaRPr>
          </a:p>
        </p:txBody>
      </p:sp>
      <p:sp>
        <p:nvSpPr>
          <p:cNvPr id="1154" name="Google Shape;1154;p28"/>
          <p:cNvSpPr/>
          <p:nvPr/>
        </p:nvSpPr>
        <p:spPr>
          <a:xfrm>
            <a:off x="6463475" y="2433375"/>
            <a:ext cx="1357800" cy="622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oppins"/>
                <a:ea typeface="Poppins"/>
                <a:cs typeface="Poppins"/>
                <a:sym typeface="Poppins"/>
              </a:rPr>
              <a:t>Training Data using SVM</a:t>
            </a:r>
            <a:endParaRPr b="0" i="0" sz="1200" u="none" cap="none" strike="noStrike">
              <a:solidFill>
                <a:srgbClr val="000000"/>
              </a:solidFill>
              <a:latin typeface="Poppins"/>
              <a:ea typeface="Poppins"/>
              <a:cs typeface="Poppins"/>
              <a:sym typeface="Poppins"/>
            </a:endParaRPr>
          </a:p>
        </p:txBody>
      </p:sp>
      <p:sp>
        <p:nvSpPr>
          <p:cNvPr id="1155" name="Google Shape;1155;p28"/>
          <p:cNvSpPr/>
          <p:nvPr/>
        </p:nvSpPr>
        <p:spPr>
          <a:xfrm>
            <a:off x="3969200" y="2433375"/>
            <a:ext cx="1450500" cy="622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oppins"/>
                <a:ea typeface="Poppins"/>
                <a:cs typeface="Poppins"/>
                <a:sym typeface="Poppins"/>
              </a:rPr>
              <a:t>Creating model using Decision Tree</a:t>
            </a:r>
            <a:endParaRPr b="0" i="0" sz="1200" u="none" cap="none" strike="noStrike">
              <a:solidFill>
                <a:srgbClr val="000000"/>
              </a:solidFill>
              <a:latin typeface="Poppins"/>
              <a:ea typeface="Poppins"/>
              <a:cs typeface="Poppins"/>
              <a:sym typeface="Poppins"/>
            </a:endParaRPr>
          </a:p>
        </p:txBody>
      </p:sp>
      <p:sp>
        <p:nvSpPr>
          <p:cNvPr id="1156" name="Google Shape;1156;p28"/>
          <p:cNvSpPr/>
          <p:nvPr/>
        </p:nvSpPr>
        <p:spPr>
          <a:xfrm>
            <a:off x="4278800" y="3990975"/>
            <a:ext cx="831900" cy="622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oppins"/>
                <a:ea typeface="Poppins"/>
                <a:cs typeface="Poppins"/>
                <a:sym typeface="Poppins"/>
              </a:rPr>
              <a:t>Testing Data</a:t>
            </a:r>
            <a:endParaRPr b="0" i="0" sz="1200" u="none" cap="none" strike="noStrike">
              <a:solidFill>
                <a:srgbClr val="000000"/>
              </a:solidFill>
              <a:latin typeface="Poppins"/>
              <a:ea typeface="Poppins"/>
              <a:cs typeface="Poppins"/>
              <a:sym typeface="Poppins"/>
            </a:endParaRPr>
          </a:p>
        </p:txBody>
      </p:sp>
      <p:sp>
        <p:nvSpPr>
          <p:cNvPr id="1157" name="Google Shape;1157;p28"/>
          <p:cNvSpPr/>
          <p:nvPr/>
        </p:nvSpPr>
        <p:spPr>
          <a:xfrm>
            <a:off x="1477800" y="3368550"/>
            <a:ext cx="1092000" cy="622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oppins"/>
                <a:ea typeface="Poppins"/>
                <a:cs typeface="Poppins"/>
                <a:sym typeface="Poppins"/>
              </a:rPr>
              <a:t>Predicting Result</a:t>
            </a:r>
            <a:endParaRPr b="0" i="0" sz="1200" u="none" cap="none" strike="noStrike">
              <a:solidFill>
                <a:srgbClr val="000000"/>
              </a:solidFill>
              <a:latin typeface="Poppins"/>
              <a:ea typeface="Poppins"/>
              <a:cs typeface="Poppins"/>
              <a:sym typeface="Poppins"/>
            </a:endParaRPr>
          </a:p>
        </p:txBody>
      </p:sp>
      <p:cxnSp>
        <p:nvCxnSpPr>
          <p:cNvPr id="1158" name="Google Shape;1158;p28"/>
          <p:cNvCxnSpPr>
            <a:stCxn id="1152" idx="0"/>
            <a:endCxn id="1153" idx="1"/>
          </p:cNvCxnSpPr>
          <p:nvPr/>
        </p:nvCxnSpPr>
        <p:spPr>
          <a:xfrm rot="-5400000">
            <a:off x="2854000" y="517925"/>
            <a:ext cx="311100" cy="2011800"/>
          </a:xfrm>
          <a:prstGeom prst="bentConnector2">
            <a:avLst/>
          </a:prstGeom>
          <a:noFill/>
          <a:ln cap="flat" cmpd="sng" w="19050">
            <a:solidFill>
              <a:schemeClr val="dk2"/>
            </a:solidFill>
            <a:prstDash val="solid"/>
            <a:round/>
            <a:headEnd len="sm" w="sm" type="none"/>
            <a:tailEnd len="med" w="med" type="triangle"/>
          </a:ln>
        </p:spPr>
      </p:cxnSp>
      <p:cxnSp>
        <p:nvCxnSpPr>
          <p:cNvPr id="1159" name="Google Shape;1159;p28"/>
          <p:cNvCxnSpPr>
            <a:stCxn id="1153" idx="3"/>
            <a:endCxn id="1154" idx="0"/>
          </p:cNvCxnSpPr>
          <p:nvPr/>
        </p:nvCxnSpPr>
        <p:spPr>
          <a:xfrm>
            <a:off x="5373350" y="1368275"/>
            <a:ext cx="1769100" cy="1065000"/>
          </a:xfrm>
          <a:prstGeom prst="bentConnector2">
            <a:avLst/>
          </a:prstGeom>
          <a:noFill/>
          <a:ln cap="flat" cmpd="sng" w="19050">
            <a:solidFill>
              <a:schemeClr val="dk2"/>
            </a:solidFill>
            <a:prstDash val="solid"/>
            <a:round/>
            <a:headEnd len="sm" w="sm" type="none"/>
            <a:tailEnd len="med" w="med" type="triangle"/>
          </a:ln>
        </p:spPr>
      </p:cxnSp>
      <p:cxnSp>
        <p:nvCxnSpPr>
          <p:cNvPr id="1160" name="Google Shape;1160;p28"/>
          <p:cNvCxnSpPr>
            <a:stCxn id="1153" idx="2"/>
            <a:endCxn id="1155" idx="0"/>
          </p:cNvCxnSpPr>
          <p:nvPr/>
        </p:nvCxnSpPr>
        <p:spPr>
          <a:xfrm flipH="1" rot="-5400000">
            <a:off x="4317800" y="2056175"/>
            <a:ext cx="753900" cy="600"/>
          </a:xfrm>
          <a:prstGeom prst="bentConnector3">
            <a:avLst>
              <a:gd fmla="val 49997" name="adj1"/>
            </a:avLst>
          </a:prstGeom>
          <a:noFill/>
          <a:ln cap="flat" cmpd="sng" w="19050">
            <a:solidFill>
              <a:schemeClr val="dk2"/>
            </a:solidFill>
            <a:prstDash val="solid"/>
            <a:round/>
            <a:headEnd len="sm" w="sm" type="none"/>
            <a:tailEnd len="med" w="med" type="triangle"/>
          </a:ln>
        </p:spPr>
      </p:cxnSp>
      <p:cxnSp>
        <p:nvCxnSpPr>
          <p:cNvPr id="1161" name="Google Shape;1161;p28"/>
          <p:cNvCxnSpPr>
            <a:stCxn id="1156" idx="1"/>
            <a:endCxn id="1157" idx="2"/>
          </p:cNvCxnSpPr>
          <p:nvPr/>
        </p:nvCxnSpPr>
        <p:spPr>
          <a:xfrm rot="10800000">
            <a:off x="2023700" y="3991125"/>
            <a:ext cx="2255100" cy="311100"/>
          </a:xfrm>
          <a:prstGeom prst="bentConnector2">
            <a:avLst/>
          </a:prstGeom>
          <a:noFill/>
          <a:ln cap="flat" cmpd="sng" w="19050">
            <a:solidFill>
              <a:schemeClr val="dk2"/>
            </a:solidFill>
            <a:prstDash val="solid"/>
            <a:round/>
            <a:headEnd len="sm" w="sm" type="none"/>
            <a:tailEnd len="med" w="med" type="triangle"/>
          </a:ln>
        </p:spPr>
      </p:cxnSp>
      <p:cxnSp>
        <p:nvCxnSpPr>
          <p:cNvPr id="1162" name="Google Shape;1162;p28"/>
          <p:cNvCxnSpPr>
            <a:stCxn id="1154" idx="2"/>
            <a:endCxn id="1156" idx="3"/>
          </p:cNvCxnSpPr>
          <p:nvPr/>
        </p:nvCxnSpPr>
        <p:spPr>
          <a:xfrm rot="5400000">
            <a:off x="5503325" y="2663325"/>
            <a:ext cx="1246500" cy="2031600"/>
          </a:xfrm>
          <a:prstGeom prst="bentConnector2">
            <a:avLst/>
          </a:prstGeom>
          <a:noFill/>
          <a:ln cap="flat" cmpd="sng" w="19050">
            <a:solidFill>
              <a:schemeClr val="dk2"/>
            </a:solidFill>
            <a:prstDash val="solid"/>
            <a:round/>
            <a:headEnd len="sm" w="sm" type="none"/>
            <a:tailEnd len="sm" w="sm" type="none"/>
          </a:ln>
        </p:spPr>
      </p:cxnSp>
      <p:cxnSp>
        <p:nvCxnSpPr>
          <p:cNvPr id="1163" name="Google Shape;1163;p28"/>
          <p:cNvCxnSpPr>
            <a:stCxn id="1155" idx="2"/>
            <a:endCxn id="1156" idx="0"/>
          </p:cNvCxnSpPr>
          <p:nvPr/>
        </p:nvCxnSpPr>
        <p:spPr>
          <a:xfrm flipH="1" rot="-5400000">
            <a:off x="4227200" y="3523125"/>
            <a:ext cx="935100" cy="600"/>
          </a:xfrm>
          <a:prstGeom prst="bentConnector3">
            <a:avLst>
              <a:gd fmla="val 50000" name="adj1"/>
            </a:avLst>
          </a:prstGeom>
          <a:noFill/>
          <a:ln cap="flat" cmpd="sng" w="19050">
            <a:solidFill>
              <a:schemeClr val="dk2"/>
            </a:solidFill>
            <a:prstDash val="solid"/>
            <a:round/>
            <a:headEnd len="sm" w="sm" type="none"/>
            <a:tailEnd len="med" w="med" type="triangle"/>
          </a:ln>
        </p:spPr>
      </p:cxnSp>
      <p:sp>
        <p:nvSpPr>
          <p:cNvPr id="1164" name="Google Shape;1164;p28"/>
          <p:cNvSpPr txBox="1"/>
          <p:nvPr>
            <p:ph idx="4294967295" type="title"/>
          </p:nvPr>
        </p:nvSpPr>
        <p:spPr>
          <a:xfrm>
            <a:off x="119300" y="211525"/>
            <a:ext cx="438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E8505B"/>
                </a:solidFill>
              </a:rPr>
              <a:t>Methodology (cont.)</a:t>
            </a:r>
            <a:endParaRPr>
              <a:solidFill>
                <a:srgbClr val="E8505B"/>
              </a:solidFill>
            </a:endParaRPr>
          </a:p>
        </p:txBody>
      </p:sp>
      <p:cxnSp>
        <p:nvCxnSpPr>
          <p:cNvPr id="1165" name="Google Shape;1165;p28"/>
          <p:cNvCxnSpPr/>
          <p:nvPr/>
        </p:nvCxnSpPr>
        <p:spPr>
          <a:xfrm>
            <a:off x="-214075" y="803825"/>
            <a:ext cx="3972000" cy="21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69" name="Shape 1169"/>
        <p:cNvGrpSpPr/>
        <p:nvPr/>
      </p:nvGrpSpPr>
      <p:grpSpPr>
        <a:xfrm>
          <a:off x="0" y="0"/>
          <a:ext cx="0" cy="0"/>
          <a:chOff x="0" y="0"/>
          <a:chExt cx="0" cy="0"/>
        </a:xfrm>
      </p:grpSpPr>
      <p:sp>
        <p:nvSpPr>
          <p:cNvPr id="1170" name="Google Shape;1170;p29"/>
          <p:cNvSpPr txBox="1"/>
          <p:nvPr>
            <p:ph idx="8"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E8505B"/>
                </a:solidFill>
              </a:rPr>
              <a:t>Implementation</a:t>
            </a:r>
            <a:endParaRPr>
              <a:solidFill>
                <a:srgbClr val="E8505B"/>
              </a:solidFill>
            </a:endParaRPr>
          </a:p>
        </p:txBody>
      </p:sp>
      <p:sp>
        <p:nvSpPr>
          <p:cNvPr id="1171" name="Google Shape;1171;p29"/>
          <p:cNvSpPr txBox="1"/>
          <p:nvPr/>
        </p:nvSpPr>
        <p:spPr>
          <a:xfrm>
            <a:off x="457200" y="1524000"/>
            <a:ext cx="5205900" cy="1248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chemeClr val="dk1"/>
              </a:buClr>
              <a:buSzPts val="1200"/>
              <a:buFont typeface="Times New Roman"/>
              <a:buChar char="●"/>
            </a:pPr>
            <a:r>
              <a:rPr b="0" i="0" lang="en" sz="1200" u="none" cap="none" strike="noStrike">
                <a:solidFill>
                  <a:schemeClr val="dk1"/>
                </a:solidFill>
                <a:latin typeface="Times New Roman"/>
                <a:ea typeface="Times New Roman"/>
                <a:cs typeface="Times New Roman"/>
                <a:sym typeface="Times New Roman"/>
              </a:rPr>
              <a:t>Import the required modules</a:t>
            </a:r>
            <a:endParaRPr b="0" i="0" sz="1200" u="none" cap="none" strike="noStrike">
              <a:solidFill>
                <a:schemeClr val="dk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dk1"/>
              </a:buClr>
              <a:buSzPts val="1200"/>
              <a:buFont typeface="Times New Roman"/>
              <a:buChar char="●"/>
            </a:pPr>
            <a:r>
              <a:rPr b="0" i="0" lang="en" sz="1200" u="none" cap="none" strike="noStrike">
                <a:solidFill>
                  <a:schemeClr val="dk1"/>
                </a:solidFill>
                <a:latin typeface="Times New Roman"/>
                <a:ea typeface="Times New Roman"/>
                <a:cs typeface="Times New Roman"/>
                <a:sym typeface="Times New Roman"/>
              </a:rPr>
              <a:t>Read the data source</a:t>
            </a:r>
            <a:endParaRPr b="0" i="0" sz="1200" u="none" cap="none" strike="noStrike">
              <a:solidFill>
                <a:schemeClr val="dk1"/>
              </a:solidFill>
              <a:latin typeface="Times New Roman"/>
              <a:ea typeface="Times New Roman"/>
              <a:cs typeface="Times New Roman"/>
              <a:sym typeface="Times New Roman"/>
            </a:endParaRPr>
          </a:p>
          <a:p>
            <a:pPr indent="0" lvl="0" marL="914400" marR="0" rtl="0" algn="l">
              <a:lnSpc>
                <a:spcPct val="135714"/>
              </a:lnSpc>
              <a:spcBef>
                <a:spcPts val="0"/>
              </a:spcBef>
              <a:spcAft>
                <a:spcPts val="0"/>
              </a:spcAft>
              <a:buClr>
                <a:srgbClr val="000000"/>
              </a:buClr>
              <a:buSzPts val="1050"/>
              <a:buFont typeface="Arial"/>
              <a:buNone/>
            </a:pPr>
            <a:r>
              <a:rPr b="0" i="0" lang="en" sz="1050" u="none" cap="none" strike="noStrike">
                <a:solidFill>
                  <a:srgbClr val="A31515"/>
                </a:solidFill>
                <a:latin typeface="Courier New"/>
                <a:ea typeface="Courier New"/>
                <a:cs typeface="Courier New"/>
                <a:sym typeface="Courier New"/>
              </a:rPr>
              <a:t>"Supplier Past Performance.xlsx"</a:t>
            </a:r>
            <a:r>
              <a:rPr b="0" i="0" lang="en" sz="1050" u="none" cap="none" strike="noStrike">
                <a:solidFill>
                  <a:schemeClr val="dk1"/>
                </a:solidFill>
                <a:latin typeface="Courier New"/>
                <a:ea typeface="Courier New"/>
                <a:cs typeface="Courier New"/>
                <a:sym typeface="Courier New"/>
              </a:rPr>
              <a:t> → Training Dataset</a:t>
            </a:r>
            <a:endParaRPr b="0" i="0" sz="1050" u="none" cap="none" strike="noStrike">
              <a:solidFill>
                <a:schemeClr val="dk1"/>
              </a:solidFill>
              <a:latin typeface="Courier New"/>
              <a:ea typeface="Courier New"/>
              <a:cs typeface="Courier New"/>
              <a:sym typeface="Courier New"/>
            </a:endParaRPr>
          </a:p>
          <a:p>
            <a:pPr indent="0" lvl="0" marL="914400" marR="0" rtl="0" algn="l">
              <a:lnSpc>
                <a:spcPct val="135714"/>
              </a:lnSpc>
              <a:spcBef>
                <a:spcPts val="0"/>
              </a:spcBef>
              <a:spcAft>
                <a:spcPts val="0"/>
              </a:spcAft>
              <a:buClr>
                <a:schemeClr val="dk1"/>
              </a:buClr>
              <a:buSzPts val="1100"/>
              <a:buFont typeface="Arial"/>
              <a:buNone/>
            </a:pPr>
            <a:r>
              <a:rPr b="0" i="0" lang="en" sz="1050" u="none" cap="none" strike="noStrike">
                <a:solidFill>
                  <a:srgbClr val="A31515"/>
                </a:solidFill>
                <a:latin typeface="Courier New"/>
                <a:ea typeface="Courier New"/>
                <a:cs typeface="Courier New"/>
                <a:sym typeface="Courier New"/>
              </a:rPr>
              <a:t>"Defect Predict.xlsx"</a:t>
            </a:r>
            <a:r>
              <a:rPr b="0" i="0" lang="en" sz="1050" u="none" cap="none" strike="noStrike">
                <a:solidFill>
                  <a:schemeClr val="dk1"/>
                </a:solidFill>
                <a:latin typeface="Courier New"/>
                <a:ea typeface="Courier New"/>
                <a:cs typeface="Courier New"/>
                <a:sym typeface="Courier New"/>
              </a:rPr>
              <a:t> → Testing Dataset</a:t>
            </a:r>
            <a:endParaRPr b="0" i="0" sz="105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2"/>
              </a:solidFill>
              <a:latin typeface="Abel"/>
              <a:ea typeface="Abel"/>
              <a:cs typeface="Abel"/>
              <a:sym typeface="Abel"/>
            </a:endParaRPr>
          </a:p>
        </p:txBody>
      </p:sp>
      <p:pic>
        <p:nvPicPr>
          <p:cNvPr id="1172" name="Google Shape;1172;p29"/>
          <p:cNvPicPr preferRelativeResize="0"/>
          <p:nvPr/>
        </p:nvPicPr>
        <p:blipFill rotWithShape="1">
          <a:blip r:embed="rId3">
            <a:alphaModFix/>
          </a:blip>
          <a:srcRect b="0" l="0" r="0" t="0"/>
          <a:stretch/>
        </p:blipFill>
        <p:spPr>
          <a:xfrm>
            <a:off x="223575" y="2693650"/>
            <a:ext cx="3867150" cy="2057400"/>
          </a:xfrm>
          <a:prstGeom prst="rect">
            <a:avLst/>
          </a:prstGeom>
          <a:noFill/>
          <a:ln>
            <a:noFill/>
          </a:ln>
        </p:spPr>
      </p:pic>
      <p:pic>
        <p:nvPicPr>
          <p:cNvPr id="1173" name="Google Shape;1173;p29"/>
          <p:cNvPicPr preferRelativeResize="0"/>
          <p:nvPr/>
        </p:nvPicPr>
        <p:blipFill rotWithShape="1">
          <a:blip r:embed="rId4">
            <a:alphaModFix/>
          </a:blip>
          <a:srcRect b="0" l="0" r="0" t="0"/>
          <a:stretch/>
        </p:blipFill>
        <p:spPr>
          <a:xfrm>
            <a:off x="4344775" y="2706175"/>
            <a:ext cx="4748475" cy="20323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
          <p:cNvSpPr txBox="1"/>
          <p:nvPr>
            <p:ph type="title"/>
          </p:nvPr>
        </p:nvSpPr>
        <p:spPr>
          <a:xfrm>
            <a:off x="1280700" y="1304175"/>
            <a:ext cx="6962400" cy="271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This paper concerns the improvement in the supply chain and management of supply chain using the machine learning models . It focuses on predicting the defect percent in supply chain and recognizing the factors that often show whenever a defect occurs. This will help improve the defect as suppliers can be more focused on the factors thereby leading to a decreased defect percent and better supply chain management.</a:t>
            </a:r>
            <a:endParaRPr/>
          </a:p>
        </p:txBody>
      </p:sp>
      <p:sp>
        <p:nvSpPr>
          <p:cNvPr id="279" name="Google Shape;279;p3"/>
          <p:cNvSpPr txBox="1"/>
          <p:nvPr/>
        </p:nvSpPr>
        <p:spPr>
          <a:xfrm>
            <a:off x="2573950" y="551175"/>
            <a:ext cx="5067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chemeClr val="dk2"/>
                </a:solidFill>
                <a:latin typeface="Abel"/>
                <a:ea typeface="Abel"/>
                <a:cs typeface="Abel"/>
                <a:sym typeface="Abel"/>
              </a:rPr>
              <a:t>       Abstract</a:t>
            </a:r>
            <a:endParaRPr b="1" i="0" sz="4000" u="none" cap="none" strike="noStrike">
              <a:solidFill>
                <a:schemeClr val="dk2"/>
              </a:solidFill>
              <a:latin typeface="Abel"/>
              <a:ea typeface="Abel"/>
              <a:cs typeface="Abel"/>
              <a:sym typeface="Abe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77" name="Shape 1177"/>
        <p:cNvGrpSpPr/>
        <p:nvPr/>
      </p:nvGrpSpPr>
      <p:grpSpPr>
        <a:xfrm>
          <a:off x="0" y="0"/>
          <a:ext cx="0" cy="0"/>
          <a:chOff x="0" y="0"/>
          <a:chExt cx="0" cy="0"/>
        </a:xfrm>
      </p:grpSpPr>
      <p:sp>
        <p:nvSpPr>
          <p:cNvPr id="1178" name="Google Shape;1178;p30"/>
          <p:cNvSpPr txBox="1"/>
          <p:nvPr>
            <p:ph idx="8"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E8505B"/>
                </a:solidFill>
              </a:rPr>
              <a:t>Implementation</a:t>
            </a:r>
            <a:endParaRPr>
              <a:solidFill>
                <a:srgbClr val="E8505B"/>
              </a:solidFill>
            </a:endParaRPr>
          </a:p>
        </p:txBody>
      </p:sp>
      <p:sp>
        <p:nvSpPr>
          <p:cNvPr id="1179" name="Google Shape;1179;p30"/>
          <p:cNvSpPr txBox="1"/>
          <p:nvPr/>
        </p:nvSpPr>
        <p:spPr>
          <a:xfrm>
            <a:off x="457200" y="1524000"/>
            <a:ext cx="5205900" cy="24936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chemeClr val="dk1"/>
              </a:buClr>
              <a:buSzPts val="1200"/>
              <a:buFont typeface="Times New Roman"/>
              <a:buChar char="●"/>
            </a:pPr>
            <a:r>
              <a:rPr b="0" i="0" lang="en" sz="1200" u="none" cap="none" strike="noStrike">
                <a:solidFill>
                  <a:schemeClr val="dk1"/>
                </a:solidFill>
                <a:latin typeface="Times New Roman"/>
                <a:ea typeface="Times New Roman"/>
                <a:cs typeface="Times New Roman"/>
                <a:sym typeface="Times New Roman"/>
              </a:rPr>
              <a:t>Declaring the independent and dependent train data from the sample</a:t>
            </a:r>
            <a:endParaRPr b="0" i="0" sz="1200" u="none" cap="none" strike="noStrike">
              <a:solidFill>
                <a:schemeClr val="dk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dk1"/>
              </a:buClr>
              <a:buSzPts val="1200"/>
              <a:buFont typeface="Times New Roman"/>
              <a:buChar char="●"/>
            </a:pPr>
            <a:r>
              <a:rPr b="0" i="0" lang="en" sz="1200" u="none" cap="none" strike="noStrike">
                <a:solidFill>
                  <a:schemeClr val="dk1"/>
                </a:solidFill>
                <a:latin typeface="Times New Roman"/>
                <a:ea typeface="Times New Roman"/>
                <a:cs typeface="Times New Roman"/>
                <a:sym typeface="Times New Roman"/>
              </a:rPr>
              <a:t>Scaling the independent test and train data</a:t>
            </a:r>
            <a:endParaRPr b="0" i="0" sz="1200" u="none" cap="none" strike="noStrike">
              <a:solidFill>
                <a:schemeClr val="dk1"/>
              </a:solidFill>
              <a:latin typeface="Times New Roman"/>
              <a:ea typeface="Times New Roman"/>
              <a:cs typeface="Times New Roman"/>
              <a:sym typeface="Times New Roman"/>
            </a:endParaRPr>
          </a:p>
          <a:p>
            <a:pPr indent="-304800" lvl="1" marL="914400" marR="0" rtl="0" algn="l">
              <a:lnSpc>
                <a:spcPct val="115000"/>
              </a:lnSpc>
              <a:spcBef>
                <a:spcPts val="0"/>
              </a:spcBef>
              <a:spcAft>
                <a:spcPts val="0"/>
              </a:spcAft>
              <a:buClr>
                <a:schemeClr val="dk1"/>
              </a:buClr>
              <a:buSzPts val="1200"/>
              <a:buFont typeface="Times New Roman"/>
              <a:buChar char="○"/>
            </a:pPr>
            <a:r>
              <a:rPr b="0" i="0" lang="en" sz="1200" u="none" cap="none" strike="noStrike">
                <a:solidFill>
                  <a:schemeClr val="dk1"/>
                </a:solidFill>
                <a:latin typeface="Times New Roman"/>
                <a:ea typeface="Times New Roman"/>
                <a:cs typeface="Times New Roman"/>
                <a:sym typeface="Times New Roman"/>
              </a:rPr>
              <a:t>→ We are using pickle.dump() to save scale as “Scaler.sav”</a:t>
            </a:r>
            <a:endParaRPr b="0" i="0" sz="1200" u="none" cap="none" strike="noStrike">
              <a:solidFill>
                <a:schemeClr val="dk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dk1"/>
              </a:buClr>
              <a:buSzPts val="1200"/>
              <a:buFont typeface="Times New Roman"/>
              <a:buChar char="●"/>
            </a:pPr>
            <a:r>
              <a:rPr b="0" i="0" lang="en" sz="1200" u="none" cap="none" strike="noStrike">
                <a:solidFill>
                  <a:schemeClr val="dk1"/>
                </a:solidFill>
                <a:latin typeface="Times New Roman"/>
                <a:ea typeface="Times New Roman"/>
                <a:cs typeface="Times New Roman"/>
                <a:sym typeface="Times New Roman"/>
              </a:rPr>
              <a:t>Fit the test data in machine learning model - Support Vector Regressor</a:t>
            </a:r>
            <a:endParaRPr b="0" i="0" sz="1200" u="none" cap="none" strike="noStrike">
              <a:solidFill>
                <a:schemeClr val="dk1"/>
              </a:solidFill>
              <a:latin typeface="Times New Roman"/>
              <a:ea typeface="Times New Roman"/>
              <a:cs typeface="Times New Roman"/>
              <a:sym typeface="Times New Roman"/>
            </a:endParaRPr>
          </a:p>
          <a:p>
            <a:pPr indent="-304800" lvl="1" marL="914400" marR="0" rtl="0" algn="l">
              <a:lnSpc>
                <a:spcPct val="115000"/>
              </a:lnSpc>
              <a:spcBef>
                <a:spcPts val="0"/>
              </a:spcBef>
              <a:spcAft>
                <a:spcPts val="0"/>
              </a:spcAft>
              <a:buClr>
                <a:schemeClr val="dk1"/>
              </a:buClr>
              <a:buSzPts val="1200"/>
              <a:buFont typeface="Times New Roman"/>
              <a:buChar char="○"/>
            </a:pPr>
            <a:r>
              <a:rPr b="0" i="0" lang="en" sz="1200" u="none" cap="none" strike="noStrike">
                <a:solidFill>
                  <a:schemeClr val="dk1"/>
                </a:solidFill>
                <a:latin typeface="Times New Roman"/>
                <a:ea typeface="Times New Roman"/>
                <a:cs typeface="Times New Roman"/>
                <a:sym typeface="Times New Roman"/>
              </a:rPr>
              <a:t>→The trained model as “SVR_TrainedModel.sav” using pickle is saved.</a:t>
            </a:r>
            <a:endParaRPr b="0" i="0" sz="12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dk1"/>
              </a:buClr>
              <a:buSzPts val="1200"/>
              <a:buFont typeface="Times New Roman"/>
              <a:buChar char="●"/>
            </a:pPr>
            <a:r>
              <a:rPr b="0" i="0" lang="en" sz="1200" u="none" cap="none" strike="noStrike">
                <a:solidFill>
                  <a:schemeClr val="dk1"/>
                </a:solidFill>
                <a:latin typeface="Times New Roman"/>
                <a:ea typeface="Times New Roman"/>
                <a:cs typeface="Times New Roman"/>
                <a:sym typeface="Times New Roman"/>
              </a:rPr>
              <a:t>Fit the test data in machine learning model - Decision Tree Model</a:t>
            </a:r>
            <a:endParaRPr b="0" i="0" sz="12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pic>
        <p:nvPicPr>
          <p:cNvPr id="1180" name="Google Shape;1180;p30"/>
          <p:cNvPicPr preferRelativeResize="0"/>
          <p:nvPr/>
        </p:nvPicPr>
        <p:blipFill rotWithShape="1">
          <a:blip r:embed="rId3">
            <a:alphaModFix/>
          </a:blip>
          <a:srcRect b="0" l="0" r="0" t="0"/>
          <a:stretch/>
        </p:blipFill>
        <p:spPr>
          <a:xfrm>
            <a:off x="568900" y="2896975"/>
            <a:ext cx="5295900" cy="504825"/>
          </a:xfrm>
          <a:prstGeom prst="rect">
            <a:avLst/>
          </a:prstGeom>
          <a:noFill/>
          <a:ln>
            <a:noFill/>
          </a:ln>
        </p:spPr>
      </p:pic>
      <p:pic>
        <p:nvPicPr>
          <p:cNvPr id="1181" name="Google Shape;1181;p30"/>
          <p:cNvPicPr preferRelativeResize="0"/>
          <p:nvPr/>
        </p:nvPicPr>
        <p:blipFill rotWithShape="1">
          <a:blip r:embed="rId4">
            <a:alphaModFix/>
          </a:blip>
          <a:srcRect b="0" l="0" r="0" t="0"/>
          <a:stretch/>
        </p:blipFill>
        <p:spPr>
          <a:xfrm>
            <a:off x="608775" y="3854900"/>
            <a:ext cx="4543425" cy="542925"/>
          </a:xfrm>
          <a:prstGeom prst="rect">
            <a:avLst/>
          </a:prstGeom>
          <a:noFill/>
          <a:ln>
            <a:noFill/>
          </a:ln>
        </p:spPr>
      </p:pic>
      <p:grpSp>
        <p:nvGrpSpPr>
          <p:cNvPr id="1182" name="Google Shape;1182;p30"/>
          <p:cNvGrpSpPr/>
          <p:nvPr/>
        </p:nvGrpSpPr>
        <p:grpSpPr>
          <a:xfrm>
            <a:off x="5663100" y="1523996"/>
            <a:ext cx="3258247" cy="2846058"/>
            <a:chOff x="535250" y="238125"/>
            <a:chExt cx="6547925" cy="5237500"/>
          </a:xfrm>
        </p:grpSpPr>
        <p:sp>
          <p:nvSpPr>
            <p:cNvPr id="1183" name="Google Shape;1183;p30"/>
            <p:cNvSpPr/>
            <p:nvPr/>
          </p:nvSpPr>
          <p:spPr>
            <a:xfrm>
              <a:off x="4915525" y="1376850"/>
              <a:ext cx="316350" cy="418425"/>
            </a:xfrm>
            <a:custGeom>
              <a:rect b="b" l="l" r="r" t="t"/>
              <a:pathLst>
                <a:path extrusionOk="0" h="16737" w="12654">
                  <a:moveTo>
                    <a:pt x="7042" y="1"/>
                  </a:moveTo>
                  <a:cubicBezTo>
                    <a:pt x="6842" y="1"/>
                    <a:pt x="6645" y="83"/>
                    <a:pt x="6500" y="267"/>
                  </a:cubicBezTo>
                  <a:cubicBezTo>
                    <a:pt x="6047" y="843"/>
                    <a:pt x="5916" y="3059"/>
                    <a:pt x="6919" y="5450"/>
                  </a:cubicBezTo>
                  <a:cubicBezTo>
                    <a:pt x="7281" y="6314"/>
                    <a:pt x="7043" y="6615"/>
                    <a:pt x="6529" y="6615"/>
                  </a:cubicBezTo>
                  <a:cubicBezTo>
                    <a:pt x="5619" y="6615"/>
                    <a:pt x="3845" y="5673"/>
                    <a:pt x="2999" y="5240"/>
                  </a:cubicBezTo>
                  <a:cubicBezTo>
                    <a:pt x="2999" y="5240"/>
                    <a:pt x="1531" y="4180"/>
                    <a:pt x="992" y="4180"/>
                  </a:cubicBezTo>
                  <a:cubicBezTo>
                    <a:pt x="984" y="4180"/>
                    <a:pt x="976" y="4180"/>
                    <a:pt x="968" y="4181"/>
                  </a:cubicBezTo>
                  <a:cubicBezTo>
                    <a:pt x="450" y="4214"/>
                    <a:pt x="1" y="5475"/>
                    <a:pt x="1873" y="7208"/>
                  </a:cubicBezTo>
                  <a:cubicBezTo>
                    <a:pt x="1873" y="7208"/>
                    <a:pt x="676" y="7465"/>
                    <a:pt x="922" y="8435"/>
                  </a:cubicBezTo>
                  <a:cubicBezTo>
                    <a:pt x="1102" y="9147"/>
                    <a:pt x="2545" y="10065"/>
                    <a:pt x="2545" y="10065"/>
                  </a:cubicBezTo>
                  <a:cubicBezTo>
                    <a:pt x="2545" y="10065"/>
                    <a:pt x="2515" y="10062"/>
                    <a:pt x="2465" y="10062"/>
                  </a:cubicBezTo>
                  <a:cubicBezTo>
                    <a:pt x="2246" y="10062"/>
                    <a:pt x="1641" y="10116"/>
                    <a:pt x="1431" y="10696"/>
                  </a:cubicBezTo>
                  <a:cubicBezTo>
                    <a:pt x="1052" y="11743"/>
                    <a:pt x="2704" y="12700"/>
                    <a:pt x="2704" y="12700"/>
                  </a:cubicBezTo>
                  <a:cubicBezTo>
                    <a:pt x="2704" y="12700"/>
                    <a:pt x="1278" y="13309"/>
                    <a:pt x="2021" y="14361"/>
                  </a:cubicBezTo>
                  <a:cubicBezTo>
                    <a:pt x="2576" y="15147"/>
                    <a:pt x="3938" y="15455"/>
                    <a:pt x="6339" y="16176"/>
                  </a:cubicBezTo>
                  <a:lnTo>
                    <a:pt x="9025" y="16737"/>
                  </a:lnTo>
                  <a:lnTo>
                    <a:pt x="12654" y="9759"/>
                  </a:lnTo>
                  <a:lnTo>
                    <a:pt x="10716" y="6975"/>
                  </a:lnTo>
                  <a:cubicBezTo>
                    <a:pt x="10324" y="6530"/>
                    <a:pt x="9879" y="5996"/>
                    <a:pt x="9382" y="5341"/>
                  </a:cubicBezTo>
                  <a:cubicBezTo>
                    <a:pt x="8959" y="4779"/>
                    <a:pt x="8634" y="4148"/>
                    <a:pt x="8423" y="3475"/>
                  </a:cubicBezTo>
                  <a:cubicBezTo>
                    <a:pt x="8165" y="2663"/>
                    <a:pt x="7866" y="1567"/>
                    <a:pt x="7889" y="916"/>
                  </a:cubicBezTo>
                  <a:cubicBezTo>
                    <a:pt x="7908" y="370"/>
                    <a:pt x="7468" y="1"/>
                    <a:pt x="7042"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0"/>
            <p:cNvSpPr/>
            <p:nvPr/>
          </p:nvSpPr>
          <p:spPr>
            <a:xfrm>
              <a:off x="4696350" y="5157650"/>
              <a:ext cx="472975" cy="286200"/>
            </a:xfrm>
            <a:custGeom>
              <a:rect b="b" l="l" r="r" t="t"/>
              <a:pathLst>
                <a:path extrusionOk="0" h="11448" w="18919">
                  <a:moveTo>
                    <a:pt x="9752" y="0"/>
                  </a:moveTo>
                  <a:lnTo>
                    <a:pt x="7438" y="4879"/>
                  </a:lnTo>
                  <a:cubicBezTo>
                    <a:pt x="7438" y="4879"/>
                    <a:pt x="2962" y="3903"/>
                    <a:pt x="1074" y="3903"/>
                  </a:cubicBezTo>
                  <a:cubicBezTo>
                    <a:pt x="344" y="3903"/>
                    <a:pt x="1" y="4049"/>
                    <a:pt x="452" y="4453"/>
                  </a:cubicBezTo>
                  <a:cubicBezTo>
                    <a:pt x="1904" y="5754"/>
                    <a:pt x="12431" y="10180"/>
                    <a:pt x="15025" y="11220"/>
                  </a:cubicBezTo>
                  <a:lnTo>
                    <a:pt x="15611" y="11448"/>
                  </a:lnTo>
                  <a:lnTo>
                    <a:pt x="18919" y="4273"/>
                  </a:lnTo>
                  <a:lnTo>
                    <a:pt x="97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30"/>
            <p:cNvSpPr/>
            <p:nvPr/>
          </p:nvSpPr>
          <p:spPr>
            <a:xfrm>
              <a:off x="5004350" y="5365725"/>
              <a:ext cx="113400" cy="74750"/>
            </a:xfrm>
            <a:custGeom>
              <a:rect b="b" l="l" r="r" t="t"/>
              <a:pathLst>
                <a:path extrusionOk="0" h="2990" w="4536">
                  <a:moveTo>
                    <a:pt x="2895" y="1"/>
                  </a:moveTo>
                  <a:cubicBezTo>
                    <a:pt x="2624" y="1"/>
                    <a:pt x="2351" y="32"/>
                    <a:pt x="2082" y="94"/>
                  </a:cubicBezTo>
                  <a:cubicBezTo>
                    <a:pt x="1238" y="290"/>
                    <a:pt x="497" y="792"/>
                    <a:pt x="0" y="1504"/>
                  </a:cubicBezTo>
                  <a:lnTo>
                    <a:pt x="3343" y="2990"/>
                  </a:lnTo>
                  <a:lnTo>
                    <a:pt x="4535" y="427"/>
                  </a:lnTo>
                  <a:cubicBezTo>
                    <a:pt x="4030" y="140"/>
                    <a:pt x="3466" y="1"/>
                    <a:pt x="28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0"/>
            <p:cNvSpPr/>
            <p:nvPr/>
          </p:nvSpPr>
          <p:spPr>
            <a:xfrm>
              <a:off x="4700175" y="5255500"/>
              <a:ext cx="388475" cy="188350"/>
            </a:xfrm>
            <a:custGeom>
              <a:rect b="b" l="l" r="r" t="t"/>
              <a:pathLst>
                <a:path extrusionOk="0" h="7534" w="15539">
                  <a:moveTo>
                    <a:pt x="975" y="1"/>
                  </a:moveTo>
                  <a:cubicBezTo>
                    <a:pt x="429" y="1"/>
                    <a:pt x="0" y="73"/>
                    <a:pt x="51" y="307"/>
                  </a:cubicBezTo>
                  <a:cubicBezTo>
                    <a:pt x="182" y="916"/>
                    <a:pt x="10651" y="5788"/>
                    <a:pt x="15458" y="7534"/>
                  </a:cubicBezTo>
                  <a:lnTo>
                    <a:pt x="15538" y="7322"/>
                  </a:lnTo>
                  <a:lnTo>
                    <a:pt x="3278" y="1742"/>
                  </a:lnTo>
                  <a:cubicBezTo>
                    <a:pt x="3278" y="1742"/>
                    <a:pt x="3541" y="455"/>
                    <a:pt x="3018" y="185"/>
                  </a:cubicBezTo>
                  <a:cubicBezTo>
                    <a:pt x="3018" y="185"/>
                    <a:pt x="1847" y="1"/>
                    <a:pt x="9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0"/>
            <p:cNvSpPr/>
            <p:nvPr/>
          </p:nvSpPr>
          <p:spPr>
            <a:xfrm>
              <a:off x="4703100" y="5259275"/>
              <a:ext cx="389275" cy="180850"/>
            </a:xfrm>
            <a:custGeom>
              <a:rect b="b" l="l" r="r" t="t"/>
              <a:pathLst>
                <a:path extrusionOk="0" h="7234" w="15571">
                  <a:moveTo>
                    <a:pt x="3" y="1"/>
                  </a:moveTo>
                  <a:cubicBezTo>
                    <a:pt x="2" y="1"/>
                    <a:pt x="2" y="1"/>
                    <a:pt x="2" y="1"/>
                  </a:cubicBezTo>
                  <a:cubicBezTo>
                    <a:pt x="1" y="5"/>
                    <a:pt x="53" y="36"/>
                    <a:pt x="152" y="92"/>
                  </a:cubicBezTo>
                  <a:lnTo>
                    <a:pt x="593" y="328"/>
                  </a:lnTo>
                  <a:lnTo>
                    <a:pt x="2227" y="1175"/>
                  </a:lnTo>
                  <a:cubicBezTo>
                    <a:pt x="3612" y="1877"/>
                    <a:pt x="5539" y="2826"/>
                    <a:pt x="7690" y="3824"/>
                  </a:cubicBezTo>
                  <a:cubicBezTo>
                    <a:pt x="9839" y="4823"/>
                    <a:pt x="11806" y="5684"/>
                    <a:pt x="13238" y="6288"/>
                  </a:cubicBezTo>
                  <a:lnTo>
                    <a:pt x="14937" y="6993"/>
                  </a:lnTo>
                  <a:lnTo>
                    <a:pt x="15402" y="7175"/>
                  </a:lnTo>
                  <a:cubicBezTo>
                    <a:pt x="15501" y="7213"/>
                    <a:pt x="15556" y="7233"/>
                    <a:pt x="15567" y="7233"/>
                  </a:cubicBezTo>
                  <a:cubicBezTo>
                    <a:pt x="15568" y="7233"/>
                    <a:pt x="15568" y="7233"/>
                    <a:pt x="15569" y="7233"/>
                  </a:cubicBezTo>
                  <a:cubicBezTo>
                    <a:pt x="15570" y="7229"/>
                    <a:pt x="15515" y="7201"/>
                    <a:pt x="15412" y="7154"/>
                  </a:cubicBezTo>
                  <a:lnTo>
                    <a:pt x="14956" y="6949"/>
                  </a:lnTo>
                  <a:lnTo>
                    <a:pt x="13272" y="6209"/>
                  </a:lnTo>
                  <a:cubicBezTo>
                    <a:pt x="11850" y="5584"/>
                    <a:pt x="9890" y="4712"/>
                    <a:pt x="7742" y="3713"/>
                  </a:cubicBezTo>
                  <a:cubicBezTo>
                    <a:pt x="5592" y="2714"/>
                    <a:pt x="3660" y="1780"/>
                    <a:pt x="2266" y="1097"/>
                  </a:cubicBezTo>
                  <a:lnTo>
                    <a:pt x="615" y="286"/>
                  </a:lnTo>
                  <a:lnTo>
                    <a:pt x="163" y="69"/>
                  </a:lnTo>
                  <a:cubicBezTo>
                    <a:pt x="65" y="24"/>
                    <a:pt x="11" y="1"/>
                    <a:pt x="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0"/>
            <p:cNvSpPr/>
            <p:nvPr/>
          </p:nvSpPr>
          <p:spPr>
            <a:xfrm>
              <a:off x="4774425" y="5256525"/>
              <a:ext cx="12300" cy="46175"/>
            </a:xfrm>
            <a:custGeom>
              <a:rect b="b" l="l" r="r" t="t"/>
              <a:pathLst>
                <a:path extrusionOk="0" h="1847" w="492">
                  <a:moveTo>
                    <a:pt x="36" y="0"/>
                  </a:moveTo>
                  <a:cubicBezTo>
                    <a:pt x="34" y="0"/>
                    <a:pt x="33" y="1"/>
                    <a:pt x="33" y="2"/>
                  </a:cubicBezTo>
                  <a:cubicBezTo>
                    <a:pt x="0" y="21"/>
                    <a:pt x="248" y="385"/>
                    <a:pt x="303" y="905"/>
                  </a:cubicBezTo>
                  <a:cubicBezTo>
                    <a:pt x="369" y="1424"/>
                    <a:pt x="209" y="1833"/>
                    <a:pt x="244" y="1845"/>
                  </a:cubicBezTo>
                  <a:cubicBezTo>
                    <a:pt x="245" y="1846"/>
                    <a:pt x="246" y="1846"/>
                    <a:pt x="246" y="1846"/>
                  </a:cubicBezTo>
                  <a:cubicBezTo>
                    <a:pt x="279" y="1846"/>
                    <a:pt x="491" y="1435"/>
                    <a:pt x="424" y="890"/>
                  </a:cubicBezTo>
                  <a:cubicBezTo>
                    <a:pt x="366" y="351"/>
                    <a:pt x="72"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30"/>
            <p:cNvSpPr/>
            <p:nvPr/>
          </p:nvSpPr>
          <p:spPr>
            <a:xfrm>
              <a:off x="4860100" y="5275075"/>
              <a:ext cx="4900" cy="24725"/>
            </a:xfrm>
            <a:custGeom>
              <a:rect b="b" l="l" r="r" t="t"/>
              <a:pathLst>
                <a:path extrusionOk="0" h="989" w="196">
                  <a:moveTo>
                    <a:pt x="34" y="1"/>
                  </a:moveTo>
                  <a:cubicBezTo>
                    <a:pt x="33" y="1"/>
                    <a:pt x="33" y="1"/>
                    <a:pt x="33" y="1"/>
                  </a:cubicBezTo>
                  <a:cubicBezTo>
                    <a:pt x="0" y="5"/>
                    <a:pt x="1" y="230"/>
                    <a:pt x="37" y="503"/>
                  </a:cubicBezTo>
                  <a:cubicBezTo>
                    <a:pt x="72" y="773"/>
                    <a:pt x="127" y="989"/>
                    <a:pt x="161" y="989"/>
                  </a:cubicBezTo>
                  <a:cubicBezTo>
                    <a:pt x="162" y="989"/>
                    <a:pt x="162" y="989"/>
                    <a:pt x="162" y="989"/>
                  </a:cubicBezTo>
                  <a:cubicBezTo>
                    <a:pt x="195" y="985"/>
                    <a:pt x="194" y="760"/>
                    <a:pt x="158" y="487"/>
                  </a:cubicBezTo>
                  <a:cubicBezTo>
                    <a:pt x="123" y="216"/>
                    <a:pt x="68"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30"/>
            <p:cNvSpPr/>
            <p:nvPr/>
          </p:nvSpPr>
          <p:spPr>
            <a:xfrm>
              <a:off x="4878175" y="5279100"/>
              <a:ext cx="9875" cy="19575"/>
            </a:xfrm>
            <a:custGeom>
              <a:rect b="b" l="l" r="r" t="t"/>
              <a:pathLst>
                <a:path extrusionOk="0" h="783" w="395">
                  <a:moveTo>
                    <a:pt x="35" y="0"/>
                  </a:moveTo>
                  <a:cubicBezTo>
                    <a:pt x="34" y="0"/>
                    <a:pt x="33" y="0"/>
                    <a:pt x="32" y="1"/>
                  </a:cubicBezTo>
                  <a:cubicBezTo>
                    <a:pt x="0" y="14"/>
                    <a:pt x="49" y="200"/>
                    <a:pt x="141" y="416"/>
                  </a:cubicBezTo>
                  <a:cubicBezTo>
                    <a:pt x="230" y="623"/>
                    <a:pt x="326" y="782"/>
                    <a:pt x="361" y="782"/>
                  </a:cubicBezTo>
                  <a:cubicBezTo>
                    <a:pt x="362" y="782"/>
                    <a:pt x="364" y="782"/>
                    <a:pt x="365" y="781"/>
                  </a:cubicBezTo>
                  <a:cubicBezTo>
                    <a:pt x="395" y="768"/>
                    <a:pt x="346" y="582"/>
                    <a:pt x="254" y="368"/>
                  </a:cubicBezTo>
                  <a:cubicBezTo>
                    <a:pt x="166" y="160"/>
                    <a:pt x="70"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30"/>
            <p:cNvSpPr/>
            <p:nvPr/>
          </p:nvSpPr>
          <p:spPr>
            <a:xfrm>
              <a:off x="4884650" y="5271425"/>
              <a:ext cx="24800" cy="11225"/>
            </a:xfrm>
            <a:custGeom>
              <a:rect b="b" l="l" r="r" t="t"/>
              <a:pathLst>
                <a:path extrusionOk="0" h="449" w="992">
                  <a:moveTo>
                    <a:pt x="36" y="0"/>
                  </a:moveTo>
                  <a:cubicBezTo>
                    <a:pt x="24" y="0"/>
                    <a:pt x="16" y="3"/>
                    <a:pt x="14" y="7"/>
                  </a:cubicBezTo>
                  <a:cubicBezTo>
                    <a:pt x="1" y="38"/>
                    <a:pt x="205" y="160"/>
                    <a:pt x="470" y="280"/>
                  </a:cubicBezTo>
                  <a:cubicBezTo>
                    <a:pt x="694" y="382"/>
                    <a:pt x="890" y="449"/>
                    <a:pt x="956" y="449"/>
                  </a:cubicBezTo>
                  <a:cubicBezTo>
                    <a:pt x="968" y="449"/>
                    <a:pt x="975" y="446"/>
                    <a:pt x="978" y="441"/>
                  </a:cubicBezTo>
                  <a:cubicBezTo>
                    <a:pt x="991" y="410"/>
                    <a:pt x="787" y="289"/>
                    <a:pt x="521" y="169"/>
                  </a:cubicBezTo>
                  <a:cubicBezTo>
                    <a:pt x="298" y="67"/>
                    <a:pt x="101"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30"/>
            <p:cNvSpPr/>
            <p:nvPr/>
          </p:nvSpPr>
          <p:spPr>
            <a:xfrm>
              <a:off x="4891650" y="5258400"/>
              <a:ext cx="28675" cy="11125"/>
            </a:xfrm>
            <a:custGeom>
              <a:rect b="b" l="l" r="r" t="t"/>
              <a:pathLst>
                <a:path extrusionOk="0" h="445" w="1147">
                  <a:moveTo>
                    <a:pt x="32" y="0"/>
                  </a:moveTo>
                  <a:cubicBezTo>
                    <a:pt x="26" y="0"/>
                    <a:pt x="22" y="1"/>
                    <a:pt x="20" y="4"/>
                  </a:cubicBezTo>
                  <a:cubicBezTo>
                    <a:pt x="0" y="29"/>
                    <a:pt x="215" y="212"/>
                    <a:pt x="537" y="333"/>
                  </a:cubicBezTo>
                  <a:cubicBezTo>
                    <a:pt x="753" y="416"/>
                    <a:pt x="952" y="444"/>
                    <a:pt x="1059" y="444"/>
                  </a:cubicBezTo>
                  <a:cubicBezTo>
                    <a:pt x="1111" y="444"/>
                    <a:pt x="1142" y="438"/>
                    <a:pt x="1143" y="427"/>
                  </a:cubicBezTo>
                  <a:cubicBezTo>
                    <a:pt x="1147" y="392"/>
                    <a:pt x="886" y="332"/>
                    <a:pt x="579" y="219"/>
                  </a:cubicBezTo>
                  <a:cubicBezTo>
                    <a:pt x="303" y="118"/>
                    <a:pt x="86" y="0"/>
                    <a:pt x="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30"/>
            <p:cNvSpPr/>
            <p:nvPr/>
          </p:nvSpPr>
          <p:spPr>
            <a:xfrm>
              <a:off x="4827675" y="5239425"/>
              <a:ext cx="38125" cy="39775"/>
            </a:xfrm>
            <a:custGeom>
              <a:rect b="b" l="l" r="r" t="t"/>
              <a:pathLst>
                <a:path extrusionOk="0" h="1591" w="1525">
                  <a:moveTo>
                    <a:pt x="321" y="117"/>
                  </a:moveTo>
                  <a:cubicBezTo>
                    <a:pt x="558" y="117"/>
                    <a:pt x="810" y="257"/>
                    <a:pt x="972" y="400"/>
                  </a:cubicBezTo>
                  <a:cubicBezTo>
                    <a:pt x="1141" y="550"/>
                    <a:pt x="1263" y="746"/>
                    <a:pt x="1323" y="963"/>
                  </a:cubicBezTo>
                  <a:cubicBezTo>
                    <a:pt x="1368" y="1127"/>
                    <a:pt x="1375" y="1266"/>
                    <a:pt x="1372" y="1372"/>
                  </a:cubicBezTo>
                  <a:lnTo>
                    <a:pt x="1372" y="1372"/>
                  </a:lnTo>
                  <a:cubicBezTo>
                    <a:pt x="1277" y="1315"/>
                    <a:pt x="1141" y="1233"/>
                    <a:pt x="982" y="1121"/>
                  </a:cubicBezTo>
                  <a:cubicBezTo>
                    <a:pt x="792" y="989"/>
                    <a:pt x="615" y="841"/>
                    <a:pt x="448" y="680"/>
                  </a:cubicBezTo>
                  <a:cubicBezTo>
                    <a:pt x="358" y="590"/>
                    <a:pt x="250" y="493"/>
                    <a:pt x="182" y="385"/>
                  </a:cubicBezTo>
                  <a:cubicBezTo>
                    <a:pt x="107" y="275"/>
                    <a:pt x="122" y="148"/>
                    <a:pt x="247" y="122"/>
                  </a:cubicBezTo>
                  <a:cubicBezTo>
                    <a:pt x="272" y="119"/>
                    <a:pt x="297" y="117"/>
                    <a:pt x="321" y="117"/>
                  </a:cubicBezTo>
                  <a:close/>
                  <a:moveTo>
                    <a:pt x="269" y="1"/>
                  </a:moveTo>
                  <a:cubicBezTo>
                    <a:pt x="252" y="1"/>
                    <a:pt x="236" y="1"/>
                    <a:pt x="219" y="2"/>
                  </a:cubicBezTo>
                  <a:cubicBezTo>
                    <a:pt x="129" y="20"/>
                    <a:pt x="37" y="96"/>
                    <a:pt x="20" y="197"/>
                  </a:cubicBezTo>
                  <a:cubicBezTo>
                    <a:pt x="0" y="297"/>
                    <a:pt x="40" y="381"/>
                    <a:pt x="80" y="447"/>
                  </a:cubicBezTo>
                  <a:cubicBezTo>
                    <a:pt x="168" y="582"/>
                    <a:pt x="273" y="668"/>
                    <a:pt x="370" y="762"/>
                  </a:cubicBezTo>
                  <a:cubicBezTo>
                    <a:pt x="544" y="923"/>
                    <a:pt x="732" y="1068"/>
                    <a:pt x="933" y="1193"/>
                  </a:cubicBezTo>
                  <a:cubicBezTo>
                    <a:pt x="1113" y="1305"/>
                    <a:pt x="1265" y="1380"/>
                    <a:pt x="1369" y="1423"/>
                  </a:cubicBezTo>
                  <a:lnTo>
                    <a:pt x="1369" y="1423"/>
                  </a:lnTo>
                  <a:cubicBezTo>
                    <a:pt x="1362" y="1529"/>
                    <a:pt x="1346" y="1589"/>
                    <a:pt x="1357" y="1590"/>
                  </a:cubicBezTo>
                  <a:cubicBezTo>
                    <a:pt x="1357" y="1590"/>
                    <a:pt x="1357" y="1590"/>
                    <a:pt x="1357" y="1590"/>
                  </a:cubicBezTo>
                  <a:cubicBezTo>
                    <a:pt x="1365" y="1590"/>
                    <a:pt x="1390" y="1540"/>
                    <a:pt x="1413" y="1441"/>
                  </a:cubicBezTo>
                  <a:lnTo>
                    <a:pt x="1413" y="1441"/>
                  </a:lnTo>
                  <a:cubicBezTo>
                    <a:pt x="1468" y="1462"/>
                    <a:pt x="1503" y="1472"/>
                    <a:pt x="1516" y="1472"/>
                  </a:cubicBezTo>
                  <a:cubicBezTo>
                    <a:pt x="1519" y="1472"/>
                    <a:pt x="1520" y="1471"/>
                    <a:pt x="1521" y="1470"/>
                  </a:cubicBezTo>
                  <a:cubicBezTo>
                    <a:pt x="1524" y="1463"/>
                    <a:pt x="1488" y="1441"/>
                    <a:pt x="1421" y="1401"/>
                  </a:cubicBezTo>
                  <a:lnTo>
                    <a:pt x="1421" y="1401"/>
                  </a:lnTo>
                  <a:cubicBezTo>
                    <a:pt x="1447" y="1249"/>
                    <a:pt x="1443" y="1092"/>
                    <a:pt x="1408" y="941"/>
                  </a:cubicBezTo>
                  <a:cubicBezTo>
                    <a:pt x="1336" y="561"/>
                    <a:pt x="937" y="1"/>
                    <a:pt x="2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30"/>
            <p:cNvSpPr/>
            <p:nvPr/>
          </p:nvSpPr>
          <p:spPr>
            <a:xfrm>
              <a:off x="4860825" y="5252000"/>
              <a:ext cx="31775" cy="23675"/>
            </a:xfrm>
            <a:custGeom>
              <a:rect b="b" l="l" r="r" t="t"/>
              <a:pathLst>
                <a:path extrusionOk="0" h="947" w="1271">
                  <a:moveTo>
                    <a:pt x="916" y="0"/>
                  </a:moveTo>
                  <a:cubicBezTo>
                    <a:pt x="762" y="0"/>
                    <a:pt x="624" y="74"/>
                    <a:pt x="511" y="129"/>
                  </a:cubicBezTo>
                  <a:cubicBezTo>
                    <a:pt x="364" y="217"/>
                    <a:pt x="241" y="340"/>
                    <a:pt x="151" y="486"/>
                  </a:cubicBezTo>
                  <a:cubicBezTo>
                    <a:pt x="1" y="736"/>
                    <a:pt x="17" y="926"/>
                    <a:pt x="28" y="926"/>
                  </a:cubicBezTo>
                  <a:cubicBezTo>
                    <a:pt x="28" y="926"/>
                    <a:pt x="28" y="926"/>
                    <a:pt x="28" y="926"/>
                  </a:cubicBezTo>
                  <a:cubicBezTo>
                    <a:pt x="29" y="926"/>
                    <a:pt x="29" y="926"/>
                    <a:pt x="29" y="926"/>
                  </a:cubicBezTo>
                  <a:cubicBezTo>
                    <a:pt x="51" y="926"/>
                    <a:pt x="68" y="749"/>
                    <a:pt x="223" y="533"/>
                  </a:cubicBezTo>
                  <a:cubicBezTo>
                    <a:pt x="315" y="408"/>
                    <a:pt x="432" y="303"/>
                    <a:pt x="569" y="228"/>
                  </a:cubicBezTo>
                  <a:cubicBezTo>
                    <a:pt x="669" y="176"/>
                    <a:pt x="805" y="122"/>
                    <a:pt x="926" y="122"/>
                  </a:cubicBezTo>
                  <a:cubicBezTo>
                    <a:pt x="979" y="122"/>
                    <a:pt x="1029" y="133"/>
                    <a:pt x="1072" y="158"/>
                  </a:cubicBezTo>
                  <a:cubicBezTo>
                    <a:pt x="1209" y="254"/>
                    <a:pt x="1049" y="451"/>
                    <a:pt x="910" y="539"/>
                  </a:cubicBezTo>
                  <a:cubicBezTo>
                    <a:pt x="782" y="632"/>
                    <a:pt x="644" y="712"/>
                    <a:pt x="499" y="778"/>
                  </a:cubicBezTo>
                  <a:cubicBezTo>
                    <a:pt x="249" y="888"/>
                    <a:pt x="79" y="920"/>
                    <a:pt x="83" y="940"/>
                  </a:cubicBezTo>
                  <a:cubicBezTo>
                    <a:pt x="83" y="944"/>
                    <a:pt x="96" y="946"/>
                    <a:pt x="120" y="946"/>
                  </a:cubicBezTo>
                  <a:cubicBezTo>
                    <a:pt x="186" y="946"/>
                    <a:pt x="334" y="927"/>
                    <a:pt x="531" y="858"/>
                  </a:cubicBezTo>
                  <a:cubicBezTo>
                    <a:pt x="688" y="801"/>
                    <a:pt x="836" y="724"/>
                    <a:pt x="974" y="630"/>
                  </a:cubicBezTo>
                  <a:cubicBezTo>
                    <a:pt x="1051" y="580"/>
                    <a:pt x="1138" y="513"/>
                    <a:pt x="1197" y="415"/>
                  </a:cubicBezTo>
                  <a:cubicBezTo>
                    <a:pt x="1265" y="325"/>
                    <a:pt x="1270" y="139"/>
                    <a:pt x="1142" y="57"/>
                  </a:cubicBezTo>
                  <a:cubicBezTo>
                    <a:pt x="1064" y="16"/>
                    <a:pt x="988" y="0"/>
                    <a:pt x="91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30"/>
            <p:cNvSpPr/>
            <p:nvPr/>
          </p:nvSpPr>
          <p:spPr>
            <a:xfrm>
              <a:off x="5005175" y="5360825"/>
              <a:ext cx="111750" cy="41350"/>
            </a:xfrm>
            <a:custGeom>
              <a:rect b="b" l="l" r="r" t="t"/>
              <a:pathLst>
                <a:path extrusionOk="0" h="1654" w="4470">
                  <a:moveTo>
                    <a:pt x="2702" y="1"/>
                  </a:moveTo>
                  <a:cubicBezTo>
                    <a:pt x="2474" y="1"/>
                    <a:pt x="2233" y="25"/>
                    <a:pt x="1987" y="85"/>
                  </a:cubicBezTo>
                  <a:cubicBezTo>
                    <a:pt x="1277" y="257"/>
                    <a:pt x="732" y="669"/>
                    <a:pt x="422" y="1020"/>
                  </a:cubicBezTo>
                  <a:cubicBezTo>
                    <a:pt x="296" y="1158"/>
                    <a:pt x="186" y="1308"/>
                    <a:pt x="91" y="1468"/>
                  </a:cubicBezTo>
                  <a:cubicBezTo>
                    <a:pt x="27" y="1582"/>
                    <a:pt x="0" y="1649"/>
                    <a:pt x="6" y="1653"/>
                  </a:cubicBezTo>
                  <a:cubicBezTo>
                    <a:pt x="6" y="1653"/>
                    <a:pt x="7" y="1654"/>
                    <a:pt x="7" y="1654"/>
                  </a:cubicBezTo>
                  <a:cubicBezTo>
                    <a:pt x="32" y="1654"/>
                    <a:pt x="170" y="1400"/>
                    <a:pt x="485" y="1080"/>
                  </a:cubicBezTo>
                  <a:cubicBezTo>
                    <a:pt x="803" y="752"/>
                    <a:pt x="1336" y="368"/>
                    <a:pt x="2016" y="204"/>
                  </a:cubicBezTo>
                  <a:cubicBezTo>
                    <a:pt x="2267" y="143"/>
                    <a:pt x="2513" y="119"/>
                    <a:pt x="2746" y="119"/>
                  </a:cubicBezTo>
                  <a:cubicBezTo>
                    <a:pt x="3146" y="119"/>
                    <a:pt x="3505" y="192"/>
                    <a:pt x="3778" y="283"/>
                  </a:cubicBezTo>
                  <a:cubicBezTo>
                    <a:pt x="4191" y="420"/>
                    <a:pt x="4429" y="576"/>
                    <a:pt x="4462" y="576"/>
                  </a:cubicBezTo>
                  <a:cubicBezTo>
                    <a:pt x="4464" y="576"/>
                    <a:pt x="4465" y="576"/>
                    <a:pt x="4466" y="575"/>
                  </a:cubicBezTo>
                  <a:cubicBezTo>
                    <a:pt x="4470" y="568"/>
                    <a:pt x="4415" y="520"/>
                    <a:pt x="4305" y="449"/>
                  </a:cubicBezTo>
                  <a:cubicBezTo>
                    <a:pt x="4148" y="350"/>
                    <a:pt x="3980" y="267"/>
                    <a:pt x="3806" y="201"/>
                  </a:cubicBezTo>
                  <a:cubicBezTo>
                    <a:pt x="3521" y="89"/>
                    <a:pt x="3134" y="1"/>
                    <a:pt x="27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30"/>
            <p:cNvSpPr/>
            <p:nvPr/>
          </p:nvSpPr>
          <p:spPr>
            <a:xfrm>
              <a:off x="5094000" y="5268725"/>
              <a:ext cx="44250" cy="94775"/>
            </a:xfrm>
            <a:custGeom>
              <a:rect b="b" l="l" r="r" t="t"/>
              <a:pathLst>
                <a:path extrusionOk="0" h="3791" w="1770">
                  <a:moveTo>
                    <a:pt x="1737" y="1"/>
                  </a:moveTo>
                  <a:cubicBezTo>
                    <a:pt x="1701" y="1"/>
                    <a:pt x="1296" y="832"/>
                    <a:pt x="829" y="1871"/>
                  </a:cubicBezTo>
                  <a:cubicBezTo>
                    <a:pt x="359" y="2917"/>
                    <a:pt x="1" y="3777"/>
                    <a:pt x="32" y="3791"/>
                  </a:cubicBezTo>
                  <a:cubicBezTo>
                    <a:pt x="33" y="3791"/>
                    <a:pt x="33" y="3791"/>
                    <a:pt x="33" y="3791"/>
                  </a:cubicBezTo>
                  <a:cubicBezTo>
                    <a:pt x="70" y="3791"/>
                    <a:pt x="474" y="2958"/>
                    <a:pt x="941" y="1921"/>
                  </a:cubicBezTo>
                  <a:cubicBezTo>
                    <a:pt x="1412" y="874"/>
                    <a:pt x="1770" y="14"/>
                    <a:pt x="1738" y="1"/>
                  </a:cubicBezTo>
                  <a:cubicBezTo>
                    <a:pt x="1738" y="1"/>
                    <a:pt x="1738" y="1"/>
                    <a:pt x="17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30"/>
            <p:cNvSpPr/>
            <p:nvPr/>
          </p:nvSpPr>
          <p:spPr>
            <a:xfrm>
              <a:off x="4918200" y="5336925"/>
              <a:ext cx="68025" cy="30700"/>
            </a:xfrm>
            <a:custGeom>
              <a:rect b="b" l="l" r="r" t="t"/>
              <a:pathLst>
                <a:path extrusionOk="0" h="1228" w="2721">
                  <a:moveTo>
                    <a:pt x="24" y="0"/>
                  </a:moveTo>
                  <a:cubicBezTo>
                    <a:pt x="21" y="0"/>
                    <a:pt x="19" y="1"/>
                    <a:pt x="18" y="2"/>
                  </a:cubicBezTo>
                  <a:cubicBezTo>
                    <a:pt x="0" y="30"/>
                    <a:pt x="561" y="393"/>
                    <a:pt x="1309" y="734"/>
                  </a:cubicBezTo>
                  <a:cubicBezTo>
                    <a:pt x="2001" y="1050"/>
                    <a:pt x="2603" y="1227"/>
                    <a:pt x="2697" y="1227"/>
                  </a:cubicBezTo>
                  <a:cubicBezTo>
                    <a:pt x="2704" y="1227"/>
                    <a:pt x="2709" y="1226"/>
                    <a:pt x="2709" y="1224"/>
                  </a:cubicBezTo>
                  <a:cubicBezTo>
                    <a:pt x="2720" y="1191"/>
                    <a:pt x="2101" y="958"/>
                    <a:pt x="1360" y="622"/>
                  </a:cubicBezTo>
                  <a:cubicBezTo>
                    <a:pt x="651" y="302"/>
                    <a:pt x="90" y="0"/>
                    <a:pt x="2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30"/>
            <p:cNvSpPr/>
            <p:nvPr/>
          </p:nvSpPr>
          <p:spPr>
            <a:xfrm>
              <a:off x="5018175" y="5388050"/>
              <a:ext cx="13025" cy="10675"/>
            </a:xfrm>
            <a:custGeom>
              <a:rect b="b" l="l" r="r" t="t"/>
              <a:pathLst>
                <a:path extrusionOk="0" h="427" w="521">
                  <a:moveTo>
                    <a:pt x="477" y="1"/>
                  </a:moveTo>
                  <a:cubicBezTo>
                    <a:pt x="422" y="1"/>
                    <a:pt x="305" y="39"/>
                    <a:pt x="195" y="133"/>
                  </a:cubicBezTo>
                  <a:cubicBezTo>
                    <a:pt x="49" y="257"/>
                    <a:pt x="0" y="410"/>
                    <a:pt x="29" y="425"/>
                  </a:cubicBezTo>
                  <a:cubicBezTo>
                    <a:pt x="31" y="426"/>
                    <a:pt x="33" y="427"/>
                    <a:pt x="36" y="427"/>
                  </a:cubicBezTo>
                  <a:cubicBezTo>
                    <a:pt x="73" y="427"/>
                    <a:pt x="159" y="327"/>
                    <a:pt x="276" y="226"/>
                  </a:cubicBezTo>
                  <a:cubicBezTo>
                    <a:pt x="400" y="116"/>
                    <a:pt x="520" y="46"/>
                    <a:pt x="508" y="13"/>
                  </a:cubicBezTo>
                  <a:cubicBezTo>
                    <a:pt x="506" y="5"/>
                    <a:pt x="494" y="1"/>
                    <a:pt x="4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0"/>
            <p:cNvSpPr/>
            <p:nvPr/>
          </p:nvSpPr>
          <p:spPr>
            <a:xfrm>
              <a:off x="5044675" y="5374775"/>
              <a:ext cx="13250" cy="5550"/>
            </a:xfrm>
            <a:custGeom>
              <a:rect b="b" l="l" r="r" t="t"/>
              <a:pathLst>
                <a:path extrusionOk="0" h="222" w="530">
                  <a:moveTo>
                    <a:pt x="468" y="1"/>
                  </a:moveTo>
                  <a:cubicBezTo>
                    <a:pt x="418" y="1"/>
                    <a:pt x="335" y="19"/>
                    <a:pt x="243" y="52"/>
                  </a:cubicBezTo>
                  <a:cubicBezTo>
                    <a:pt x="104" y="106"/>
                    <a:pt x="0" y="173"/>
                    <a:pt x="13" y="205"/>
                  </a:cubicBezTo>
                  <a:cubicBezTo>
                    <a:pt x="17" y="216"/>
                    <a:pt x="33" y="221"/>
                    <a:pt x="60" y="221"/>
                  </a:cubicBezTo>
                  <a:cubicBezTo>
                    <a:pt x="110" y="221"/>
                    <a:pt x="195" y="202"/>
                    <a:pt x="287" y="168"/>
                  </a:cubicBezTo>
                  <a:cubicBezTo>
                    <a:pt x="426" y="117"/>
                    <a:pt x="530" y="48"/>
                    <a:pt x="518" y="17"/>
                  </a:cubicBezTo>
                  <a:cubicBezTo>
                    <a:pt x="513" y="6"/>
                    <a:pt x="496" y="1"/>
                    <a:pt x="4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30"/>
            <p:cNvSpPr/>
            <p:nvPr/>
          </p:nvSpPr>
          <p:spPr>
            <a:xfrm>
              <a:off x="5070925" y="5372575"/>
              <a:ext cx="15975" cy="4450"/>
            </a:xfrm>
            <a:custGeom>
              <a:rect b="b" l="l" r="r" t="t"/>
              <a:pathLst>
                <a:path extrusionOk="0" h="178" w="639">
                  <a:moveTo>
                    <a:pt x="273" y="1"/>
                  </a:moveTo>
                  <a:cubicBezTo>
                    <a:pt x="110" y="1"/>
                    <a:pt x="0" y="79"/>
                    <a:pt x="16" y="105"/>
                  </a:cubicBezTo>
                  <a:cubicBezTo>
                    <a:pt x="22" y="117"/>
                    <a:pt x="46" y="120"/>
                    <a:pt x="83" y="120"/>
                  </a:cubicBezTo>
                  <a:cubicBezTo>
                    <a:pt x="112" y="120"/>
                    <a:pt x="149" y="119"/>
                    <a:pt x="191" y="119"/>
                  </a:cubicBezTo>
                  <a:cubicBezTo>
                    <a:pt x="230" y="119"/>
                    <a:pt x="273" y="120"/>
                    <a:pt x="318" y="125"/>
                  </a:cubicBezTo>
                  <a:cubicBezTo>
                    <a:pt x="444" y="138"/>
                    <a:pt x="548" y="178"/>
                    <a:pt x="594" y="178"/>
                  </a:cubicBezTo>
                  <a:cubicBezTo>
                    <a:pt x="605" y="178"/>
                    <a:pt x="613" y="176"/>
                    <a:pt x="617" y="170"/>
                  </a:cubicBezTo>
                  <a:cubicBezTo>
                    <a:pt x="639" y="146"/>
                    <a:pt x="524" y="26"/>
                    <a:pt x="330" y="4"/>
                  </a:cubicBezTo>
                  <a:cubicBezTo>
                    <a:pt x="310" y="2"/>
                    <a:pt x="291" y="1"/>
                    <a:pt x="2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0"/>
            <p:cNvSpPr/>
            <p:nvPr/>
          </p:nvSpPr>
          <p:spPr>
            <a:xfrm>
              <a:off x="5097500" y="5378475"/>
              <a:ext cx="8275" cy="3175"/>
            </a:xfrm>
            <a:custGeom>
              <a:rect b="b" l="l" r="r" t="t"/>
              <a:pathLst>
                <a:path extrusionOk="0" h="127" w="331">
                  <a:moveTo>
                    <a:pt x="148" y="1"/>
                  </a:moveTo>
                  <a:cubicBezTo>
                    <a:pt x="68" y="1"/>
                    <a:pt x="4" y="22"/>
                    <a:pt x="3" y="53"/>
                  </a:cubicBezTo>
                  <a:cubicBezTo>
                    <a:pt x="0" y="87"/>
                    <a:pt x="71" y="120"/>
                    <a:pt x="161" y="126"/>
                  </a:cubicBezTo>
                  <a:cubicBezTo>
                    <a:pt x="168" y="126"/>
                    <a:pt x="176" y="126"/>
                    <a:pt x="183" y="126"/>
                  </a:cubicBezTo>
                  <a:cubicBezTo>
                    <a:pt x="263" y="126"/>
                    <a:pt x="325" y="105"/>
                    <a:pt x="328" y="74"/>
                  </a:cubicBezTo>
                  <a:cubicBezTo>
                    <a:pt x="330" y="40"/>
                    <a:pt x="259" y="7"/>
                    <a:pt x="169" y="1"/>
                  </a:cubicBezTo>
                  <a:cubicBezTo>
                    <a:pt x="162" y="1"/>
                    <a:pt x="155" y="1"/>
                    <a:pt x="14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30"/>
            <p:cNvSpPr/>
            <p:nvPr/>
          </p:nvSpPr>
          <p:spPr>
            <a:xfrm>
              <a:off x="6652600" y="5115650"/>
              <a:ext cx="420225" cy="358950"/>
            </a:xfrm>
            <a:custGeom>
              <a:rect b="b" l="l" r="r" t="t"/>
              <a:pathLst>
                <a:path extrusionOk="0" h="14358" w="16809">
                  <a:moveTo>
                    <a:pt x="13389" y="0"/>
                  </a:moveTo>
                  <a:lnTo>
                    <a:pt x="4253" y="4339"/>
                  </a:lnTo>
                  <a:lnTo>
                    <a:pt x="6539" y="9231"/>
                  </a:lnTo>
                  <a:cubicBezTo>
                    <a:pt x="6539" y="9231"/>
                    <a:pt x="0" y="14358"/>
                    <a:pt x="1593" y="14358"/>
                  </a:cubicBezTo>
                  <a:cubicBezTo>
                    <a:pt x="1640" y="14358"/>
                    <a:pt x="1695" y="14353"/>
                    <a:pt x="1757" y="14344"/>
                  </a:cubicBezTo>
                  <a:cubicBezTo>
                    <a:pt x="3685" y="14053"/>
                    <a:pt x="13805" y="8763"/>
                    <a:pt x="16259" y="7426"/>
                  </a:cubicBezTo>
                  <a:lnTo>
                    <a:pt x="16809" y="7121"/>
                  </a:lnTo>
                  <a:lnTo>
                    <a:pt x="133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30"/>
            <p:cNvSpPr/>
            <p:nvPr/>
          </p:nvSpPr>
          <p:spPr>
            <a:xfrm>
              <a:off x="6983350" y="5226700"/>
              <a:ext cx="87700" cy="104525"/>
            </a:xfrm>
            <a:custGeom>
              <a:rect b="b" l="l" r="r" t="t"/>
              <a:pathLst>
                <a:path extrusionOk="0" h="4181" w="3508">
                  <a:moveTo>
                    <a:pt x="2293" y="0"/>
                  </a:moveTo>
                  <a:cubicBezTo>
                    <a:pt x="1492" y="305"/>
                    <a:pt x="859" y="913"/>
                    <a:pt x="472" y="1679"/>
                  </a:cubicBezTo>
                  <a:cubicBezTo>
                    <a:pt x="86" y="2454"/>
                    <a:pt x="0" y="3346"/>
                    <a:pt x="232" y="4181"/>
                  </a:cubicBezTo>
                  <a:lnTo>
                    <a:pt x="3508" y="2553"/>
                  </a:lnTo>
                  <a:lnTo>
                    <a:pt x="22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30"/>
            <p:cNvSpPr/>
            <p:nvPr/>
          </p:nvSpPr>
          <p:spPr>
            <a:xfrm>
              <a:off x="6674300" y="5288725"/>
              <a:ext cx="398525" cy="186900"/>
            </a:xfrm>
            <a:custGeom>
              <a:rect b="b" l="l" r="r" t="t"/>
              <a:pathLst>
                <a:path extrusionOk="0" h="7476" w="15941">
                  <a:moveTo>
                    <a:pt x="15829" y="1"/>
                  </a:moveTo>
                  <a:lnTo>
                    <a:pt x="3715" y="5891"/>
                  </a:lnTo>
                  <a:cubicBezTo>
                    <a:pt x="3715" y="5891"/>
                    <a:pt x="3049" y="5066"/>
                    <a:pt x="2521" y="5066"/>
                  </a:cubicBezTo>
                  <a:cubicBezTo>
                    <a:pt x="2462" y="5066"/>
                    <a:pt x="2404" y="5076"/>
                    <a:pt x="2349" y="5099"/>
                  </a:cubicBezTo>
                  <a:cubicBezTo>
                    <a:pt x="2349" y="5099"/>
                    <a:pt x="0" y="7177"/>
                    <a:pt x="553" y="7463"/>
                  </a:cubicBezTo>
                  <a:cubicBezTo>
                    <a:pt x="568" y="7471"/>
                    <a:pt x="591" y="7475"/>
                    <a:pt x="622" y="7475"/>
                  </a:cubicBezTo>
                  <a:cubicBezTo>
                    <a:pt x="1681" y="7475"/>
                    <a:pt x="11655" y="2717"/>
                    <a:pt x="15941" y="198"/>
                  </a:cubicBezTo>
                  <a:lnTo>
                    <a:pt x="1582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30"/>
            <p:cNvSpPr/>
            <p:nvPr/>
          </p:nvSpPr>
          <p:spPr>
            <a:xfrm>
              <a:off x="6686175" y="5286875"/>
              <a:ext cx="387450" cy="184675"/>
            </a:xfrm>
            <a:custGeom>
              <a:rect b="b" l="l" r="r" t="t"/>
              <a:pathLst>
                <a:path extrusionOk="0" h="7387" w="15498">
                  <a:moveTo>
                    <a:pt x="15493" y="0"/>
                  </a:moveTo>
                  <a:cubicBezTo>
                    <a:pt x="15485" y="0"/>
                    <a:pt x="15431" y="25"/>
                    <a:pt x="15335" y="69"/>
                  </a:cubicBezTo>
                  <a:lnTo>
                    <a:pt x="14886" y="292"/>
                  </a:lnTo>
                  <a:lnTo>
                    <a:pt x="13242" y="1117"/>
                  </a:lnTo>
                  <a:cubicBezTo>
                    <a:pt x="11855" y="1816"/>
                    <a:pt x="9934" y="2769"/>
                    <a:pt x="7794" y="3788"/>
                  </a:cubicBezTo>
                  <a:cubicBezTo>
                    <a:pt x="5654" y="4808"/>
                    <a:pt x="3704" y="5700"/>
                    <a:pt x="2289" y="6339"/>
                  </a:cubicBezTo>
                  <a:lnTo>
                    <a:pt x="611" y="7095"/>
                  </a:lnTo>
                  <a:lnTo>
                    <a:pt x="157" y="7305"/>
                  </a:lnTo>
                  <a:cubicBezTo>
                    <a:pt x="53" y="7354"/>
                    <a:pt x="0" y="7382"/>
                    <a:pt x="3" y="7386"/>
                  </a:cubicBezTo>
                  <a:cubicBezTo>
                    <a:pt x="3" y="7386"/>
                    <a:pt x="3" y="7386"/>
                    <a:pt x="4" y="7386"/>
                  </a:cubicBezTo>
                  <a:cubicBezTo>
                    <a:pt x="14" y="7386"/>
                    <a:pt x="69" y="7366"/>
                    <a:pt x="167" y="7327"/>
                  </a:cubicBezTo>
                  <a:lnTo>
                    <a:pt x="631" y="7140"/>
                  </a:lnTo>
                  <a:lnTo>
                    <a:pt x="2323" y="6419"/>
                  </a:lnTo>
                  <a:cubicBezTo>
                    <a:pt x="3749" y="5801"/>
                    <a:pt x="5708" y="4920"/>
                    <a:pt x="7848" y="3899"/>
                  </a:cubicBezTo>
                  <a:cubicBezTo>
                    <a:pt x="9987" y="2879"/>
                    <a:pt x="11904" y="1912"/>
                    <a:pt x="13282" y="1195"/>
                  </a:cubicBezTo>
                  <a:lnTo>
                    <a:pt x="14908" y="334"/>
                  </a:lnTo>
                  <a:lnTo>
                    <a:pt x="15346" y="92"/>
                  </a:lnTo>
                  <a:cubicBezTo>
                    <a:pt x="15445" y="36"/>
                    <a:pt x="15497" y="5"/>
                    <a:pt x="15494" y="1"/>
                  </a:cubicBezTo>
                  <a:cubicBezTo>
                    <a:pt x="15494" y="1"/>
                    <a:pt x="15494" y="0"/>
                    <a:pt x="1549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30"/>
            <p:cNvSpPr/>
            <p:nvPr/>
          </p:nvSpPr>
          <p:spPr>
            <a:xfrm>
              <a:off x="6729900" y="5413850"/>
              <a:ext cx="39800" cy="25700"/>
            </a:xfrm>
            <a:custGeom>
              <a:rect b="b" l="l" r="r" t="t"/>
              <a:pathLst>
                <a:path extrusionOk="0" h="1028" w="1592">
                  <a:moveTo>
                    <a:pt x="93" y="1"/>
                  </a:moveTo>
                  <a:cubicBezTo>
                    <a:pt x="36" y="1"/>
                    <a:pt x="4" y="7"/>
                    <a:pt x="6" y="15"/>
                  </a:cubicBezTo>
                  <a:cubicBezTo>
                    <a:pt x="1" y="53"/>
                    <a:pt x="439" y="93"/>
                    <a:pt x="874" y="382"/>
                  </a:cubicBezTo>
                  <a:cubicBezTo>
                    <a:pt x="1304" y="656"/>
                    <a:pt x="1518" y="1027"/>
                    <a:pt x="1558" y="1027"/>
                  </a:cubicBezTo>
                  <a:cubicBezTo>
                    <a:pt x="1559" y="1027"/>
                    <a:pt x="1560" y="1027"/>
                    <a:pt x="1561" y="1027"/>
                  </a:cubicBezTo>
                  <a:cubicBezTo>
                    <a:pt x="1592" y="1021"/>
                    <a:pt x="1413" y="582"/>
                    <a:pt x="941" y="279"/>
                  </a:cubicBezTo>
                  <a:cubicBezTo>
                    <a:pt x="597" y="53"/>
                    <a:pt x="250" y="1"/>
                    <a:pt x="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30"/>
            <p:cNvSpPr/>
            <p:nvPr/>
          </p:nvSpPr>
          <p:spPr>
            <a:xfrm>
              <a:off x="6798475" y="5359875"/>
              <a:ext cx="22050" cy="13550"/>
            </a:xfrm>
            <a:custGeom>
              <a:rect b="b" l="l" r="r" t="t"/>
              <a:pathLst>
                <a:path extrusionOk="0" h="542" w="882">
                  <a:moveTo>
                    <a:pt x="33" y="1"/>
                  </a:moveTo>
                  <a:cubicBezTo>
                    <a:pt x="26" y="1"/>
                    <a:pt x="21" y="2"/>
                    <a:pt x="19" y="6"/>
                  </a:cubicBezTo>
                  <a:cubicBezTo>
                    <a:pt x="1" y="34"/>
                    <a:pt x="176" y="176"/>
                    <a:pt x="408" y="324"/>
                  </a:cubicBezTo>
                  <a:cubicBezTo>
                    <a:pt x="613" y="452"/>
                    <a:pt x="795" y="542"/>
                    <a:pt x="848" y="542"/>
                  </a:cubicBezTo>
                  <a:cubicBezTo>
                    <a:pt x="855" y="542"/>
                    <a:pt x="860" y="540"/>
                    <a:pt x="862" y="537"/>
                  </a:cubicBezTo>
                  <a:cubicBezTo>
                    <a:pt x="881" y="508"/>
                    <a:pt x="706" y="366"/>
                    <a:pt x="473" y="220"/>
                  </a:cubicBezTo>
                  <a:cubicBezTo>
                    <a:pt x="268" y="90"/>
                    <a:pt x="85"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30"/>
            <p:cNvSpPr/>
            <p:nvPr/>
          </p:nvSpPr>
          <p:spPr>
            <a:xfrm>
              <a:off x="6813300" y="5348350"/>
              <a:ext cx="20875" cy="6725"/>
            </a:xfrm>
            <a:custGeom>
              <a:rect b="b" l="l" r="r" t="t"/>
              <a:pathLst>
                <a:path extrusionOk="0" h="269" w="835">
                  <a:moveTo>
                    <a:pt x="57" y="1"/>
                  </a:moveTo>
                  <a:cubicBezTo>
                    <a:pt x="29" y="1"/>
                    <a:pt x="12" y="5"/>
                    <a:pt x="10" y="14"/>
                  </a:cubicBezTo>
                  <a:cubicBezTo>
                    <a:pt x="0" y="46"/>
                    <a:pt x="175" y="127"/>
                    <a:pt x="399" y="194"/>
                  </a:cubicBezTo>
                  <a:cubicBezTo>
                    <a:pt x="560" y="241"/>
                    <a:pt x="704" y="269"/>
                    <a:pt x="775" y="269"/>
                  </a:cubicBezTo>
                  <a:cubicBezTo>
                    <a:pt x="803" y="269"/>
                    <a:pt x="820" y="264"/>
                    <a:pt x="823" y="255"/>
                  </a:cubicBezTo>
                  <a:cubicBezTo>
                    <a:pt x="834" y="224"/>
                    <a:pt x="658" y="142"/>
                    <a:pt x="434" y="75"/>
                  </a:cubicBezTo>
                  <a:cubicBezTo>
                    <a:pt x="272" y="28"/>
                    <a:pt x="129"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0"/>
            <p:cNvSpPr/>
            <p:nvPr/>
          </p:nvSpPr>
          <p:spPr>
            <a:xfrm>
              <a:off x="6811200" y="5327425"/>
              <a:ext cx="24500" cy="11975"/>
            </a:xfrm>
            <a:custGeom>
              <a:rect b="b" l="l" r="r" t="t"/>
              <a:pathLst>
                <a:path extrusionOk="0" h="479" w="980">
                  <a:moveTo>
                    <a:pt x="946" y="1"/>
                  </a:moveTo>
                  <a:cubicBezTo>
                    <a:pt x="884" y="1"/>
                    <a:pt x="687" y="75"/>
                    <a:pt x="462" y="185"/>
                  </a:cubicBezTo>
                  <a:cubicBezTo>
                    <a:pt x="200" y="313"/>
                    <a:pt x="1" y="441"/>
                    <a:pt x="16" y="472"/>
                  </a:cubicBezTo>
                  <a:cubicBezTo>
                    <a:pt x="18" y="477"/>
                    <a:pt x="24" y="479"/>
                    <a:pt x="34" y="479"/>
                  </a:cubicBezTo>
                  <a:cubicBezTo>
                    <a:pt x="95" y="479"/>
                    <a:pt x="292" y="405"/>
                    <a:pt x="517" y="295"/>
                  </a:cubicBezTo>
                  <a:cubicBezTo>
                    <a:pt x="779" y="167"/>
                    <a:pt x="979" y="38"/>
                    <a:pt x="964" y="7"/>
                  </a:cubicBezTo>
                  <a:cubicBezTo>
                    <a:pt x="962" y="3"/>
                    <a:pt x="956" y="1"/>
                    <a:pt x="94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0"/>
            <p:cNvSpPr/>
            <p:nvPr/>
          </p:nvSpPr>
          <p:spPr>
            <a:xfrm>
              <a:off x="6805850" y="5310425"/>
              <a:ext cx="26850" cy="15200"/>
            </a:xfrm>
            <a:custGeom>
              <a:rect b="b" l="l" r="r" t="t"/>
              <a:pathLst>
                <a:path extrusionOk="0" h="608" w="1074">
                  <a:moveTo>
                    <a:pt x="1042" y="1"/>
                  </a:moveTo>
                  <a:cubicBezTo>
                    <a:pt x="995" y="1"/>
                    <a:pt x="793" y="153"/>
                    <a:pt x="530" y="304"/>
                  </a:cubicBezTo>
                  <a:cubicBezTo>
                    <a:pt x="248" y="467"/>
                    <a:pt x="1" y="567"/>
                    <a:pt x="7" y="598"/>
                  </a:cubicBezTo>
                  <a:cubicBezTo>
                    <a:pt x="9" y="604"/>
                    <a:pt x="19" y="607"/>
                    <a:pt x="38" y="607"/>
                  </a:cubicBezTo>
                  <a:cubicBezTo>
                    <a:pt x="119" y="607"/>
                    <a:pt x="348" y="549"/>
                    <a:pt x="592" y="411"/>
                  </a:cubicBezTo>
                  <a:cubicBezTo>
                    <a:pt x="891" y="241"/>
                    <a:pt x="1073" y="25"/>
                    <a:pt x="1050" y="3"/>
                  </a:cubicBezTo>
                  <a:cubicBezTo>
                    <a:pt x="1048" y="1"/>
                    <a:pt x="1046" y="1"/>
                    <a:pt x="10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30"/>
            <p:cNvSpPr/>
            <p:nvPr/>
          </p:nvSpPr>
          <p:spPr>
            <a:xfrm>
              <a:off x="6752700" y="5347500"/>
              <a:ext cx="50200" cy="21150"/>
            </a:xfrm>
            <a:custGeom>
              <a:rect b="b" l="l" r="r" t="t"/>
              <a:pathLst>
                <a:path extrusionOk="0" h="846" w="2008">
                  <a:moveTo>
                    <a:pt x="1009" y="109"/>
                  </a:moveTo>
                  <a:cubicBezTo>
                    <a:pt x="1173" y="109"/>
                    <a:pt x="1336" y="143"/>
                    <a:pt x="1487" y="210"/>
                  </a:cubicBezTo>
                  <a:cubicBezTo>
                    <a:pt x="1642" y="280"/>
                    <a:pt x="1755" y="364"/>
                    <a:pt x="1834" y="434"/>
                  </a:cubicBezTo>
                  <a:lnTo>
                    <a:pt x="1834" y="434"/>
                  </a:lnTo>
                  <a:cubicBezTo>
                    <a:pt x="1729" y="471"/>
                    <a:pt x="1579" y="523"/>
                    <a:pt x="1391" y="574"/>
                  </a:cubicBezTo>
                  <a:cubicBezTo>
                    <a:pt x="1169" y="636"/>
                    <a:pt x="941" y="679"/>
                    <a:pt x="711" y="705"/>
                  </a:cubicBezTo>
                  <a:cubicBezTo>
                    <a:pt x="617" y="713"/>
                    <a:pt x="514" y="728"/>
                    <a:pt x="415" y="728"/>
                  </a:cubicBezTo>
                  <a:cubicBezTo>
                    <a:pt x="380" y="728"/>
                    <a:pt x="347" y="726"/>
                    <a:pt x="314" y="722"/>
                  </a:cubicBezTo>
                  <a:cubicBezTo>
                    <a:pt x="182" y="709"/>
                    <a:pt x="93" y="617"/>
                    <a:pt x="153" y="503"/>
                  </a:cubicBezTo>
                  <a:cubicBezTo>
                    <a:pt x="291" y="284"/>
                    <a:pt x="594" y="159"/>
                    <a:pt x="830" y="123"/>
                  </a:cubicBezTo>
                  <a:cubicBezTo>
                    <a:pt x="890" y="113"/>
                    <a:pt x="950" y="109"/>
                    <a:pt x="1009" y="109"/>
                  </a:cubicBezTo>
                  <a:close/>
                  <a:moveTo>
                    <a:pt x="967" y="1"/>
                  </a:moveTo>
                  <a:cubicBezTo>
                    <a:pt x="649" y="1"/>
                    <a:pt x="295" y="118"/>
                    <a:pt x="43" y="450"/>
                  </a:cubicBezTo>
                  <a:cubicBezTo>
                    <a:pt x="0" y="529"/>
                    <a:pt x="0" y="648"/>
                    <a:pt x="66" y="727"/>
                  </a:cubicBezTo>
                  <a:cubicBezTo>
                    <a:pt x="131" y="806"/>
                    <a:pt x="221" y="830"/>
                    <a:pt x="298" y="840"/>
                  </a:cubicBezTo>
                  <a:cubicBezTo>
                    <a:pt x="334" y="844"/>
                    <a:pt x="369" y="846"/>
                    <a:pt x="403" y="846"/>
                  </a:cubicBezTo>
                  <a:cubicBezTo>
                    <a:pt x="518" y="846"/>
                    <a:pt x="622" y="828"/>
                    <a:pt x="725" y="817"/>
                  </a:cubicBezTo>
                  <a:cubicBezTo>
                    <a:pt x="960" y="786"/>
                    <a:pt x="1192" y="733"/>
                    <a:pt x="1416" y="658"/>
                  </a:cubicBezTo>
                  <a:cubicBezTo>
                    <a:pt x="1618" y="590"/>
                    <a:pt x="1772" y="521"/>
                    <a:pt x="1872" y="468"/>
                  </a:cubicBezTo>
                  <a:lnTo>
                    <a:pt x="1872" y="468"/>
                  </a:lnTo>
                  <a:cubicBezTo>
                    <a:pt x="1943" y="536"/>
                    <a:pt x="1978" y="585"/>
                    <a:pt x="1989" y="585"/>
                  </a:cubicBezTo>
                  <a:cubicBezTo>
                    <a:pt x="1990" y="585"/>
                    <a:pt x="1991" y="584"/>
                    <a:pt x="1992" y="584"/>
                  </a:cubicBezTo>
                  <a:cubicBezTo>
                    <a:pt x="1998" y="580"/>
                    <a:pt x="1975" y="527"/>
                    <a:pt x="1913" y="446"/>
                  </a:cubicBezTo>
                  <a:lnTo>
                    <a:pt x="1913" y="446"/>
                  </a:lnTo>
                  <a:cubicBezTo>
                    <a:pt x="1976" y="411"/>
                    <a:pt x="2007" y="387"/>
                    <a:pt x="2005" y="382"/>
                  </a:cubicBezTo>
                  <a:cubicBezTo>
                    <a:pt x="2004" y="381"/>
                    <a:pt x="2003" y="380"/>
                    <a:pt x="2000" y="380"/>
                  </a:cubicBezTo>
                  <a:cubicBezTo>
                    <a:pt x="1986" y="380"/>
                    <a:pt x="1947" y="393"/>
                    <a:pt x="1887" y="415"/>
                  </a:cubicBezTo>
                  <a:lnTo>
                    <a:pt x="1887" y="415"/>
                  </a:lnTo>
                  <a:cubicBezTo>
                    <a:pt x="1786" y="297"/>
                    <a:pt x="1663" y="201"/>
                    <a:pt x="1523" y="132"/>
                  </a:cubicBezTo>
                  <a:cubicBezTo>
                    <a:pt x="1384" y="55"/>
                    <a:pt x="1184" y="1"/>
                    <a:pt x="9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30"/>
            <p:cNvSpPr/>
            <p:nvPr/>
          </p:nvSpPr>
          <p:spPr>
            <a:xfrm>
              <a:off x="6791050" y="5324025"/>
              <a:ext cx="18025" cy="35600"/>
            </a:xfrm>
            <a:custGeom>
              <a:rect b="b" l="l" r="r" t="t"/>
              <a:pathLst>
                <a:path extrusionOk="0" h="1424" w="721">
                  <a:moveTo>
                    <a:pt x="437" y="1"/>
                  </a:moveTo>
                  <a:cubicBezTo>
                    <a:pt x="416" y="1"/>
                    <a:pt x="395" y="4"/>
                    <a:pt x="373" y="11"/>
                  </a:cubicBezTo>
                  <a:cubicBezTo>
                    <a:pt x="116" y="120"/>
                    <a:pt x="69" y="363"/>
                    <a:pt x="28" y="543"/>
                  </a:cubicBezTo>
                  <a:cubicBezTo>
                    <a:pt x="0" y="712"/>
                    <a:pt x="15" y="886"/>
                    <a:pt x="71" y="1048"/>
                  </a:cubicBezTo>
                  <a:cubicBezTo>
                    <a:pt x="166" y="1314"/>
                    <a:pt x="314" y="1424"/>
                    <a:pt x="331" y="1424"/>
                  </a:cubicBezTo>
                  <a:cubicBezTo>
                    <a:pt x="331" y="1424"/>
                    <a:pt x="332" y="1424"/>
                    <a:pt x="332" y="1423"/>
                  </a:cubicBezTo>
                  <a:cubicBezTo>
                    <a:pt x="350" y="1410"/>
                    <a:pt x="223" y="1283"/>
                    <a:pt x="153" y="1023"/>
                  </a:cubicBezTo>
                  <a:cubicBezTo>
                    <a:pt x="115" y="872"/>
                    <a:pt x="110" y="715"/>
                    <a:pt x="138" y="562"/>
                  </a:cubicBezTo>
                  <a:cubicBezTo>
                    <a:pt x="172" y="402"/>
                    <a:pt x="253" y="185"/>
                    <a:pt x="406" y="129"/>
                  </a:cubicBezTo>
                  <a:cubicBezTo>
                    <a:pt x="418" y="126"/>
                    <a:pt x="430" y="124"/>
                    <a:pt x="442" y="124"/>
                  </a:cubicBezTo>
                  <a:cubicBezTo>
                    <a:pt x="574" y="124"/>
                    <a:pt x="616" y="347"/>
                    <a:pt x="595" y="497"/>
                  </a:cubicBezTo>
                  <a:cubicBezTo>
                    <a:pt x="586" y="656"/>
                    <a:pt x="560" y="813"/>
                    <a:pt x="518" y="966"/>
                  </a:cubicBezTo>
                  <a:cubicBezTo>
                    <a:pt x="444" y="1229"/>
                    <a:pt x="361" y="1381"/>
                    <a:pt x="377" y="1390"/>
                  </a:cubicBezTo>
                  <a:cubicBezTo>
                    <a:pt x="377" y="1391"/>
                    <a:pt x="378" y="1391"/>
                    <a:pt x="378" y="1391"/>
                  </a:cubicBezTo>
                  <a:cubicBezTo>
                    <a:pt x="395" y="1391"/>
                    <a:pt x="504" y="1253"/>
                    <a:pt x="599" y="992"/>
                  </a:cubicBezTo>
                  <a:cubicBezTo>
                    <a:pt x="657" y="835"/>
                    <a:pt x="692" y="671"/>
                    <a:pt x="709" y="506"/>
                  </a:cubicBezTo>
                  <a:cubicBezTo>
                    <a:pt x="717" y="415"/>
                    <a:pt x="721" y="304"/>
                    <a:pt x="683" y="196"/>
                  </a:cubicBezTo>
                  <a:cubicBezTo>
                    <a:pt x="662" y="103"/>
                    <a:pt x="557" y="1"/>
                    <a:pt x="4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30"/>
            <p:cNvSpPr/>
            <p:nvPr/>
          </p:nvSpPr>
          <p:spPr>
            <a:xfrm>
              <a:off x="6981475" y="5226575"/>
              <a:ext cx="57875" cy="103200"/>
            </a:xfrm>
            <a:custGeom>
              <a:rect b="b" l="l" r="r" t="t"/>
              <a:pathLst>
                <a:path extrusionOk="0" h="4128" w="2315">
                  <a:moveTo>
                    <a:pt x="2301" y="1"/>
                  </a:moveTo>
                  <a:cubicBezTo>
                    <a:pt x="2279" y="1"/>
                    <a:pt x="2212" y="15"/>
                    <a:pt x="2107" y="46"/>
                  </a:cubicBezTo>
                  <a:cubicBezTo>
                    <a:pt x="1931" y="104"/>
                    <a:pt x="1761" y="180"/>
                    <a:pt x="1600" y="273"/>
                  </a:cubicBezTo>
                  <a:cubicBezTo>
                    <a:pt x="1190" y="499"/>
                    <a:pt x="670" y="944"/>
                    <a:pt x="351" y="1601"/>
                  </a:cubicBezTo>
                  <a:cubicBezTo>
                    <a:pt x="32" y="2257"/>
                    <a:pt x="0" y="2941"/>
                    <a:pt x="74" y="3402"/>
                  </a:cubicBezTo>
                  <a:cubicBezTo>
                    <a:pt x="100" y="3587"/>
                    <a:pt x="145" y="3768"/>
                    <a:pt x="208" y="3943"/>
                  </a:cubicBezTo>
                  <a:cubicBezTo>
                    <a:pt x="253" y="4063"/>
                    <a:pt x="288" y="4127"/>
                    <a:pt x="296" y="4127"/>
                  </a:cubicBezTo>
                  <a:cubicBezTo>
                    <a:pt x="296" y="4127"/>
                    <a:pt x="296" y="4127"/>
                    <a:pt x="296" y="4127"/>
                  </a:cubicBezTo>
                  <a:cubicBezTo>
                    <a:pt x="318" y="4120"/>
                    <a:pt x="206" y="3850"/>
                    <a:pt x="160" y="3393"/>
                  </a:cubicBezTo>
                  <a:cubicBezTo>
                    <a:pt x="111" y="2940"/>
                    <a:pt x="153" y="2283"/>
                    <a:pt x="461" y="1654"/>
                  </a:cubicBezTo>
                  <a:cubicBezTo>
                    <a:pt x="769" y="1026"/>
                    <a:pt x="1257" y="587"/>
                    <a:pt x="1645" y="348"/>
                  </a:cubicBezTo>
                  <a:cubicBezTo>
                    <a:pt x="2035" y="102"/>
                    <a:pt x="2315" y="25"/>
                    <a:pt x="2308" y="3"/>
                  </a:cubicBezTo>
                  <a:cubicBezTo>
                    <a:pt x="2308" y="2"/>
                    <a:pt x="2305" y="1"/>
                    <a:pt x="23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30"/>
            <p:cNvSpPr/>
            <p:nvPr/>
          </p:nvSpPr>
          <p:spPr>
            <a:xfrm>
              <a:off x="6969525" y="5142850"/>
              <a:ext cx="47375" cy="93325"/>
            </a:xfrm>
            <a:custGeom>
              <a:rect b="b" l="l" r="r" t="t"/>
              <a:pathLst>
                <a:path extrusionOk="0" h="3733" w="1895">
                  <a:moveTo>
                    <a:pt x="31" y="1"/>
                  </a:moveTo>
                  <a:cubicBezTo>
                    <a:pt x="31" y="1"/>
                    <a:pt x="31" y="1"/>
                    <a:pt x="31" y="1"/>
                  </a:cubicBezTo>
                  <a:cubicBezTo>
                    <a:pt x="1" y="16"/>
                    <a:pt x="385" y="864"/>
                    <a:pt x="892" y="1894"/>
                  </a:cubicBezTo>
                  <a:cubicBezTo>
                    <a:pt x="1395" y="2915"/>
                    <a:pt x="1826" y="3733"/>
                    <a:pt x="1864" y="3733"/>
                  </a:cubicBezTo>
                  <a:cubicBezTo>
                    <a:pt x="1864" y="3733"/>
                    <a:pt x="1865" y="3733"/>
                    <a:pt x="1865" y="3732"/>
                  </a:cubicBezTo>
                  <a:cubicBezTo>
                    <a:pt x="1895" y="3717"/>
                    <a:pt x="1509" y="2870"/>
                    <a:pt x="1002" y="1840"/>
                  </a:cubicBezTo>
                  <a:cubicBezTo>
                    <a:pt x="500" y="818"/>
                    <a:pt x="70"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30"/>
            <p:cNvSpPr/>
            <p:nvPr/>
          </p:nvSpPr>
          <p:spPr>
            <a:xfrm>
              <a:off x="6883100" y="5322550"/>
              <a:ext cx="67175" cy="32525"/>
            </a:xfrm>
            <a:custGeom>
              <a:rect b="b" l="l" r="r" t="t"/>
              <a:pathLst>
                <a:path extrusionOk="0" h="1301" w="2687">
                  <a:moveTo>
                    <a:pt x="2665" y="1"/>
                  </a:moveTo>
                  <a:cubicBezTo>
                    <a:pt x="2602" y="1"/>
                    <a:pt x="2045" y="317"/>
                    <a:pt x="1345" y="661"/>
                  </a:cubicBezTo>
                  <a:cubicBezTo>
                    <a:pt x="613" y="1018"/>
                    <a:pt x="1" y="1264"/>
                    <a:pt x="13" y="1298"/>
                  </a:cubicBezTo>
                  <a:cubicBezTo>
                    <a:pt x="13" y="1300"/>
                    <a:pt x="17" y="1301"/>
                    <a:pt x="23" y="1301"/>
                  </a:cubicBezTo>
                  <a:cubicBezTo>
                    <a:pt x="107" y="1301"/>
                    <a:pt x="709" y="1105"/>
                    <a:pt x="1399" y="770"/>
                  </a:cubicBezTo>
                  <a:cubicBezTo>
                    <a:pt x="2138" y="411"/>
                    <a:pt x="2686" y="30"/>
                    <a:pt x="2670" y="3"/>
                  </a:cubicBezTo>
                  <a:cubicBezTo>
                    <a:pt x="2669" y="2"/>
                    <a:pt x="2667" y="1"/>
                    <a:pt x="26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0"/>
            <p:cNvSpPr/>
            <p:nvPr/>
          </p:nvSpPr>
          <p:spPr>
            <a:xfrm>
              <a:off x="6991750" y="5301225"/>
              <a:ext cx="3925" cy="15875"/>
            </a:xfrm>
            <a:custGeom>
              <a:rect b="b" l="l" r="r" t="t"/>
              <a:pathLst>
                <a:path extrusionOk="0" h="635" w="157">
                  <a:moveTo>
                    <a:pt x="108" y="1"/>
                  </a:moveTo>
                  <a:cubicBezTo>
                    <a:pt x="75" y="1"/>
                    <a:pt x="0" y="136"/>
                    <a:pt x="4" y="319"/>
                  </a:cubicBezTo>
                  <a:cubicBezTo>
                    <a:pt x="8" y="503"/>
                    <a:pt x="86" y="634"/>
                    <a:pt x="120" y="634"/>
                  </a:cubicBezTo>
                  <a:cubicBezTo>
                    <a:pt x="121" y="634"/>
                    <a:pt x="123" y="634"/>
                    <a:pt x="124" y="633"/>
                  </a:cubicBezTo>
                  <a:cubicBezTo>
                    <a:pt x="157" y="620"/>
                    <a:pt x="132" y="483"/>
                    <a:pt x="128" y="317"/>
                  </a:cubicBezTo>
                  <a:cubicBezTo>
                    <a:pt x="123" y="152"/>
                    <a:pt x="145" y="14"/>
                    <a:pt x="112" y="1"/>
                  </a:cubicBezTo>
                  <a:cubicBezTo>
                    <a:pt x="111" y="1"/>
                    <a:pt x="109" y="1"/>
                    <a:pt x="1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30"/>
            <p:cNvSpPr/>
            <p:nvPr/>
          </p:nvSpPr>
          <p:spPr>
            <a:xfrm>
              <a:off x="6996200" y="5272225"/>
              <a:ext cx="6025" cy="12800"/>
            </a:xfrm>
            <a:custGeom>
              <a:rect b="b" l="l" r="r" t="t"/>
              <a:pathLst>
                <a:path extrusionOk="0" h="512" w="241">
                  <a:moveTo>
                    <a:pt x="205" y="1"/>
                  </a:moveTo>
                  <a:cubicBezTo>
                    <a:pt x="171" y="1"/>
                    <a:pt x="109" y="102"/>
                    <a:pt x="62" y="236"/>
                  </a:cubicBezTo>
                  <a:cubicBezTo>
                    <a:pt x="14" y="377"/>
                    <a:pt x="1" y="500"/>
                    <a:pt x="32" y="510"/>
                  </a:cubicBezTo>
                  <a:cubicBezTo>
                    <a:pt x="34" y="511"/>
                    <a:pt x="36" y="511"/>
                    <a:pt x="37" y="511"/>
                  </a:cubicBezTo>
                  <a:cubicBezTo>
                    <a:pt x="70" y="511"/>
                    <a:pt x="132" y="410"/>
                    <a:pt x="178" y="276"/>
                  </a:cubicBezTo>
                  <a:cubicBezTo>
                    <a:pt x="227" y="135"/>
                    <a:pt x="241" y="12"/>
                    <a:pt x="210" y="1"/>
                  </a:cubicBezTo>
                  <a:cubicBezTo>
                    <a:pt x="208" y="1"/>
                    <a:pt x="206" y="1"/>
                    <a:pt x="20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30"/>
            <p:cNvSpPr/>
            <p:nvPr/>
          </p:nvSpPr>
          <p:spPr>
            <a:xfrm>
              <a:off x="7009350" y="5250775"/>
              <a:ext cx="11850" cy="10975"/>
            </a:xfrm>
            <a:custGeom>
              <a:rect b="b" l="l" r="r" t="t"/>
              <a:pathLst>
                <a:path extrusionOk="0" h="439" w="474">
                  <a:moveTo>
                    <a:pt x="426" y="1"/>
                  </a:moveTo>
                  <a:cubicBezTo>
                    <a:pt x="367" y="1"/>
                    <a:pt x="255" y="35"/>
                    <a:pt x="156" y="131"/>
                  </a:cubicBezTo>
                  <a:cubicBezTo>
                    <a:pt x="15" y="266"/>
                    <a:pt x="0" y="432"/>
                    <a:pt x="33" y="438"/>
                  </a:cubicBezTo>
                  <a:cubicBezTo>
                    <a:pt x="34" y="438"/>
                    <a:pt x="36" y="438"/>
                    <a:pt x="37" y="438"/>
                  </a:cubicBezTo>
                  <a:cubicBezTo>
                    <a:pt x="72" y="438"/>
                    <a:pt x="131" y="323"/>
                    <a:pt x="240" y="218"/>
                  </a:cubicBezTo>
                  <a:cubicBezTo>
                    <a:pt x="352" y="107"/>
                    <a:pt x="474" y="50"/>
                    <a:pt x="466" y="16"/>
                  </a:cubicBezTo>
                  <a:cubicBezTo>
                    <a:pt x="464" y="6"/>
                    <a:pt x="450" y="1"/>
                    <a:pt x="4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30"/>
            <p:cNvSpPr/>
            <p:nvPr/>
          </p:nvSpPr>
          <p:spPr>
            <a:xfrm>
              <a:off x="7029825" y="5238300"/>
              <a:ext cx="6850" cy="6325"/>
            </a:xfrm>
            <a:custGeom>
              <a:rect b="b" l="l" r="r" t="t"/>
              <a:pathLst>
                <a:path extrusionOk="0" h="253" w="274">
                  <a:moveTo>
                    <a:pt x="228" y="1"/>
                  </a:moveTo>
                  <a:cubicBezTo>
                    <a:pt x="195" y="1"/>
                    <a:pt x="140" y="32"/>
                    <a:pt x="92" y="84"/>
                  </a:cubicBezTo>
                  <a:cubicBezTo>
                    <a:pt x="30" y="149"/>
                    <a:pt x="0" y="222"/>
                    <a:pt x="25" y="245"/>
                  </a:cubicBezTo>
                  <a:cubicBezTo>
                    <a:pt x="30" y="250"/>
                    <a:pt x="37" y="252"/>
                    <a:pt x="46" y="252"/>
                  </a:cubicBezTo>
                  <a:cubicBezTo>
                    <a:pt x="78" y="252"/>
                    <a:pt x="132" y="220"/>
                    <a:pt x="180" y="168"/>
                  </a:cubicBezTo>
                  <a:cubicBezTo>
                    <a:pt x="243" y="103"/>
                    <a:pt x="273" y="30"/>
                    <a:pt x="248" y="7"/>
                  </a:cubicBezTo>
                  <a:cubicBezTo>
                    <a:pt x="243" y="3"/>
                    <a:pt x="236"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0"/>
            <p:cNvSpPr/>
            <p:nvPr/>
          </p:nvSpPr>
          <p:spPr>
            <a:xfrm>
              <a:off x="5878350" y="2752650"/>
              <a:ext cx="1204825" cy="2595675"/>
            </a:xfrm>
            <a:custGeom>
              <a:rect b="b" l="l" r="r" t="t"/>
              <a:pathLst>
                <a:path extrusionOk="0" h="103827" w="48193">
                  <a:moveTo>
                    <a:pt x="0" y="1"/>
                  </a:moveTo>
                  <a:lnTo>
                    <a:pt x="0" y="1"/>
                  </a:lnTo>
                  <a:cubicBezTo>
                    <a:pt x="1" y="1"/>
                    <a:pt x="3337" y="43979"/>
                    <a:pt x="6803" y="56471"/>
                  </a:cubicBezTo>
                  <a:lnTo>
                    <a:pt x="33371" y="103827"/>
                  </a:lnTo>
                  <a:lnTo>
                    <a:pt x="48192" y="96951"/>
                  </a:lnTo>
                  <a:lnTo>
                    <a:pt x="26828" y="49310"/>
                  </a:lnTo>
                  <a:cubicBezTo>
                    <a:pt x="22178" y="33039"/>
                    <a:pt x="19217" y="1468"/>
                    <a:pt x="19217" y="1468"/>
                  </a:cubicBez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0"/>
            <p:cNvSpPr/>
            <p:nvPr/>
          </p:nvSpPr>
          <p:spPr>
            <a:xfrm>
              <a:off x="6653925" y="5057575"/>
              <a:ext cx="376250" cy="174975"/>
            </a:xfrm>
            <a:custGeom>
              <a:rect b="b" l="l" r="r" t="t"/>
              <a:pathLst>
                <a:path extrusionOk="0" h="6999" w="15050">
                  <a:moveTo>
                    <a:pt x="15029" y="1"/>
                  </a:moveTo>
                  <a:cubicBezTo>
                    <a:pt x="14978" y="1"/>
                    <a:pt x="14766" y="77"/>
                    <a:pt x="14421" y="217"/>
                  </a:cubicBezTo>
                  <a:cubicBezTo>
                    <a:pt x="14033" y="374"/>
                    <a:pt x="13475" y="613"/>
                    <a:pt x="12788" y="916"/>
                  </a:cubicBezTo>
                  <a:cubicBezTo>
                    <a:pt x="11414" y="1519"/>
                    <a:pt x="9526" y="2375"/>
                    <a:pt x="7451" y="3341"/>
                  </a:cubicBezTo>
                  <a:cubicBezTo>
                    <a:pt x="5376" y="4306"/>
                    <a:pt x="3505" y="5197"/>
                    <a:pt x="2158" y="5859"/>
                  </a:cubicBezTo>
                  <a:cubicBezTo>
                    <a:pt x="1485" y="6189"/>
                    <a:pt x="943" y="6462"/>
                    <a:pt x="572" y="6658"/>
                  </a:cubicBezTo>
                  <a:cubicBezTo>
                    <a:pt x="201" y="6854"/>
                    <a:pt x="0" y="6973"/>
                    <a:pt x="11" y="6995"/>
                  </a:cubicBezTo>
                  <a:cubicBezTo>
                    <a:pt x="12" y="6997"/>
                    <a:pt x="16" y="6998"/>
                    <a:pt x="22" y="6998"/>
                  </a:cubicBezTo>
                  <a:cubicBezTo>
                    <a:pt x="72" y="6998"/>
                    <a:pt x="286" y="6922"/>
                    <a:pt x="631" y="6782"/>
                  </a:cubicBezTo>
                  <a:cubicBezTo>
                    <a:pt x="1020" y="6623"/>
                    <a:pt x="1578" y="6383"/>
                    <a:pt x="2264" y="6082"/>
                  </a:cubicBezTo>
                  <a:cubicBezTo>
                    <a:pt x="3639" y="5478"/>
                    <a:pt x="5524" y="4623"/>
                    <a:pt x="7599" y="3658"/>
                  </a:cubicBezTo>
                  <a:cubicBezTo>
                    <a:pt x="9674" y="2693"/>
                    <a:pt x="11544" y="1802"/>
                    <a:pt x="12891" y="1141"/>
                  </a:cubicBezTo>
                  <a:cubicBezTo>
                    <a:pt x="13562" y="810"/>
                    <a:pt x="14104" y="537"/>
                    <a:pt x="14477" y="341"/>
                  </a:cubicBezTo>
                  <a:cubicBezTo>
                    <a:pt x="14849" y="145"/>
                    <a:pt x="15050" y="26"/>
                    <a:pt x="15040" y="4"/>
                  </a:cubicBezTo>
                  <a:cubicBezTo>
                    <a:pt x="15039" y="2"/>
                    <a:pt x="15035" y="1"/>
                    <a:pt x="150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0"/>
            <p:cNvSpPr/>
            <p:nvPr/>
          </p:nvSpPr>
          <p:spPr>
            <a:xfrm>
              <a:off x="4834400" y="2310125"/>
              <a:ext cx="1851025" cy="3060475"/>
            </a:xfrm>
            <a:custGeom>
              <a:rect b="b" l="l" r="r" t="t"/>
              <a:pathLst>
                <a:path extrusionOk="0" h="122419" w="74041">
                  <a:moveTo>
                    <a:pt x="69750" y="0"/>
                  </a:moveTo>
                  <a:lnTo>
                    <a:pt x="40129" y="11285"/>
                  </a:lnTo>
                  <a:lnTo>
                    <a:pt x="21037" y="60096"/>
                  </a:lnTo>
                  <a:lnTo>
                    <a:pt x="0" y="114181"/>
                  </a:lnTo>
                  <a:lnTo>
                    <a:pt x="14388" y="122419"/>
                  </a:lnTo>
                  <a:cubicBezTo>
                    <a:pt x="14388" y="122419"/>
                    <a:pt x="36787" y="79936"/>
                    <a:pt x="42864" y="67021"/>
                  </a:cubicBezTo>
                  <a:cubicBezTo>
                    <a:pt x="45826" y="60725"/>
                    <a:pt x="56435" y="36760"/>
                    <a:pt x="66907" y="24406"/>
                  </a:cubicBezTo>
                  <a:cubicBezTo>
                    <a:pt x="66907" y="24406"/>
                    <a:pt x="69874" y="20147"/>
                    <a:pt x="70255" y="19371"/>
                  </a:cubicBezTo>
                  <a:cubicBezTo>
                    <a:pt x="74041" y="11650"/>
                    <a:pt x="70106" y="20"/>
                    <a:pt x="697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0"/>
            <p:cNvSpPr/>
            <p:nvPr/>
          </p:nvSpPr>
          <p:spPr>
            <a:xfrm>
              <a:off x="5595850" y="3481800"/>
              <a:ext cx="333625" cy="193675"/>
            </a:xfrm>
            <a:custGeom>
              <a:rect b="b" l="l" r="r" t="t"/>
              <a:pathLst>
                <a:path extrusionOk="0" h="7747" w="13345">
                  <a:moveTo>
                    <a:pt x="2783" y="0"/>
                  </a:moveTo>
                  <a:lnTo>
                    <a:pt x="0" y="3082"/>
                  </a:lnTo>
                  <a:cubicBezTo>
                    <a:pt x="0" y="3082"/>
                    <a:pt x="10304" y="6924"/>
                    <a:pt x="11801" y="7734"/>
                  </a:cubicBezTo>
                  <a:cubicBezTo>
                    <a:pt x="11816" y="7743"/>
                    <a:pt x="11832" y="7746"/>
                    <a:pt x="11848" y="7746"/>
                  </a:cubicBezTo>
                  <a:cubicBezTo>
                    <a:pt x="12388" y="7746"/>
                    <a:pt x="13345" y="3101"/>
                    <a:pt x="13345" y="3101"/>
                  </a:cubicBezTo>
                  <a:lnTo>
                    <a:pt x="27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0"/>
            <p:cNvSpPr/>
            <p:nvPr/>
          </p:nvSpPr>
          <p:spPr>
            <a:xfrm>
              <a:off x="5551650" y="3570750"/>
              <a:ext cx="301825" cy="271900"/>
            </a:xfrm>
            <a:custGeom>
              <a:rect b="b" l="l" r="r" t="t"/>
              <a:pathLst>
                <a:path extrusionOk="0" h="10876" w="12073">
                  <a:moveTo>
                    <a:pt x="3123" y="0"/>
                  </a:moveTo>
                  <a:lnTo>
                    <a:pt x="1" y="7826"/>
                  </a:lnTo>
                  <a:cubicBezTo>
                    <a:pt x="1" y="7826"/>
                    <a:pt x="5180" y="10424"/>
                    <a:pt x="7661" y="10858"/>
                  </a:cubicBezTo>
                  <a:cubicBezTo>
                    <a:pt x="7728" y="10870"/>
                    <a:pt x="7793" y="10876"/>
                    <a:pt x="7859" y="10876"/>
                  </a:cubicBezTo>
                  <a:cubicBezTo>
                    <a:pt x="10244" y="10876"/>
                    <a:pt x="12072" y="3366"/>
                    <a:pt x="12072" y="3366"/>
                  </a:cubicBezTo>
                  <a:lnTo>
                    <a:pt x="312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0"/>
            <p:cNvSpPr/>
            <p:nvPr/>
          </p:nvSpPr>
          <p:spPr>
            <a:xfrm>
              <a:off x="5603275" y="3560175"/>
              <a:ext cx="287625" cy="125600"/>
            </a:xfrm>
            <a:custGeom>
              <a:rect b="b" l="l" r="r" t="t"/>
              <a:pathLst>
                <a:path extrusionOk="0" h="5024" w="11505">
                  <a:moveTo>
                    <a:pt x="1" y="0"/>
                  </a:moveTo>
                  <a:lnTo>
                    <a:pt x="555" y="1687"/>
                  </a:lnTo>
                  <a:lnTo>
                    <a:pt x="9666" y="5024"/>
                  </a:lnTo>
                  <a:lnTo>
                    <a:pt x="11504" y="4599"/>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0"/>
            <p:cNvSpPr/>
            <p:nvPr/>
          </p:nvSpPr>
          <p:spPr>
            <a:xfrm>
              <a:off x="5980400" y="3075700"/>
              <a:ext cx="410000" cy="749500"/>
            </a:xfrm>
            <a:custGeom>
              <a:rect b="b" l="l" r="r" t="t"/>
              <a:pathLst>
                <a:path extrusionOk="0" h="29980" w="16400">
                  <a:moveTo>
                    <a:pt x="16389" y="0"/>
                  </a:moveTo>
                  <a:cubicBezTo>
                    <a:pt x="16374" y="0"/>
                    <a:pt x="16292" y="86"/>
                    <a:pt x="16147" y="252"/>
                  </a:cubicBezTo>
                  <a:lnTo>
                    <a:pt x="15500" y="1013"/>
                  </a:lnTo>
                  <a:cubicBezTo>
                    <a:pt x="14954" y="1689"/>
                    <a:pt x="14198" y="2693"/>
                    <a:pt x="13326" y="3977"/>
                  </a:cubicBezTo>
                  <a:cubicBezTo>
                    <a:pt x="11582" y="6546"/>
                    <a:pt x="9412" y="10250"/>
                    <a:pt x="7239" y="14454"/>
                  </a:cubicBezTo>
                  <a:cubicBezTo>
                    <a:pt x="5056" y="18653"/>
                    <a:pt x="3254" y="22541"/>
                    <a:pt x="1977" y="25365"/>
                  </a:cubicBezTo>
                  <a:cubicBezTo>
                    <a:pt x="1341" y="26777"/>
                    <a:pt x="837" y="27927"/>
                    <a:pt x="501" y="28725"/>
                  </a:cubicBezTo>
                  <a:lnTo>
                    <a:pt x="122" y="29648"/>
                  </a:lnTo>
                  <a:cubicBezTo>
                    <a:pt x="39" y="29861"/>
                    <a:pt x="1" y="29975"/>
                    <a:pt x="11" y="29979"/>
                  </a:cubicBezTo>
                  <a:cubicBezTo>
                    <a:pt x="12" y="29979"/>
                    <a:pt x="12" y="29979"/>
                    <a:pt x="12" y="29979"/>
                  </a:cubicBezTo>
                  <a:cubicBezTo>
                    <a:pt x="24" y="29979"/>
                    <a:pt x="85" y="29876"/>
                    <a:pt x="186" y="29678"/>
                  </a:cubicBezTo>
                  <a:cubicBezTo>
                    <a:pt x="304" y="29436"/>
                    <a:pt x="450" y="29140"/>
                    <a:pt x="626" y="28781"/>
                  </a:cubicBezTo>
                  <a:cubicBezTo>
                    <a:pt x="1020" y="27951"/>
                    <a:pt x="1554" y="26831"/>
                    <a:pt x="2202" y="25469"/>
                  </a:cubicBezTo>
                  <a:cubicBezTo>
                    <a:pt x="3535" y="22672"/>
                    <a:pt x="5371" y="18807"/>
                    <a:pt x="7551" y="14615"/>
                  </a:cubicBezTo>
                  <a:cubicBezTo>
                    <a:pt x="9718" y="10419"/>
                    <a:pt x="11848" y="6707"/>
                    <a:pt x="13534" y="4114"/>
                  </a:cubicBezTo>
                  <a:cubicBezTo>
                    <a:pt x="14374" y="2817"/>
                    <a:pt x="15096" y="1794"/>
                    <a:pt x="15608" y="1096"/>
                  </a:cubicBezTo>
                  <a:lnTo>
                    <a:pt x="16202" y="295"/>
                  </a:lnTo>
                  <a:cubicBezTo>
                    <a:pt x="16334" y="110"/>
                    <a:pt x="16400" y="9"/>
                    <a:pt x="16390" y="0"/>
                  </a:cubicBezTo>
                  <a:cubicBezTo>
                    <a:pt x="16390" y="0"/>
                    <a:pt x="16389" y="0"/>
                    <a:pt x="1638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30"/>
            <p:cNvSpPr/>
            <p:nvPr/>
          </p:nvSpPr>
          <p:spPr>
            <a:xfrm>
              <a:off x="4860200" y="5101700"/>
              <a:ext cx="377400" cy="188475"/>
            </a:xfrm>
            <a:custGeom>
              <a:rect b="b" l="l" r="r" t="t"/>
              <a:pathLst>
                <a:path extrusionOk="0" h="7539" w="15096">
                  <a:moveTo>
                    <a:pt x="54" y="1"/>
                  </a:moveTo>
                  <a:cubicBezTo>
                    <a:pt x="48" y="1"/>
                    <a:pt x="45" y="2"/>
                    <a:pt x="44" y="4"/>
                  </a:cubicBezTo>
                  <a:cubicBezTo>
                    <a:pt x="0" y="90"/>
                    <a:pt x="3323" y="1845"/>
                    <a:pt x="7470" y="3926"/>
                  </a:cubicBezTo>
                  <a:cubicBezTo>
                    <a:pt x="11507" y="5952"/>
                    <a:pt x="14832" y="7538"/>
                    <a:pt x="15042" y="7538"/>
                  </a:cubicBezTo>
                  <a:cubicBezTo>
                    <a:pt x="15048" y="7538"/>
                    <a:pt x="15051" y="7537"/>
                    <a:pt x="15052" y="7535"/>
                  </a:cubicBezTo>
                  <a:cubicBezTo>
                    <a:pt x="15096" y="7449"/>
                    <a:pt x="11770" y="5692"/>
                    <a:pt x="7626" y="3612"/>
                  </a:cubicBezTo>
                  <a:cubicBezTo>
                    <a:pt x="3589" y="1588"/>
                    <a:pt x="262" y="1"/>
                    <a:pt x="5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30"/>
            <p:cNvSpPr/>
            <p:nvPr/>
          </p:nvSpPr>
          <p:spPr>
            <a:xfrm>
              <a:off x="5146525" y="1613900"/>
              <a:ext cx="144300" cy="252300"/>
            </a:xfrm>
            <a:custGeom>
              <a:rect b="b" l="l" r="r" t="t"/>
              <a:pathLst>
                <a:path extrusionOk="0" h="10092" w="5772">
                  <a:moveTo>
                    <a:pt x="5684" y="0"/>
                  </a:moveTo>
                  <a:cubicBezTo>
                    <a:pt x="5576" y="0"/>
                    <a:pt x="4264" y="2202"/>
                    <a:pt x="2733" y="4961"/>
                  </a:cubicBezTo>
                  <a:cubicBezTo>
                    <a:pt x="1185" y="7748"/>
                    <a:pt x="0" y="10045"/>
                    <a:pt x="85" y="10091"/>
                  </a:cubicBezTo>
                  <a:cubicBezTo>
                    <a:pt x="86" y="10091"/>
                    <a:pt x="87" y="10092"/>
                    <a:pt x="88" y="10092"/>
                  </a:cubicBezTo>
                  <a:cubicBezTo>
                    <a:pt x="195" y="10092"/>
                    <a:pt x="1508" y="7888"/>
                    <a:pt x="3038" y="5131"/>
                  </a:cubicBezTo>
                  <a:cubicBezTo>
                    <a:pt x="4586" y="2344"/>
                    <a:pt x="5772" y="48"/>
                    <a:pt x="5687" y="1"/>
                  </a:cubicBezTo>
                  <a:cubicBezTo>
                    <a:pt x="5687" y="1"/>
                    <a:pt x="5686" y="0"/>
                    <a:pt x="56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30"/>
            <p:cNvSpPr/>
            <p:nvPr/>
          </p:nvSpPr>
          <p:spPr>
            <a:xfrm>
              <a:off x="5103225" y="1102400"/>
              <a:ext cx="950375" cy="1266925"/>
            </a:xfrm>
            <a:custGeom>
              <a:rect b="b" l="l" r="r" t="t"/>
              <a:pathLst>
                <a:path extrusionOk="0" h="50677" w="38015">
                  <a:moveTo>
                    <a:pt x="34601" y="0"/>
                  </a:moveTo>
                  <a:cubicBezTo>
                    <a:pt x="34601" y="0"/>
                    <a:pt x="34601" y="0"/>
                    <a:pt x="34600" y="0"/>
                  </a:cubicBezTo>
                  <a:cubicBezTo>
                    <a:pt x="27546" y="54"/>
                    <a:pt x="22927" y="8324"/>
                    <a:pt x="23161" y="12951"/>
                  </a:cubicBezTo>
                  <a:cubicBezTo>
                    <a:pt x="23469" y="19047"/>
                    <a:pt x="21855" y="32275"/>
                    <a:pt x="21855" y="32275"/>
                  </a:cubicBezTo>
                  <a:lnTo>
                    <a:pt x="5657" y="19203"/>
                  </a:lnTo>
                  <a:lnTo>
                    <a:pt x="0" y="29134"/>
                  </a:lnTo>
                  <a:cubicBezTo>
                    <a:pt x="0" y="29134"/>
                    <a:pt x="20094" y="50677"/>
                    <a:pt x="29525" y="50677"/>
                  </a:cubicBezTo>
                  <a:cubicBezTo>
                    <a:pt x="30184" y="50677"/>
                    <a:pt x="30790" y="50572"/>
                    <a:pt x="31334" y="50347"/>
                  </a:cubicBezTo>
                  <a:cubicBezTo>
                    <a:pt x="32888" y="49706"/>
                    <a:pt x="33978" y="48462"/>
                    <a:pt x="34715" y="46769"/>
                  </a:cubicBezTo>
                  <a:cubicBezTo>
                    <a:pt x="37939" y="39377"/>
                    <a:pt x="38015" y="27626"/>
                    <a:pt x="37117" y="15982"/>
                  </a:cubicBezTo>
                  <a:cubicBezTo>
                    <a:pt x="36326" y="5721"/>
                    <a:pt x="35386" y="0"/>
                    <a:pt x="346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0"/>
            <p:cNvSpPr/>
            <p:nvPr/>
          </p:nvSpPr>
          <p:spPr>
            <a:xfrm>
              <a:off x="5730875" y="1101525"/>
              <a:ext cx="950025" cy="1603600"/>
            </a:xfrm>
            <a:custGeom>
              <a:rect b="b" l="l" r="r" t="t"/>
              <a:pathLst>
                <a:path extrusionOk="0" h="64144" w="38001">
                  <a:moveTo>
                    <a:pt x="13993" y="0"/>
                  </a:moveTo>
                  <a:cubicBezTo>
                    <a:pt x="11439" y="0"/>
                    <a:pt x="7580" y="268"/>
                    <a:pt x="4719" y="1391"/>
                  </a:cubicBezTo>
                  <a:cubicBezTo>
                    <a:pt x="2920" y="2096"/>
                    <a:pt x="1" y="64143"/>
                    <a:pt x="1" y="64143"/>
                  </a:cubicBezTo>
                  <a:lnTo>
                    <a:pt x="36162" y="62006"/>
                  </a:lnTo>
                  <a:cubicBezTo>
                    <a:pt x="36162" y="62006"/>
                    <a:pt x="38000" y="13264"/>
                    <a:pt x="34363" y="7735"/>
                  </a:cubicBezTo>
                  <a:cubicBezTo>
                    <a:pt x="30726" y="2207"/>
                    <a:pt x="16661" y="151"/>
                    <a:pt x="16661" y="151"/>
                  </a:cubicBezTo>
                  <a:cubicBezTo>
                    <a:pt x="16468" y="86"/>
                    <a:pt x="15440" y="0"/>
                    <a:pt x="139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0"/>
            <p:cNvSpPr/>
            <p:nvPr/>
          </p:nvSpPr>
          <p:spPr>
            <a:xfrm>
              <a:off x="3714050" y="589850"/>
              <a:ext cx="1979425" cy="1573950"/>
            </a:xfrm>
            <a:custGeom>
              <a:rect b="b" l="l" r="r" t="t"/>
              <a:pathLst>
                <a:path extrusionOk="0" h="62958" w="79177">
                  <a:moveTo>
                    <a:pt x="19604" y="1"/>
                  </a:moveTo>
                  <a:cubicBezTo>
                    <a:pt x="17816" y="1"/>
                    <a:pt x="16367" y="1451"/>
                    <a:pt x="16367" y="3238"/>
                  </a:cubicBezTo>
                  <a:lnTo>
                    <a:pt x="16367" y="24228"/>
                  </a:lnTo>
                  <a:lnTo>
                    <a:pt x="14946" y="24228"/>
                  </a:lnTo>
                  <a:cubicBezTo>
                    <a:pt x="14284" y="24228"/>
                    <a:pt x="13639" y="24059"/>
                    <a:pt x="13044" y="23771"/>
                  </a:cubicBezTo>
                  <a:cubicBezTo>
                    <a:pt x="11900" y="23218"/>
                    <a:pt x="10620" y="22904"/>
                    <a:pt x="9265" y="22904"/>
                  </a:cubicBezTo>
                  <a:cubicBezTo>
                    <a:pt x="8771" y="22904"/>
                    <a:pt x="8267" y="22946"/>
                    <a:pt x="7756" y="23033"/>
                  </a:cubicBezTo>
                  <a:cubicBezTo>
                    <a:pt x="3960" y="23677"/>
                    <a:pt x="997" y="26829"/>
                    <a:pt x="578" y="30658"/>
                  </a:cubicBezTo>
                  <a:cubicBezTo>
                    <a:pt x="0" y="35927"/>
                    <a:pt x="4111" y="40383"/>
                    <a:pt x="9263" y="40383"/>
                  </a:cubicBezTo>
                  <a:cubicBezTo>
                    <a:pt x="9266" y="40383"/>
                    <a:pt x="9270" y="40383"/>
                    <a:pt x="9273" y="40383"/>
                  </a:cubicBezTo>
                  <a:cubicBezTo>
                    <a:pt x="10482" y="40383"/>
                    <a:pt x="11675" y="40131"/>
                    <a:pt x="12780" y="39642"/>
                  </a:cubicBezTo>
                  <a:cubicBezTo>
                    <a:pt x="13337" y="39395"/>
                    <a:pt x="13933" y="39253"/>
                    <a:pt x="14542" y="39253"/>
                  </a:cubicBezTo>
                  <a:lnTo>
                    <a:pt x="16367" y="39253"/>
                  </a:lnTo>
                  <a:lnTo>
                    <a:pt x="16367" y="59722"/>
                  </a:lnTo>
                  <a:cubicBezTo>
                    <a:pt x="16367" y="61510"/>
                    <a:pt x="17816" y="62958"/>
                    <a:pt x="19604" y="62958"/>
                  </a:cubicBezTo>
                  <a:lnTo>
                    <a:pt x="76541" y="62958"/>
                  </a:lnTo>
                  <a:cubicBezTo>
                    <a:pt x="77998" y="62958"/>
                    <a:pt x="79177" y="61779"/>
                    <a:pt x="79177" y="60323"/>
                  </a:cubicBezTo>
                  <a:lnTo>
                    <a:pt x="79177" y="2637"/>
                  </a:lnTo>
                  <a:cubicBezTo>
                    <a:pt x="79177" y="1181"/>
                    <a:pt x="77998" y="1"/>
                    <a:pt x="76541" y="1"/>
                  </a:cubicBezTo>
                  <a:lnTo>
                    <a:pt x="55965" y="1"/>
                  </a:lnTo>
                  <a:lnTo>
                    <a:pt x="55965" y="2336"/>
                  </a:lnTo>
                  <a:cubicBezTo>
                    <a:pt x="55966" y="2875"/>
                    <a:pt x="56071" y="3410"/>
                    <a:pt x="56274" y="3909"/>
                  </a:cubicBezTo>
                  <a:cubicBezTo>
                    <a:pt x="56693" y="4942"/>
                    <a:pt x="56909" y="6048"/>
                    <a:pt x="56909" y="7163"/>
                  </a:cubicBezTo>
                  <a:cubicBezTo>
                    <a:pt x="56909" y="11990"/>
                    <a:pt x="52996" y="15903"/>
                    <a:pt x="48169" y="15903"/>
                  </a:cubicBezTo>
                  <a:cubicBezTo>
                    <a:pt x="48051" y="15903"/>
                    <a:pt x="47931" y="15901"/>
                    <a:pt x="47811" y="15896"/>
                  </a:cubicBezTo>
                  <a:cubicBezTo>
                    <a:pt x="43415" y="15721"/>
                    <a:pt x="39756" y="12169"/>
                    <a:pt x="39451" y="7780"/>
                  </a:cubicBezTo>
                  <a:cubicBezTo>
                    <a:pt x="39346" y="6300"/>
                    <a:pt x="39621" y="4818"/>
                    <a:pt x="40252" y="3477"/>
                  </a:cubicBezTo>
                  <a:cubicBezTo>
                    <a:pt x="40523" y="2899"/>
                    <a:pt x="40679" y="2276"/>
                    <a:pt x="40679" y="1638"/>
                  </a:cubicBezTo>
                  <a:lnTo>
                    <a:pt x="406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0"/>
            <p:cNvSpPr/>
            <p:nvPr/>
          </p:nvSpPr>
          <p:spPr>
            <a:xfrm>
              <a:off x="5754050" y="1364425"/>
              <a:ext cx="42600" cy="995875"/>
            </a:xfrm>
            <a:custGeom>
              <a:rect b="b" l="l" r="r" t="t"/>
              <a:pathLst>
                <a:path extrusionOk="0" h="39835" w="1704">
                  <a:moveTo>
                    <a:pt x="1526" y="1"/>
                  </a:moveTo>
                  <a:cubicBezTo>
                    <a:pt x="1514" y="1"/>
                    <a:pt x="1503" y="140"/>
                    <a:pt x="1490" y="405"/>
                  </a:cubicBezTo>
                  <a:cubicBezTo>
                    <a:pt x="1481" y="709"/>
                    <a:pt x="1469" y="1094"/>
                    <a:pt x="1455" y="1568"/>
                  </a:cubicBezTo>
                  <a:cubicBezTo>
                    <a:pt x="1440" y="2624"/>
                    <a:pt x="1419" y="4072"/>
                    <a:pt x="1394" y="5842"/>
                  </a:cubicBezTo>
                  <a:cubicBezTo>
                    <a:pt x="1350" y="9452"/>
                    <a:pt x="1353" y="14439"/>
                    <a:pt x="1243" y="19943"/>
                  </a:cubicBezTo>
                  <a:cubicBezTo>
                    <a:pt x="1137" y="25449"/>
                    <a:pt x="860" y="30426"/>
                    <a:pt x="555" y="34019"/>
                  </a:cubicBezTo>
                  <a:cubicBezTo>
                    <a:pt x="399" y="35817"/>
                    <a:pt x="253" y="37269"/>
                    <a:pt x="147" y="38272"/>
                  </a:cubicBezTo>
                  <a:cubicBezTo>
                    <a:pt x="99" y="38743"/>
                    <a:pt x="61" y="39126"/>
                    <a:pt x="29" y="39428"/>
                  </a:cubicBezTo>
                  <a:cubicBezTo>
                    <a:pt x="6" y="39693"/>
                    <a:pt x="1" y="39833"/>
                    <a:pt x="13" y="39835"/>
                  </a:cubicBezTo>
                  <a:cubicBezTo>
                    <a:pt x="13" y="39835"/>
                    <a:pt x="13" y="39835"/>
                    <a:pt x="13" y="39835"/>
                  </a:cubicBezTo>
                  <a:cubicBezTo>
                    <a:pt x="24" y="39835"/>
                    <a:pt x="54" y="39698"/>
                    <a:pt x="99" y="39438"/>
                  </a:cubicBezTo>
                  <a:cubicBezTo>
                    <a:pt x="147" y="39137"/>
                    <a:pt x="208" y="38757"/>
                    <a:pt x="282" y="38288"/>
                  </a:cubicBezTo>
                  <a:cubicBezTo>
                    <a:pt x="431" y="37289"/>
                    <a:pt x="615" y="35839"/>
                    <a:pt x="802" y="34043"/>
                  </a:cubicBezTo>
                  <a:cubicBezTo>
                    <a:pt x="1172" y="30449"/>
                    <a:pt x="1488" y="25464"/>
                    <a:pt x="1592" y="19951"/>
                  </a:cubicBezTo>
                  <a:cubicBezTo>
                    <a:pt x="1704" y="14442"/>
                    <a:pt x="1662" y="9453"/>
                    <a:pt x="1641" y="5843"/>
                  </a:cubicBezTo>
                  <a:cubicBezTo>
                    <a:pt x="1621" y="4073"/>
                    <a:pt x="1604" y="2624"/>
                    <a:pt x="1592" y="1569"/>
                  </a:cubicBezTo>
                  <a:cubicBezTo>
                    <a:pt x="1580" y="1095"/>
                    <a:pt x="1569" y="711"/>
                    <a:pt x="1561" y="406"/>
                  </a:cubicBezTo>
                  <a:cubicBezTo>
                    <a:pt x="1550" y="140"/>
                    <a:pt x="1539" y="1"/>
                    <a:pt x="152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0"/>
            <p:cNvSpPr/>
            <p:nvPr/>
          </p:nvSpPr>
          <p:spPr>
            <a:xfrm>
              <a:off x="6215175" y="530700"/>
              <a:ext cx="184575" cy="393975"/>
            </a:xfrm>
            <a:custGeom>
              <a:rect b="b" l="l" r="r" t="t"/>
              <a:pathLst>
                <a:path extrusionOk="0" h="15759" w="7383">
                  <a:moveTo>
                    <a:pt x="4594" y="0"/>
                  </a:moveTo>
                  <a:lnTo>
                    <a:pt x="1502" y="2952"/>
                  </a:lnTo>
                  <a:lnTo>
                    <a:pt x="1" y="15729"/>
                  </a:lnTo>
                  <a:cubicBezTo>
                    <a:pt x="153" y="15749"/>
                    <a:pt x="292" y="15759"/>
                    <a:pt x="420" y="15759"/>
                  </a:cubicBezTo>
                  <a:cubicBezTo>
                    <a:pt x="1681" y="15759"/>
                    <a:pt x="1741" y="14829"/>
                    <a:pt x="1698" y="14386"/>
                  </a:cubicBezTo>
                  <a:lnTo>
                    <a:pt x="1698" y="14386"/>
                  </a:lnTo>
                  <a:cubicBezTo>
                    <a:pt x="1849" y="14906"/>
                    <a:pt x="2428" y="15245"/>
                    <a:pt x="2996" y="15245"/>
                  </a:cubicBezTo>
                  <a:cubicBezTo>
                    <a:pt x="3186" y="15245"/>
                    <a:pt x="3374" y="15207"/>
                    <a:pt x="3545" y="15126"/>
                  </a:cubicBezTo>
                  <a:cubicBezTo>
                    <a:pt x="4300" y="14764"/>
                    <a:pt x="4648" y="13836"/>
                    <a:pt x="4570" y="13004"/>
                  </a:cubicBezTo>
                  <a:lnTo>
                    <a:pt x="4570" y="13004"/>
                  </a:lnTo>
                  <a:cubicBezTo>
                    <a:pt x="4861" y="13341"/>
                    <a:pt x="5306" y="13536"/>
                    <a:pt x="5750" y="13536"/>
                  </a:cubicBezTo>
                  <a:cubicBezTo>
                    <a:pt x="5847" y="13536"/>
                    <a:pt x="5943" y="13526"/>
                    <a:pt x="6038" y="13507"/>
                  </a:cubicBezTo>
                  <a:cubicBezTo>
                    <a:pt x="6571" y="13399"/>
                    <a:pt x="7029" y="12990"/>
                    <a:pt x="7197" y="12474"/>
                  </a:cubicBezTo>
                  <a:cubicBezTo>
                    <a:pt x="7383" y="11900"/>
                    <a:pt x="7213" y="11264"/>
                    <a:pt x="6917" y="10738"/>
                  </a:cubicBezTo>
                  <a:cubicBezTo>
                    <a:pt x="6620" y="10213"/>
                    <a:pt x="6204" y="9768"/>
                    <a:pt x="5840" y="9286"/>
                  </a:cubicBezTo>
                  <a:cubicBezTo>
                    <a:pt x="4044" y="6895"/>
                    <a:pt x="4012" y="3675"/>
                    <a:pt x="45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30"/>
            <p:cNvSpPr/>
            <p:nvPr/>
          </p:nvSpPr>
          <p:spPr>
            <a:xfrm>
              <a:off x="5830375" y="428825"/>
              <a:ext cx="448600" cy="807850"/>
            </a:xfrm>
            <a:custGeom>
              <a:rect b="b" l="l" r="r" t="t"/>
              <a:pathLst>
                <a:path extrusionOk="0" h="32314" w="17944">
                  <a:moveTo>
                    <a:pt x="7271" y="1"/>
                  </a:moveTo>
                  <a:cubicBezTo>
                    <a:pt x="5087" y="1"/>
                    <a:pt x="2890" y="438"/>
                    <a:pt x="815" y="1330"/>
                  </a:cubicBezTo>
                  <a:cubicBezTo>
                    <a:pt x="815" y="1330"/>
                    <a:pt x="1" y="12134"/>
                    <a:pt x="58" y="16838"/>
                  </a:cubicBezTo>
                  <a:cubicBezTo>
                    <a:pt x="117" y="21543"/>
                    <a:pt x="4822" y="22276"/>
                    <a:pt x="4822" y="22276"/>
                  </a:cubicBezTo>
                  <a:cubicBezTo>
                    <a:pt x="4822" y="22276"/>
                    <a:pt x="4652" y="23829"/>
                    <a:pt x="4453" y="25740"/>
                  </a:cubicBezTo>
                  <a:cubicBezTo>
                    <a:pt x="4084" y="29254"/>
                    <a:pt x="6840" y="32314"/>
                    <a:pt x="10372" y="32314"/>
                  </a:cubicBezTo>
                  <a:cubicBezTo>
                    <a:pt x="13494" y="32314"/>
                    <a:pt x="16086" y="29901"/>
                    <a:pt x="16310" y="26785"/>
                  </a:cubicBezTo>
                  <a:lnTo>
                    <a:pt x="17943" y="3932"/>
                  </a:lnTo>
                  <a:lnTo>
                    <a:pt x="17246" y="3395"/>
                  </a:lnTo>
                  <a:cubicBezTo>
                    <a:pt x="14338" y="1156"/>
                    <a:pt x="10821" y="1"/>
                    <a:pt x="72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30"/>
            <p:cNvSpPr/>
            <p:nvPr/>
          </p:nvSpPr>
          <p:spPr>
            <a:xfrm>
              <a:off x="5852050" y="644825"/>
              <a:ext cx="36800" cy="34150"/>
            </a:xfrm>
            <a:custGeom>
              <a:rect b="b" l="l" r="r" t="t"/>
              <a:pathLst>
                <a:path extrusionOk="0" h="1366" w="1472">
                  <a:moveTo>
                    <a:pt x="735" y="1"/>
                  </a:moveTo>
                  <a:cubicBezTo>
                    <a:pt x="472" y="1"/>
                    <a:pt x="232" y="152"/>
                    <a:pt x="119" y="392"/>
                  </a:cubicBezTo>
                  <a:cubicBezTo>
                    <a:pt x="0" y="640"/>
                    <a:pt x="44" y="936"/>
                    <a:pt x="230" y="1141"/>
                  </a:cubicBezTo>
                  <a:cubicBezTo>
                    <a:pt x="364" y="1290"/>
                    <a:pt x="549" y="1365"/>
                    <a:pt x="735" y="1365"/>
                  </a:cubicBezTo>
                  <a:cubicBezTo>
                    <a:pt x="899" y="1365"/>
                    <a:pt x="1063" y="1307"/>
                    <a:pt x="1194" y="1188"/>
                  </a:cubicBezTo>
                  <a:cubicBezTo>
                    <a:pt x="1399" y="1002"/>
                    <a:pt x="1471" y="713"/>
                    <a:pt x="1377" y="452"/>
                  </a:cubicBezTo>
                  <a:cubicBezTo>
                    <a:pt x="1285" y="193"/>
                    <a:pt x="1044" y="15"/>
                    <a:pt x="769" y="2"/>
                  </a:cubicBezTo>
                  <a:cubicBezTo>
                    <a:pt x="757" y="1"/>
                    <a:pt x="746" y="1"/>
                    <a:pt x="7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30"/>
            <p:cNvSpPr/>
            <p:nvPr/>
          </p:nvSpPr>
          <p:spPr>
            <a:xfrm>
              <a:off x="5848400" y="620650"/>
              <a:ext cx="61125" cy="17025"/>
            </a:xfrm>
            <a:custGeom>
              <a:rect b="b" l="l" r="r" t="t"/>
              <a:pathLst>
                <a:path extrusionOk="0" h="681" w="2445">
                  <a:moveTo>
                    <a:pt x="1236" y="1"/>
                  </a:moveTo>
                  <a:cubicBezTo>
                    <a:pt x="1229" y="1"/>
                    <a:pt x="1222" y="1"/>
                    <a:pt x="1215" y="1"/>
                  </a:cubicBezTo>
                  <a:cubicBezTo>
                    <a:pt x="811" y="5"/>
                    <a:pt x="470" y="163"/>
                    <a:pt x="272" y="323"/>
                  </a:cubicBezTo>
                  <a:cubicBezTo>
                    <a:pt x="70" y="484"/>
                    <a:pt x="0" y="633"/>
                    <a:pt x="36" y="668"/>
                  </a:cubicBezTo>
                  <a:cubicBezTo>
                    <a:pt x="43" y="677"/>
                    <a:pt x="55" y="681"/>
                    <a:pt x="71" y="681"/>
                  </a:cubicBezTo>
                  <a:cubicBezTo>
                    <a:pt x="207" y="681"/>
                    <a:pt x="639" y="394"/>
                    <a:pt x="1220" y="391"/>
                  </a:cubicBezTo>
                  <a:cubicBezTo>
                    <a:pt x="1232" y="391"/>
                    <a:pt x="1243" y="391"/>
                    <a:pt x="1254" y="391"/>
                  </a:cubicBezTo>
                  <a:cubicBezTo>
                    <a:pt x="1816" y="391"/>
                    <a:pt x="2237" y="653"/>
                    <a:pt x="2373" y="653"/>
                  </a:cubicBezTo>
                  <a:cubicBezTo>
                    <a:pt x="2390" y="653"/>
                    <a:pt x="2403" y="649"/>
                    <a:pt x="2410" y="640"/>
                  </a:cubicBezTo>
                  <a:cubicBezTo>
                    <a:pt x="2445" y="603"/>
                    <a:pt x="2371" y="457"/>
                    <a:pt x="2166" y="300"/>
                  </a:cubicBezTo>
                  <a:cubicBezTo>
                    <a:pt x="1968" y="147"/>
                    <a:pt x="1631" y="1"/>
                    <a:pt x="12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30"/>
            <p:cNvSpPr/>
            <p:nvPr/>
          </p:nvSpPr>
          <p:spPr>
            <a:xfrm>
              <a:off x="6026950" y="659250"/>
              <a:ext cx="36125" cy="34125"/>
            </a:xfrm>
            <a:custGeom>
              <a:rect b="b" l="l" r="r" t="t"/>
              <a:pathLst>
                <a:path extrusionOk="0" h="1365" w="1445">
                  <a:moveTo>
                    <a:pt x="717" y="1"/>
                  </a:moveTo>
                  <a:cubicBezTo>
                    <a:pt x="595" y="1"/>
                    <a:pt x="472" y="33"/>
                    <a:pt x="360" y="101"/>
                  </a:cubicBezTo>
                  <a:cubicBezTo>
                    <a:pt x="126" y="246"/>
                    <a:pt x="0" y="519"/>
                    <a:pt x="44" y="791"/>
                  </a:cubicBezTo>
                  <a:cubicBezTo>
                    <a:pt x="87" y="1064"/>
                    <a:pt x="292" y="1282"/>
                    <a:pt x="560" y="1346"/>
                  </a:cubicBezTo>
                  <a:cubicBezTo>
                    <a:pt x="613" y="1359"/>
                    <a:pt x="666" y="1365"/>
                    <a:pt x="718" y="1365"/>
                  </a:cubicBezTo>
                  <a:cubicBezTo>
                    <a:pt x="934" y="1365"/>
                    <a:pt x="1140" y="1263"/>
                    <a:pt x="1271" y="1083"/>
                  </a:cubicBezTo>
                  <a:cubicBezTo>
                    <a:pt x="1433" y="860"/>
                    <a:pt x="1444" y="561"/>
                    <a:pt x="1299" y="327"/>
                  </a:cubicBezTo>
                  <a:cubicBezTo>
                    <a:pt x="1171" y="116"/>
                    <a:pt x="947" y="1"/>
                    <a:pt x="7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30"/>
            <p:cNvSpPr/>
            <p:nvPr/>
          </p:nvSpPr>
          <p:spPr>
            <a:xfrm>
              <a:off x="6024350" y="634925"/>
              <a:ext cx="61175" cy="17025"/>
            </a:xfrm>
            <a:custGeom>
              <a:rect b="b" l="l" r="r" t="t"/>
              <a:pathLst>
                <a:path extrusionOk="0" h="681" w="2447">
                  <a:moveTo>
                    <a:pt x="1236" y="0"/>
                  </a:moveTo>
                  <a:cubicBezTo>
                    <a:pt x="1229" y="0"/>
                    <a:pt x="1222" y="0"/>
                    <a:pt x="1215" y="0"/>
                  </a:cubicBezTo>
                  <a:cubicBezTo>
                    <a:pt x="811" y="5"/>
                    <a:pt x="470" y="163"/>
                    <a:pt x="272" y="323"/>
                  </a:cubicBezTo>
                  <a:cubicBezTo>
                    <a:pt x="71" y="484"/>
                    <a:pt x="0" y="632"/>
                    <a:pt x="37" y="668"/>
                  </a:cubicBezTo>
                  <a:cubicBezTo>
                    <a:pt x="45" y="676"/>
                    <a:pt x="57" y="680"/>
                    <a:pt x="72" y="680"/>
                  </a:cubicBezTo>
                  <a:cubicBezTo>
                    <a:pt x="208" y="680"/>
                    <a:pt x="639" y="393"/>
                    <a:pt x="1221" y="391"/>
                  </a:cubicBezTo>
                  <a:cubicBezTo>
                    <a:pt x="1232" y="391"/>
                    <a:pt x="1243" y="390"/>
                    <a:pt x="1255" y="390"/>
                  </a:cubicBezTo>
                  <a:cubicBezTo>
                    <a:pt x="1816" y="390"/>
                    <a:pt x="2237" y="652"/>
                    <a:pt x="2373" y="652"/>
                  </a:cubicBezTo>
                  <a:cubicBezTo>
                    <a:pt x="2390" y="652"/>
                    <a:pt x="2403" y="648"/>
                    <a:pt x="2411" y="639"/>
                  </a:cubicBezTo>
                  <a:cubicBezTo>
                    <a:pt x="2446" y="602"/>
                    <a:pt x="2372" y="456"/>
                    <a:pt x="2166" y="299"/>
                  </a:cubicBezTo>
                  <a:cubicBezTo>
                    <a:pt x="1969" y="148"/>
                    <a:pt x="1631" y="0"/>
                    <a:pt x="12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30"/>
            <p:cNvSpPr/>
            <p:nvPr/>
          </p:nvSpPr>
          <p:spPr>
            <a:xfrm>
              <a:off x="5916800" y="644425"/>
              <a:ext cx="55400" cy="142125"/>
            </a:xfrm>
            <a:custGeom>
              <a:rect b="b" l="l" r="r" t="t"/>
              <a:pathLst>
                <a:path extrusionOk="0" h="5685" w="2216">
                  <a:moveTo>
                    <a:pt x="2117" y="1"/>
                  </a:moveTo>
                  <a:cubicBezTo>
                    <a:pt x="2009" y="1"/>
                    <a:pt x="1365" y="1478"/>
                    <a:pt x="665" y="3333"/>
                  </a:cubicBezTo>
                  <a:cubicBezTo>
                    <a:pt x="499" y="3790"/>
                    <a:pt x="338" y="4228"/>
                    <a:pt x="181" y="4659"/>
                  </a:cubicBezTo>
                  <a:cubicBezTo>
                    <a:pt x="118" y="4856"/>
                    <a:pt x="1" y="5085"/>
                    <a:pt x="88" y="5363"/>
                  </a:cubicBezTo>
                  <a:cubicBezTo>
                    <a:pt x="134" y="5504"/>
                    <a:pt x="268" y="5605"/>
                    <a:pt x="380" y="5635"/>
                  </a:cubicBezTo>
                  <a:cubicBezTo>
                    <a:pt x="492" y="5669"/>
                    <a:pt x="587" y="5669"/>
                    <a:pt x="669" y="5672"/>
                  </a:cubicBezTo>
                  <a:cubicBezTo>
                    <a:pt x="893" y="5680"/>
                    <a:pt x="1087" y="5684"/>
                    <a:pt x="1247" y="5684"/>
                  </a:cubicBezTo>
                  <a:cubicBezTo>
                    <a:pt x="1558" y="5684"/>
                    <a:pt x="1737" y="5668"/>
                    <a:pt x="1741" y="5635"/>
                  </a:cubicBezTo>
                  <a:cubicBezTo>
                    <a:pt x="1745" y="5583"/>
                    <a:pt x="1344" y="5503"/>
                    <a:pt x="693" y="5413"/>
                  </a:cubicBezTo>
                  <a:cubicBezTo>
                    <a:pt x="523" y="5395"/>
                    <a:pt x="390" y="5355"/>
                    <a:pt x="377" y="5265"/>
                  </a:cubicBezTo>
                  <a:cubicBezTo>
                    <a:pt x="347" y="5163"/>
                    <a:pt x="413" y="4981"/>
                    <a:pt x="499" y="4779"/>
                  </a:cubicBezTo>
                  <a:cubicBezTo>
                    <a:pt x="665" y="4351"/>
                    <a:pt x="834" y="3917"/>
                    <a:pt x="1011" y="3462"/>
                  </a:cubicBezTo>
                  <a:cubicBezTo>
                    <a:pt x="1719" y="1586"/>
                    <a:pt x="2216" y="37"/>
                    <a:pt x="2120" y="1"/>
                  </a:cubicBezTo>
                  <a:cubicBezTo>
                    <a:pt x="2119" y="1"/>
                    <a:pt x="2118" y="1"/>
                    <a:pt x="21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30"/>
            <p:cNvSpPr/>
            <p:nvPr/>
          </p:nvSpPr>
          <p:spPr>
            <a:xfrm>
              <a:off x="5933475" y="801350"/>
              <a:ext cx="88075" cy="45750"/>
            </a:xfrm>
            <a:custGeom>
              <a:rect b="b" l="l" r="r" t="t"/>
              <a:pathLst>
                <a:path extrusionOk="0" h="1830" w="3523">
                  <a:moveTo>
                    <a:pt x="3289" y="0"/>
                  </a:moveTo>
                  <a:cubicBezTo>
                    <a:pt x="3233" y="0"/>
                    <a:pt x="1259" y="999"/>
                    <a:pt x="92" y="999"/>
                  </a:cubicBezTo>
                  <a:cubicBezTo>
                    <a:pt x="61" y="999"/>
                    <a:pt x="31" y="999"/>
                    <a:pt x="1" y="997"/>
                  </a:cubicBezTo>
                  <a:lnTo>
                    <a:pt x="1" y="997"/>
                  </a:lnTo>
                  <a:cubicBezTo>
                    <a:pt x="1" y="997"/>
                    <a:pt x="521" y="1829"/>
                    <a:pt x="1473" y="1829"/>
                  </a:cubicBezTo>
                  <a:cubicBezTo>
                    <a:pt x="1669" y="1829"/>
                    <a:pt x="1882" y="1794"/>
                    <a:pt x="2114" y="1710"/>
                  </a:cubicBezTo>
                  <a:cubicBezTo>
                    <a:pt x="3522" y="1194"/>
                    <a:pt x="3178" y="73"/>
                    <a:pt x="3178" y="73"/>
                  </a:cubicBezTo>
                  <a:cubicBezTo>
                    <a:pt x="3264" y="22"/>
                    <a:pt x="3298" y="0"/>
                    <a:pt x="32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30"/>
            <p:cNvSpPr/>
            <p:nvPr/>
          </p:nvSpPr>
          <p:spPr>
            <a:xfrm>
              <a:off x="5950450" y="940400"/>
              <a:ext cx="153625" cy="75025"/>
            </a:xfrm>
            <a:custGeom>
              <a:rect b="b" l="l" r="r" t="t"/>
              <a:pathLst>
                <a:path extrusionOk="0" h="3001" w="6145">
                  <a:moveTo>
                    <a:pt x="6145" y="0"/>
                  </a:moveTo>
                  <a:lnTo>
                    <a:pt x="6145" y="0"/>
                  </a:lnTo>
                  <a:cubicBezTo>
                    <a:pt x="3602" y="1597"/>
                    <a:pt x="1182" y="1754"/>
                    <a:pt x="332" y="1754"/>
                  </a:cubicBezTo>
                  <a:cubicBezTo>
                    <a:pt x="125" y="1754"/>
                    <a:pt x="11" y="1745"/>
                    <a:pt x="11" y="1745"/>
                  </a:cubicBezTo>
                  <a:lnTo>
                    <a:pt x="0" y="2963"/>
                  </a:lnTo>
                  <a:cubicBezTo>
                    <a:pt x="277" y="2988"/>
                    <a:pt x="542" y="3000"/>
                    <a:pt x="797" y="3000"/>
                  </a:cubicBezTo>
                  <a:cubicBezTo>
                    <a:pt x="4860" y="3000"/>
                    <a:pt x="6144" y="1"/>
                    <a:pt x="61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30"/>
            <p:cNvSpPr/>
            <p:nvPr/>
          </p:nvSpPr>
          <p:spPr>
            <a:xfrm>
              <a:off x="6243275" y="640600"/>
              <a:ext cx="121600" cy="155825"/>
            </a:xfrm>
            <a:custGeom>
              <a:rect b="b" l="l" r="r" t="t"/>
              <a:pathLst>
                <a:path extrusionOk="0" h="6233" w="4864">
                  <a:moveTo>
                    <a:pt x="1662" y="0"/>
                  </a:moveTo>
                  <a:cubicBezTo>
                    <a:pt x="1535" y="0"/>
                    <a:pt x="1453" y="9"/>
                    <a:pt x="1438" y="14"/>
                  </a:cubicBezTo>
                  <a:cubicBezTo>
                    <a:pt x="1438" y="14"/>
                    <a:pt x="15" y="5572"/>
                    <a:pt x="5" y="5687"/>
                  </a:cubicBezTo>
                  <a:cubicBezTo>
                    <a:pt x="1" y="5744"/>
                    <a:pt x="932" y="6233"/>
                    <a:pt x="1944" y="6233"/>
                  </a:cubicBezTo>
                  <a:cubicBezTo>
                    <a:pt x="2977" y="6233"/>
                    <a:pt x="4094" y="5722"/>
                    <a:pt x="4379" y="3718"/>
                  </a:cubicBezTo>
                  <a:cubicBezTo>
                    <a:pt x="4864" y="315"/>
                    <a:pt x="2430" y="0"/>
                    <a:pt x="16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30"/>
            <p:cNvSpPr/>
            <p:nvPr/>
          </p:nvSpPr>
          <p:spPr>
            <a:xfrm>
              <a:off x="6278375" y="676325"/>
              <a:ext cx="51300" cy="86300"/>
            </a:xfrm>
            <a:custGeom>
              <a:rect b="b" l="l" r="r" t="t"/>
              <a:pathLst>
                <a:path extrusionOk="0" h="3452" w="2052">
                  <a:moveTo>
                    <a:pt x="1125" y="1"/>
                  </a:moveTo>
                  <a:cubicBezTo>
                    <a:pt x="1031" y="1"/>
                    <a:pt x="943" y="24"/>
                    <a:pt x="872" y="67"/>
                  </a:cubicBezTo>
                  <a:cubicBezTo>
                    <a:pt x="785" y="117"/>
                    <a:pt x="717" y="198"/>
                    <a:pt x="681" y="292"/>
                  </a:cubicBezTo>
                  <a:cubicBezTo>
                    <a:pt x="629" y="445"/>
                    <a:pt x="684" y="531"/>
                    <a:pt x="700" y="531"/>
                  </a:cubicBezTo>
                  <a:cubicBezTo>
                    <a:pt x="701" y="531"/>
                    <a:pt x="701" y="531"/>
                    <a:pt x="702" y="531"/>
                  </a:cubicBezTo>
                  <a:cubicBezTo>
                    <a:pt x="724" y="527"/>
                    <a:pt x="710" y="443"/>
                    <a:pt x="778" y="340"/>
                  </a:cubicBezTo>
                  <a:cubicBezTo>
                    <a:pt x="828" y="261"/>
                    <a:pt x="935" y="182"/>
                    <a:pt x="1073" y="182"/>
                  </a:cubicBezTo>
                  <a:cubicBezTo>
                    <a:pt x="1117" y="182"/>
                    <a:pt x="1164" y="190"/>
                    <a:pt x="1213" y="209"/>
                  </a:cubicBezTo>
                  <a:cubicBezTo>
                    <a:pt x="1418" y="277"/>
                    <a:pt x="1578" y="506"/>
                    <a:pt x="1657" y="813"/>
                  </a:cubicBezTo>
                  <a:cubicBezTo>
                    <a:pt x="1750" y="1144"/>
                    <a:pt x="1768" y="1492"/>
                    <a:pt x="1709" y="1830"/>
                  </a:cubicBezTo>
                  <a:cubicBezTo>
                    <a:pt x="1589" y="2542"/>
                    <a:pt x="1141" y="3158"/>
                    <a:pt x="700" y="3252"/>
                  </a:cubicBezTo>
                  <a:cubicBezTo>
                    <a:pt x="650" y="3264"/>
                    <a:pt x="598" y="3269"/>
                    <a:pt x="547" y="3269"/>
                  </a:cubicBezTo>
                  <a:cubicBezTo>
                    <a:pt x="421" y="3269"/>
                    <a:pt x="296" y="3235"/>
                    <a:pt x="186" y="3168"/>
                  </a:cubicBezTo>
                  <a:cubicBezTo>
                    <a:pt x="84" y="3103"/>
                    <a:pt x="41" y="3038"/>
                    <a:pt x="20" y="3038"/>
                  </a:cubicBezTo>
                  <a:cubicBezTo>
                    <a:pt x="18" y="3038"/>
                    <a:pt x="17" y="3038"/>
                    <a:pt x="15" y="3039"/>
                  </a:cubicBezTo>
                  <a:cubicBezTo>
                    <a:pt x="0" y="3045"/>
                    <a:pt x="8" y="3136"/>
                    <a:pt x="116" y="3251"/>
                  </a:cubicBezTo>
                  <a:cubicBezTo>
                    <a:pt x="211" y="3349"/>
                    <a:pt x="393" y="3452"/>
                    <a:pt x="633" y="3452"/>
                  </a:cubicBezTo>
                  <a:cubicBezTo>
                    <a:pt x="666" y="3452"/>
                    <a:pt x="700" y="3450"/>
                    <a:pt x="734" y="3446"/>
                  </a:cubicBezTo>
                  <a:cubicBezTo>
                    <a:pt x="1331" y="3363"/>
                    <a:pt x="1847" y="2672"/>
                    <a:pt x="1986" y="1876"/>
                  </a:cubicBezTo>
                  <a:cubicBezTo>
                    <a:pt x="2051" y="1496"/>
                    <a:pt x="2023" y="1105"/>
                    <a:pt x="1904" y="737"/>
                  </a:cubicBezTo>
                  <a:cubicBezTo>
                    <a:pt x="1807" y="405"/>
                    <a:pt x="1572" y="85"/>
                    <a:pt x="1269" y="19"/>
                  </a:cubicBezTo>
                  <a:cubicBezTo>
                    <a:pt x="1221" y="7"/>
                    <a:pt x="1172" y="1"/>
                    <a:pt x="112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30"/>
            <p:cNvSpPr/>
            <p:nvPr/>
          </p:nvSpPr>
          <p:spPr>
            <a:xfrm>
              <a:off x="5816500" y="238125"/>
              <a:ext cx="660875" cy="492300"/>
            </a:xfrm>
            <a:custGeom>
              <a:rect b="b" l="l" r="r" t="t"/>
              <a:pathLst>
                <a:path extrusionOk="0" h="19692" w="26435">
                  <a:moveTo>
                    <a:pt x="3201" y="0"/>
                  </a:moveTo>
                  <a:cubicBezTo>
                    <a:pt x="2872" y="0"/>
                    <a:pt x="2554" y="83"/>
                    <a:pt x="2290" y="281"/>
                  </a:cubicBezTo>
                  <a:cubicBezTo>
                    <a:pt x="1710" y="718"/>
                    <a:pt x="1598" y="1580"/>
                    <a:pt x="1834" y="2267"/>
                  </a:cubicBezTo>
                  <a:cubicBezTo>
                    <a:pt x="2072" y="2953"/>
                    <a:pt x="2581" y="3506"/>
                    <a:pt x="3075" y="4037"/>
                  </a:cubicBezTo>
                  <a:cubicBezTo>
                    <a:pt x="2799" y="3844"/>
                    <a:pt x="2470" y="3755"/>
                    <a:pt x="2137" y="3755"/>
                  </a:cubicBezTo>
                  <a:cubicBezTo>
                    <a:pt x="1408" y="3755"/>
                    <a:pt x="659" y="4182"/>
                    <a:pt x="405" y="4878"/>
                  </a:cubicBezTo>
                  <a:cubicBezTo>
                    <a:pt x="59" y="5826"/>
                    <a:pt x="736" y="6987"/>
                    <a:pt x="1705" y="7210"/>
                  </a:cubicBezTo>
                  <a:lnTo>
                    <a:pt x="1705" y="7210"/>
                  </a:lnTo>
                  <a:cubicBezTo>
                    <a:pt x="1676" y="7208"/>
                    <a:pt x="1647" y="7207"/>
                    <a:pt x="1618" y="7207"/>
                  </a:cubicBezTo>
                  <a:cubicBezTo>
                    <a:pt x="926" y="7207"/>
                    <a:pt x="268" y="7803"/>
                    <a:pt x="142" y="8504"/>
                  </a:cubicBezTo>
                  <a:cubicBezTo>
                    <a:pt x="0" y="9302"/>
                    <a:pt x="431" y="10127"/>
                    <a:pt x="1072" y="10621"/>
                  </a:cubicBezTo>
                  <a:cubicBezTo>
                    <a:pt x="1713" y="11116"/>
                    <a:pt x="2541" y="11257"/>
                    <a:pt x="3334" y="11423"/>
                  </a:cubicBezTo>
                  <a:cubicBezTo>
                    <a:pt x="4127" y="11589"/>
                    <a:pt x="4886" y="11659"/>
                    <a:pt x="5612" y="11659"/>
                  </a:cubicBezTo>
                  <a:cubicBezTo>
                    <a:pt x="9375" y="11659"/>
                    <a:pt x="12267" y="9785"/>
                    <a:pt x="14407" y="9700"/>
                  </a:cubicBezTo>
                  <a:cubicBezTo>
                    <a:pt x="14451" y="9698"/>
                    <a:pt x="14493" y="9697"/>
                    <a:pt x="14536" y="9697"/>
                  </a:cubicBezTo>
                  <a:cubicBezTo>
                    <a:pt x="16947" y="9697"/>
                    <a:pt x="16569" y="12531"/>
                    <a:pt x="16569" y="12531"/>
                  </a:cubicBezTo>
                  <a:lnTo>
                    <a:pt x="16002" y="19522"/>
                  </a:lnTo>
                  <a:lnTo>
                    <a:pt x="18088" y="19691"/>
                  </a:lnTo>
                  <a:lnTo>
                    <a:pt x="18864" y="16366"/>
                  </a:lnTo>
                  <a:lnTo>
                    <a:pt x="18964" y="15565"/>
                  </a:lnTo>
                  <a:cubicBezTo>
                    <a:pt x="19421" y="14347"/>
                    <a:pt x="20464" y="13002"/>
                    <a:pt x="20540" y="11703"/>
                  </a:cubicBezTo>
                  <a:cubicBezTo>
                    <a:pt x="20584" y="10959"/>
                    <a:pt x="20477" y="10189"/>
                    <a:pt x="20200" y="9502"/>
                  </a:cubicBezTo>
                  <a:lnTo>
                    <a:pt x="20200" y="9502"/>
                  </a:lnTo>
                  <a:cubicBezTo>
                    <a:pt x="20620" y="9598"/>
                    <a:pt x="21051" y="9646"/>
                    <a:pt x="21482" y="9646"/>
                  </a:cubicBezTo>
                  <a:cubicBezTo>
                    <a:pt x="22812" y="9646"/>
                    <a:pt x="24145" y="9193"/>
                    <a:pt x="25145" y="8312"/>
                  </a:cubicBezTo>
                  <a:cubicBezTo>
                    <a:pt x="25861" y="7680"/>
                    <a:pt x="26435" y="6702"/>
                    <a:pt x="26134" y="5796"/>
                  </a:cubicBezTo>
                  <a:cubicBezTo>
                    <a:pt x="25919" y="5145"/>
                    <a:pt x="25305" y="4704"/>
                    <a:pt x="24673" y="4440"/>
                  </a:cubicBezTo>
                  <a:cubicBezTo>
                    <a:pt x="24107" y="4203"/>
                    <a:pt x="23489" y="4079"/>
                    <a:pt x="22875" y="4079"/>
                  </a:cubicBezTo>
                  <a:cubicBezTo>
                    <a:pt x="22002" y="4079"/>
                    <a:pt x="21138" y="4328"/>
                    <a:pt x="20445" y="4853"/>
                  </a:cubicBezTo>
                  <a:cubicBezTo>
                    <a:pt x="19480" y="5585"/>
                    <a:pt x="18960" y="6876"/>
                    <a:pt x="19153" y="8049"/>
                  </a:cubicBezTo>
                  <a:cubicBezTo>
                    <a:pt x="18228" y="7299"/>
                    <a:pt x="16989" y="7100"/>
                    <a:pt x="15764" y="7100"/>
                  </a:cubicBezTo>
                  <a:cubicBezTo>
                    <a:pt x="15471" y="7100"/>
                    <a:pt x="15179" y="7112"/>
                    <a:pt x="14893" y="7130"/>
                  </a:cubicBezTo>
                  <a:cubicBezTo>
                    <a:pt x="15035" y="5926"/>
                    <a:pt x="14475" y="4699"/>
                    <a:pt x="13578" y="3883"/>
                  </a:cubicBezTo>
                  <a:cubicBezTo>
                    <a:pt x="12682" y="3068"/>
                    <a:pt x="11482" y="2635"/>
                    <a:pt x="10276" y="2508"/>
                  </a:cubicBezTo>
                  <a:cubicBezTo>
                    <a:pt x="9185" y="2392"/>
                    <a:pt x="8041" y="2504"/>
                    <a:pt x="7030" y="2080"/>
                  </a:cubicBezTo>
                  <a:cubicBezTo>
                    <a:pt x="6030" y="1661"/>
                    <a:pt x="5295" y="772"/>
                    <a:pt x="4327" y="285"/>
                  </a:cubicBezTo>
                  <a:cubicBezTo>
                    <a:pt x="3983" y="113"/>
                    <a:pt x="3584" y="0"/>
                    <a:pt x="32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30"/>
            <p:cNvSpPr/>
            <p:nvPr/>
          </p:nvSpPr>
          <p:spPr>
            <a:xfrm>
              <a:off x="6310950" y="432450"/>
              <a:ext cx="194825" cy="112625"/>
            </a:xfrm>
            <a:custGeom>
              <a:rect b="b" l="l" r="r" t="t"/>
              <a:pathLst>
                <a:path extrusionOk="0" h="4505" w="7793">
                  <a:moveTo>
                    <a:pt x="37" y="1"/>
                  </a:moveTo>
                  <a:cubicBezTo>
                    <a:pt x="36" y="1"/>
                    <a:pt x="35" y="1"/>
                    <a:pt x="35" y="1"/>
                  </a:cubicBezTo>
                  <a:cubicBezTo>
                    <a:pt x="1" y="4"/>
                    <a:pt x="18" y="586"/>
                    <a:pt x="406" y="1427"/>
                  </a:cubicBezTo>
                  <a:cubicBezTo>
                    <a:pt x="781" y="2258"/>
                    <a:pt x="1603" y="3334"/>
                    <a:pt x="2890" y="3965"/>
                  </a:cubicBezTo>
                  <a:cubicBezTo>
                    <a:pt x="3699" y="4360"/>
                    <a:pt x="4533" y="4504"/>
                    <a:pt x="5261" y="4504"/>
                  </a:cubicBezTo>
                  <a:cubicBezTo>
                    <a:pt x="5693" y="4504"/>
                    <a:pt x="6087" y="4454"/>
                    <a:pt x="6418" y="4375"/>
                  </a:cubicBezTo>
                  <a:cubicBezTo>
                    <a:pt x="7320" y="4167"/>
                    <a:pt x="7792" y="3824"/>
                    <a:pt x="7772" y="3795"/>
                  </a:cubicBezTo>
                  <a:cubicBezTo>
                    <a:pt x="7769" y="3790"/>
                    <a:pt x="7762" y="3787"/>
                    <a:pt x="7751" y="3787"/>
                  </a:cubicBezTo>
                  <a:cubicBezTo>
                    <a:pt x="7647" y="3787"/>
                    <a:pt x="7160" y="4009"/>
                    <a:pt x="6371" y="4132"/>
                  </a:cubicBezTo>
                  <a:cubicBezTo>
                    <a:pt x="6110" y="4175"/>
                    <a:pt x="5812" y="4202"/>
                    <a:pt x="5490" y="4202"/>
                  </a:cubicBezTo>
                  <a:cubicBezTo>
                    <a:pt x="4749" y="4202"/>
                    <a:pt x="3881" y="4061"/>
                    <a:pt x="3044" y="3652"/>
                  </a:cubicBezTo>
                  <a:cubicBezTo>
                    <a:pt x="1844" y="3061"/>
                    <a:pt x="1040" y="2082"/>
                    <a:pt x="627" y="1315"/>
                  </a:cubicBezTo>
                  <a:cubicBezTo>
                    <a:pt x="205" y="551"/>
                    <a:pt x="97" y="1"/>
                    <a:pt x="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30"/>
            <p:cNvSpPr/>
            <p:nvPr/>
          </p:nvSpPr>
          <p:spPr>
            <a:xfrm>
              <a:off x="6313275" y="460250"/>
              <a:ext cx="71950" cy="164100"/>
            </a:xfrm>
            <a:custGeom>
              <a:rect b="b" l="l" r="r" t="t"/>
              <a:pathLst>
                <a:path extrusionOk="0" h="6564" w="2878">
                  <a:moveTo>
                    <a:pt x="44" y="1"/>
                  </a:moveTo>
                  <a:cubicBezTo>
                    <a:pt x="43" y="1"/>
                    <a:pt x="42" y="1"/>
                    <a:pt x="41" y="1"/>
                  </a:cubicBezTo>
                  <a:cubicBezTo>
                    <a:pt x="0" y="11"/>
                    <a:pt x="48" y="426"/>
                    <a:pt x="314" y="1037"/>
                  </a:cubicBezTo>
                  <a:cubicBezTo>
                    <a:pt x="569" y="1652"/>
                    <a:pt x="1069" y="2421"/>
                    <a:pt x="1588" y="3256"/>
                  </a:cubicBezTo>
                  <a:cubicBezTo>
                    <a:pt x="2103" y="4091"/>
                    <a:pt x="2450" y="4906"/>
                    <a:pt x="2566" y="5530"/>
                  </a:cubicBezTo>
                  <a:cubicBezTo>
                    <a:pt x="2692" y="6151"/>
                    <a:pt x="2630" y="6553"/>
                    <a:pt x="2689" y="6563"/>
                  </a:cubicBezTo>
                  <a:cubicBezTo>
                    <a:pt x="2689" y="6563"/>
                    <a:pt x="2690" y="6563"/>
                    <a:pt x="2690" y="6563"/>
                  </a:cubicBezTo>
                  <a:cubicBezTo>
                    <a:pt x="2728" y="6563"/>
                    <a:pt x="2878" y="6160"/>
                    <a:pt x="2810" y="5493"/>
                  </a:cubicBezTo>
                  <a:cubicBezTo>
                    <a:pt x="2753" y="4817"/>
                    <a:pt x="2417" y="3929"/>
                    <a:pt x="1886" y="3075"/>
                  </a:cubicBezTo>
                  <a:cubicBezTo>
                    <a:pt x="1357" y="2220"/>
                    <a:pt x="838" y="1496"/>
                    <a:pt x="537" y="928"/>
                  </a:cubicBezTo>
                  <a:cubicBezTo>
                    <a:pt x="230" y="377"/>
                    <a:pt x="98"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30"/>
            <p:cNvSpPr/>
            <p:nvPr/>
          </p:nvSpPr>
          <p:spPr>
            <a:xfrm>
              <a:off x="5263100" y="1238000"/>
              <a:ext cx="434200" cy="412375"/>
            </a:xfrm>
            <a:custGeom>
              <a:rect b="b" l="l" r="r" t="t"/>
              <a:pathLst>
                <a:path extrusionOk="0" h="16495" w="17368">
                  <a:moveTo>
                    <a:pt x="5770" y="1"/>
                  </a:moveTo>
                  <a:cubicBezTo>
                    <a:pt x="5765" y="1"/>
                    <a:pt x="5760" y="1"/>
                    <a:pt x="5756" y="1"/>
                  </a:cubicBezTo>
                  <a:cubicBezTo>
                    <a:pt x="5012" y="72"/>
                    <a:pt x="4949" y="903"/>
                    <a:pt x="5867" y="1845"/>
                  </a:cubicBezTo>
                  <a:cubicBezTo>
                    <a:pt x="6796" y="2799"/>
                    <a:pt x="9343" y="5811"/>
                    <a:pt x="8823" y="6274"/>
                  </a:cubicBezTo>
                  <a:cubicBezTo>
                    <a:pt x="8800" y="6294"/>
                    <a:pt x="8770" y="6303"/>
                    <a:pt x="8734" y="6303"/>
                  </a:cubicBezTo>
                  <a:cubicBezTo>
                    <a:pt x="7926" y="6303"/>
                    <a:pt x="3810" y="1752"/>
                    <a:pt x="3810" y="1752"/>
                  </a:cubicBezTo>
                  <a:cubicBezTo>
                    <a:pt x="3810" y="1752"/>
                    <a:pt x="3267" y="917"/>
                    <a:pt x="2731" y="917"/>
                  </a:cubicBezTo>
                  <a:cubicBezTo>
                    <a:pt x="2618" y="917"/>
                    <a:pt x="2506" y="954"/>
                    <a:pt x="2399" y="1043"/>
                  </a:cubicBezTo>
                  <a:cubicBezTo>
                    <a:pt x="1285" y="1968"/>
                    <a:pt x="6449" y="6895"/>
                    <a:pt x="6952" y="7352"/>
                  </a:cubicBezTo>
                  <a:cubicBezTo>
                    <a:pt x="7217" y="7593"/>
                    <a:pt x="6966" y="7952"/>
                    <a:pt x="6673" y="7952"/>
                  </a:cubicBezTo>
                  <a:cubicBezTo>
                    <a:pt x="6580" y="7952"/>
                    <a:pt x="6483" y="7916"/>
                    <a:pt x="6398" y="7830"/>
                  </a:cubicBezTo>
                  <a:cubicBezTo>
                    <a:pt x="6062" y="7492"/>
                    <a:pt x="2711" y="3569"/>
                    <a:pt x="1250" y="3569"/>
                  </a:cubicBezTo>
                  <a:cubicBezTo>
                    <a:pt x="1105" y="3569"/>
                    <a:pt x="980" y="3607"/>
                    <a:pt x="877" y="3690"/>
                  </a:cubicBezTo>
                  <a:cubicBezTo>
                    <a:pt x="1" y="4405"/>
                    <a:pt x="5089" y="7785"/>
                    <a:pt x="5393" y="9234"/>
                  </a:cubicBezTo>
                  <a:cubicBezTo>
                    <a:pt x="5436" y="9441"/>
                    <a:pt x="5394" y="9528"/>
                    <a:pt x="5287" y="9528"/>
                  </a:cubicBezTo>
                  <a:cubicBezTo>
                    <a:pt x="4701" y="9528"/>
                    <a:pt x="2182" y="6907"/>
                    <a:pt x="1214" y="6907"/>
                  </a:cubicBezTo>
                  <a:cubicBezTo>
                    <a:pt x="1119" y="6907"/>
                    <a:pt x="1040" y="6932"/>
                    <a:pt x="978" y="6986"/>
                  </a:cubicBezTo>
                  <a:cubicBezTo>
                    <a:pt x="676" y="7254"/>
                    <a:pt x="487" y="7495"/>
                    <a:pt x="3088" y="9698"/>
                  </a:cubicBezTo>
                  <a:cubicBezTo>
                    <a:pt x="4485" y="10883"/>
                    <a:pt x="7403" y="12795"/>
                    <a:pt x="9863" y="14345"/>
                  </a:cubicBezTo>
                  <a:lnTo>
                    <a:pt x="13403" y="16495"/>
                  </a:lnTo>
                  <a:lnTo>
                    <a:pt x="17368" y="11471"/>
                  </a:lnTo>
                  <a:lnTo>
                    <a:pt x="15786" y="7123"/>
                  </a:lnTo>
                  <a:cubicBezTo>
                    <a:pt x="15634" y="6716"/>
                    <a:pt x="15473" y="6262"/>
                    <a:pt x="15310" y="5742"/>
                  </a:cubicBezTo>
                  <a:cubicBezTo>
                    <a:pt x="15123" y="5138"/>
                    <a:pt x="15037" y="4509"/>
                    <a:pt x="15056" y="3879"/>
                  </a:cubicBezTo>
                  <a:cubicBezTo>
                    <a:pt x="15076" y="3113"/>
                    <a:pt x="15146" y="2098"/>
                    <a:pt x="15352" y="1554"/>
                  </a:cubicBezTo>
                  <a:cubicBezTo>
                    <a:pt x="15556" y="1014"/>
                    <a:pt x="15160" y="493"/>
                    <a:pt x="14717" y="493"/>
                  </a:cubicBezTo>
                  <a:cubicBezTo>
                    <a:pt x="14609" y="493"/>
                    <a:pt x="14498" y="524"/>
                    <a:pt x="14392" y="594"/>
                  </a:cubicBezTo>
                  <a:cubicBezTo>
                    <a:pt x="13853" y="947"/>
                    <a:pt x="13107" y="2784"/>
                    <a:pt x="13246" y="5106"/>
                  </a:cubicBezTo>
                  <a:cubicBezTo>
                    <a:pt x="13286" y="5771"/>
                    <a:pt x="13116" y="6024"/>
                    <a:pt x="12832" y="6024"/>
                  </a:cubicBezTo>
                  <a:cubicBezTo>
                    <a:pt x="12125" y="6024"/>
                    <a:pt x="10712" y="4458"/>
                    <a:pt x="10073" y="3769"/>
                  </a:cubicBezTo>
                  <a:cubicBezTo>
                    <a:pt x="9184" y="2813"/>
                    <a:pt x="6313" y="1"/>
                    <a:pt x="57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30"/>
            <p:cNvSpPr/>
            <p:nvPr/>
          </p:nvSpPr>
          <p:spPr>
            <a:xfrm>
              <a:off x="5489900" y="1211425"/>
              <a:ext cx="1146500" cy="1177825"/>
            </a:xfrm>
            <a:custGeom>
              <a:rect b="b" l="l" r="r" t="t"/>
              <a:pathLst>
                <a:path extrusionOk="0" h="47113" w="45860">
                  <a:moveTo>
                    <a:pt x="36738" y="0"/>
                  </a:moveTo>
                  <a:cubicBezTo>
                    <a:pt x="33396" y="0"/>
                    <a:pt x="31253" y="1970"/>
                    <a:pt x="30617" y="7570"/>
                  </a:cubicBezTo>
                  <a:cubicBezTo>
                    <a:pt x="29462" y="17726"/>
                    <a:pt x="31545" y="28001"/>
                    <a:pt x="30184" y="29192"/>
                  </a:cubicBezTo>
                  <a:cubicBezTo>
                    <a:pt x="30168" y="29207"/>
                    <a:pt x="30145" y="29214"/>
                    <a:pt x="30116" y="29214"/>
                  </a:cubicBezTo>
                  <a:cubicBezTo>
                    <a:pt x="28527" y="29214"/>
                    <a:pt x="8143" y="8471"/>
                    <a:pt x="8143" y="8471"/>
                  </a:cubicBezTo>
                  <a:lnTo>
                    <a:pt x="0" y="17144"/>
                  </a:lnTo>
                  <a:cubicBezTo>
                    <a:pt x="0" y="17144"/>
                    <a:pt x="18196" y="38537"/>
                    <a:pt x="28468" y="45178"/>
                  </a:cubicBezTo>
                  <a:cubicBezTo>
                    <a:pt x="30557" y="46529"/>
                    <a:pt x="32828" y="47113"/>
                    <a:pt x="34906" y="47113"/>
                  </a:cubicBezTo>
                  <a:cubicBezTo>
                    <a:pt x="36452" y="47113"/>
                    <a:pt x="37890" y="46790"/>
                    <a:pt x="39069" y="46219"/>
                  </a:cubicBezTo>
                  <a:cubicBezTo>
                    <a:pt x="45171" y="43267"/>
                    <a:pt x="45860" y="23418"/>
                    <a:pt x="45798" y="14476"/>
                  </a:cubicBezTo>
                  <a:cubicBezTo>
                    <a:pt x="45719" y="3229"/>
                    <a:pt x="40758" y="660"/>
                    <a:pt x="39924" y="453"/>
                  </a:cubicBezTo>
                  <a:cubicBezTo>
                    <a:pt x="38767" y="165"/>
                    <a:pt x="37703" y="0"/>
                    <a:pt x="367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30"/>
            <p:cNvSpPr/>
            <p:nvPr/>
          </p:nvSpPr>
          <p:spPr>
            <a:xfrm>
              <a:off x="5491650" y="1430950"/>
              <a:ext cx="1143300" cy="943650"/>
            </a:xfrm>
            <a:custGeom>
              <a:rect b="b" l="l" r="r" t="t"/>
              <a:pathLst>
                <a:path extrusionOk="0" h="37746" w="45732">
                  <a:moveTo>
                    <a:pt x="8067" y="1"/>
                  </a:moveTo>
                  <a:cubicBezTo>
                    <a:pt x="8060" y="1"/>
                    <a:pt x="8004" y="43"/>
                    <a:pt x="7905" y="128"/>
                  </a:cubicBezTo>
                  <a:lnTo>
                    <a:pt x="7446" y="528"/>
                  </a:lnTo>
                  <a:cubicBezTo>
                    <a:pt x="7048" y="887"/>
                    <a:pt x="6464" y="1425"/>
                    <a:pt x="5736" y="2149"/>
                  </a:cubicBezTo>
                  <a:cubicBezTo>
                    <a:pt x="4284" y="3597"/>
                    <a:pt x="2244" y="5793"/>
                    <a:pt x="57" y="8824"/>
                  </a:cubicBezTo>
                  <a:lnTo>
                    <a:pt x="0" y="8904"/>
                  </a:lnTo>
                  <a:lnTo>
                    <a:pt x="70" y="8975"/>
                  </a:lnTo>
                  <a:cubicBezTo>
                    <a:pt x="5772" y="14845"/>
                    <a:pt x="14083" y="23425"/>
                    <a:pt x="23414" y="32909"/>
                  </a:cubicBezTo>
                  <a:cubicBezTo>
                    <a:pt x="25723" y="35061"/>
                    <a:pt x="28479" y="36641"/>
                    <a:pt x="31375" y="37392"/>
                  </a:cubicBezTo>
                  <a:cubicBezTo>
                    <a:pt x="32254" y="37617"/>
                    <a:pt x="33156" y="37746"/>
                    <a:pt x="34049" y="37746"/>
                  </a:cubicBezTo>
                  <a:cubicBezTo>
                    <a:pt x="34624" y="37746"/>
                    <a:pt x="35196" y="37692"/>
                    <a:pt x="35755" y="37576"/>
                  </a:cubicBezTo>
                  <a:cubicBezTo>
                    <a:pt x="37184" y="37279"/>
                    <a:pt x="38458" y="36568"/>
                    <a:pt x="39502" y="35674"/>
                  </a:cubicBezTo>
                  <a:cubicBezTo>
                    <a:pt x="41607" y="33859"/>
                    <a:pt x="42806" y="31428"/>
                    <a:pt x="43557" y="29138"/>
                  </a:cubicBezTo>
                  <a:cubicBezTo>
                    <a:pt x="44327" y="26825"/>
                    <a:pt x="44551" y="24559"/>
                    <a:pt x="44817" y="22531"/>
                  </a:cubicBezTo>
                  <a:cubicBezTo>
                    <a:pt x="45335" y="18456"/>
                    <a:pt x="45581" y="15138"/>
                    <a:pt x="45670" y="12844"/>
                  </a:cubicBezTo>
                  <a:cubicBezTo>
                    <a:pt x="45716" y="11696"/>
                    <a:pt x="45728" y="10805"/>
                    <a:pt x="45731" y="10200"/>
                  </a:cubicBezTo>
                  <a:cubicBezTo>
                    <a:pt x="45728" y="9912"/>
                    <a:pt x="45726" y="9686"/>
                    <a:pt x="45724" y="9512"/>
                  </a:cubicBezTo>
                  <a:cubicBezTo>
                    <a:pt x="45722" y="9357"/>
                    <a:pt x="45716" y="9278"/>
                    <a:pt x="45711" y="9278"/>
                  </a:cubicBezTo>
                  <a:cubicBezTo>
                    <a:pt x="45704" y="9278"/>
                    <a:pt x="45697" y="9357"/>
                    <a:pt x="45689" y="9512"/>
                  </a:cubicBezTo>
                  <a:cubicBezTo>
                    <a:pt x="45682" y="9684"/>
                    <a:pt x="45672" y="9911"/>
                    <a:pt x="45660" y="10199"/>
                  </a:cubicBezTo>
                  <a:cubicBezTo>
                    <a:pt x="45636" y="10802"/>
                    <a:pt x="45601" y="11692"/>
                    <a:pt x="45533" y="12837"/>
                  </a:cubicBezTo>
                  <a:cubicBezTo>
                    <a:pt x="45404" y="15126"/>
                    <a:pt x="45120" y="18434"/>
                    <a:pt x="44570" y="22498"/>
                  </a:cubicBezTo>
                  <a:cubicBezTo>
                    <a:pt x="44289" y="24529"/>
                    <a:pt x="44051" y="26773"/>
                    <a:pt x="43280" y="29048"/>
                  </a:cubicBezTo>
                  <a:cubicBezTo>
                    <a:pt x="42529" y="31304"/>
                    <a:pt x="41337" y="33680"/>
                    <a:pt x="39293" y="35427"/>
                  </a:cubicBezTo>
                  <a:cubicBezTo>
                    <a:pt x="38282" y="36289"/>
                    <a:pt x="37043" y="36972"/>
                    <a:pt x="35686" y="37249"/>
                  </a:cubicBezTo>
                  <a:cubicBezTo>
                    <a:pt x="35159" y="37357"/>
                    <a:pt x="34617" y="37408"/>
                    <a:pt x="34068" y="37408"/>
                  </a:cubicBezTo>
                  <a:cubicBezTo>
                    <a:pt x="33202" y="37408"/>
                    <a:pt x="32320" y="37281"/>
                    <a:pt x="31457" y="37059"/>
                  </a:cubicBezTo>
                  <a:cubicBezTo>
                    <a:pt x="28635" y="36325"/>
                    <a:pt x="25919" y="34766"/>
                    <a:pt x="23653" y="32654"/>
                  </a:cubicBezTo>
                  <a:lnTo>
                    <a:pt x="306" y="8880"/>
                  </a:lnTo>
                  <a:lnTo>
                    <a:pt x="306" y="8880"/>
                  </a:lnTo>
                  <a:cubicBezTo>
                    <a:pt x="2435" y="5885"/>
                    <a:pt x="4420" y="3699"/>
                    <a:pt x="5828" y="2239"/>
                  </a:cubicBezTo>
                  <a:cubicBezTo>
                    <a:pt x="6539" y="1502"/>
                    <a:pt x="7106" y="951"/>
                    <a:pt x="7490" y="577"/>
                  </a:cubicBezTo>
                  <a:lnTo>
                    <a:pt x="7927" y="153"/>
                  </a:lnTo>
                  <a:cubicBezTo>
                    <a:pt x="8024" y="57"/>
                    <a:pt x="8071" y="5"/>
                    <a:pt x="8067" y="1"/>
                  </a:cubicBezTo>
                  <a:cubicBezTo>
                    <a:pt x="8067" y="1"/>
                    <a:pt x="8067" y="1"/>
                    <a:pt x="80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30"/>
            <p:cNvSpPr/>
            <p:nvPr/>
          </p:nvSpPr>
          <p:spPr>
            <a:xfrm>
              <a:off x="5693350" y="1209950"/>
              <a:ext cx="794675" cy="735400"/>
            </a:xfrm>
            <a:custGeom>
              <a:rect b="b" l="l" r="r" t="t"/>
              <a:pathLst>
                <a:path extrusionOk="0" h="29416" w="31787">
                  <a:moveTo>
                    <a:pt x="29672" y="1"/>
                  </a:moveTo>
                  <a:cubicBezTo>
                    <a:pt x="29557" y="1"/>
                    <a:pt x="29438" y="4"/>
                    <a:pt x="29315" y="12"/>
                  </a:cubicBezTo>
                  <a:cubicBezTo>
                    <a:pt x="28496" y="74"/>
                    <a:pt x="27485" y="333"/>
                    <a:pt x="26492" y="976"/>
                  </a:cubicBezTo>
                  <a:cubicBezTo>
                    <a:pt x="25508" y="1621"/>
                    <a:pt x="24580" y="2646"/>
                    <a:pt x="23910" y="3963"/>
                  </a:cubicBezTo>
                  <a:cubicBezTo>
                    <a:pt x="23224" y="5275"/>
                    <a:pt x="22809" y="6864"/>
                    <a:pt x="22604" y="8575"/>
                  </a:cubicBezTo>
                  <a:cubicBezTo>
                    <a:pt x="22398" y="10291"/>
                    <a:pt x="22365" y="12125"/>
                    <a:pt x="22227" y="14048"/>
                  </a:cubicBezTo>
                  <a:cubicBezTo>
                    <a:pt x="21997" y="17901"/>
                    <a:pt x="21744" y="22131"/>
                    <a:pt x="21480" y="26575"/>
                  </a:cubicBezTo>
                  <a:cubicBezTo>
                    <a:pt x="21437" y="27304"/>
                    <a:pt x="21395" y="28028"/>
                    <a:pt x="21355" y="28716"/>
                  </a:cubicBezTo>
                  <a:lnTo>
                    <a:pt x="21355" y="28716"/>
                  </a:lnTo>
                  <a:cubicBezTo>
                    <a:pt x="19854" y="27485"/>
                    <a:pt x="18446" y="26164"/>
                    <a:pt x="17077" y="24933"/>
                  </a:cubicBezTo>
                  <a:cubicBezTo>
                    <a:pt x="15645" y="23608"/>
                    <a:pt x="14268" y="22332"/>
                    <a:pt x="12958" y="21120"/>
                  </a:cubicBezTo>
                  <a:cubicBezTo>
                    <a:pt x="10351" y="18683"/>
                    <a:pt x="8041" y="16474"/>
                    <a:pt x="6123" y="14607"/>
                  </a:cubicBezTo>
                  <a:cubicBezTo>
                    <a:pt x="4206" y="12740"/>
                    <a:pt x="2678" y="11219"/>
                    <a:pt x="1636" y="10160"/>
                  </a:cubicBezTo>
                  <a:cubicBezTo>
                    <a:pt x="1129" y="9645"/>
                    <a:pt x="729" y="9238"/>
                    <a:pt x="436" y="8941"/>
                  </a:cubicBezTo>
                  <a:lnTo>
                    <a:pt x="121" y="8628"/>
                  </a:lnTo>
                  <a:cubicBezTo>
                    <a:pt x="52" y="8564"/>
                    <a:pt x="13" y="8530"/>
                    <a:pt x="6" y="8530"/>
                  </a:cubicBezTo>
                  <a:cubicBezTo>
                    <a:pt x="5" y="8530"/>
                    <a:pt x="5" y="8530"/>
                    <a:pt x="5" y="8530"/>
                  </a:cubicBezTo>
                  <a:cubicBezTo>
                    <a:pt x="1" y="8534"/>
                    <a:pt x="31" y="8575"/>
                    <a:pt x="96" y="8653"/>
                  </a:cubicBezTo>
                  <a:lnTo>
                    <a:pt x="387" y="8989"/>
                  </a:lnTo>
                  <a:cubicBezTo>
                    <a:pt x="649" y="9277"/>
                    <a:pt x="1030" y="9711"/>
                    <a:pt x="1541" y="10251"/>
                  </a:cubicBezTo>
                  <a:cubicBezTo>
                    <a:pt x="2557" y="11339"/>
                    <a:pt x="4058" y="12888"/>
                    <a:pt x="5955" y="14778"/>
                  </a:cubicBezTo>
                  <a:cubicBezTo>
                    <a:pt x="7854" y="16667"/>
                    <a:pt x="10148" y="18895"/>
                    <a:pt x="12742" y="21349"/>
                  </a:cubicBezTo>
                  <a:cubicBezTo>
                    <a:pt x="14052" y="22572"/>
                    <a:pt x="15421" y="23850"/>
                    <a:pt x="16849" y="25182"/>
                  </a:cubicBezTo>
                  <a:cubicBezTo>
                    <a:pt x="18301" y="26496"/>
                    <a:pt x="19763" y="27880"/>
                    <a:pt x="21407" y="29208"/>
                  </a:cubicBezTo>
                  <a:lnTo>
                    <a:pt x="21664" y="29415"/>
                  </a:lnTo>
                  <a:lnTo>
                    <a:pt x="21684" y="29074"/>
                  </a:lnTo>
                  <a:cubicBezTo>
                    <a:pt x="21731" y="28284"/>
                    <a:pt x="21780" y="27440"/>
                    <a:pt x="21830" y="26590"/>
                  </a:cubicBezTo>
                  <a:cubicBezTo>
                    <a:pt x="22086" y="22148"/>
                    <a:pt x="22327" y="17916"/>
                    <a:pt x="22550" y="14061"/>
                  </a:cubicBezTo>
                  <a:cubicBezTo>
                    <a:pt x="22678" y="12137"/>
                    <a:pt x="22700" y="10301"/>
                    <a:pt x="22893" y="8608"/>
                  </a:cubicBezTo>
                  <a:cubicBezTo>
                    <a:pt x="23083" y="6917"/>
                    <a:pt x="23475" y="5362"/>
                    <a:pt x="24130" y="4075"/>
                  </a:cubicBezTo>
                  <a:cubicBezTo>
                    <a:pt x="24770" y="2783"/>
                    <a:pt x="25659" y="1780"/>
                    <a:pt x="26602" y="1138"/>
                  </a:cubicBezTo>
                  <a:cubicBezTo>
                    <a:pt x="27415" y="590"/>
                    <a:pt x="28351" y="250"/>
                    <a:pt x="29327" y="147"/>
                  </a:cubicBezTo>
                  <a:cubicBezTo>
                    <a:pt x="29502" y="132"/>
                    <a:pt x="29669" y="125"/>
                    <a:pt x="29827" y="125"/>
                  </a:cubicBezTo>
                  <a:cubicBezTo>
                    <a:pt x="30395" y="125"/>
                    <a:pt x="30849" y="214"/>
                    <a:pt x="31167" y="307"/>
                  </a:cubicBezTo>
                  <a:cubicBezTo>
                    <a:pt x="31544" y="412"/>
                    <a:pt x="31744" y="514"/>
                    <a:pt x="31781" y="514"/>
                  </a:cubicBezTo>
                  <a:cubicBezTo>
                    <a:pt x="31784" y="514"/>
                    <a:pt x="31786" y="514"/>
                    <a:pt x="31786" y="512"/>
                  </a:cubicBezTo>
                  <a:cubicBezTo>
                    <a:pt x="31786" y="512"/>
                    <a:pt x="31598" y="379"/>
                    <a:pt x="31189" y="240"/>
                  </a:cubicBezTo>
                  <a:cubicBezTo>
                    <a:pt x="30841" y="120"/>
                    <a:pt x="30327" y="1"/>
                    <a:pt x="2967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30"/>
            <p:cNvSpPr/>
            <p:nvPr/>
          </p:nvSpPr>
          <p:spPr>
            <a:xfrm>
              <a:off x="5578850" y="1502725"/>
              <a:ext cx="199350" cy="227225"/>
            </a:xfrm>
            <a:custGeom>
              <a:rect b="b" l="l" r="r" t="t"/>
              <a:pathLst>
                <a:path extrusionOk="0" h="9089" w="7974">
                  <a:moveTo>
                    <a:pt x="7933" y="0"/>
                  </a:moveTo>
                  <a:cubicBezTo>
                    <a:pt x="7870" y="0"/>
                    <a:pt x="7388" y="459"/>
                    <a:pt x="6656" y="1219"/>
                  </a:cubicBezTo>
                  <a:cubicBezTo>
                    <a:pt x="5900" y="2005"/>
                    <a:pt x="4880" y="3116"/>
                    <a:pt x="3789" y="4372"/>
                  </a:cubicBezTo>
                  <a:cubicBezTo>
                    <a:pt x="2697" y="5627"/>
                    <a:pt x="1739" y="6790"/>
                    <a:pt x="1066" y="7649"/>
                  </a:cubicBezTo>
                  <a:cubicBezTo>
                    <a:pt x="392" y="8507"/>
                    <a:pt x="0" y="9057"/>
                    <a:pt x="37" y="9087"/>
                  </a:cubicBezTo>
                  <a:cubicBezTo>
                    <a:pt x="38" y="9088"/>
                    <a:pt x="40" y="9088"/>
                    <a:pt x="42" y="9088"/>
                  </a:cubicBezTo>
                  <a:cubicBezTo>
                    <a:pt x="103" y="9088"/>
                    <a:pt x="556" y="8599"/>
                    <a:pt x="1256" y="7807"/>
                  </a:cubicBezTo>
                  <a:cubicBezTo>
                    <a:pt x="2052" y="6894"/>
                    <a:pt x="3003" y="5805"/>
                    <a:pt x="4052" y="4601"/>
                  </a:cubicBezTo>
                  <a:lnTo>
                    <a:pt x="6839" y="1386"/>
                  </a:lnTo>
                  <a:cubicBezTo>
                    <a:pt x="7548" y="558"/>
                    <a:pt x="7974" y="33"/>
                    <a:pt x="7938" y="2"/>
                  </a:cubicBezTo>
                  <a:cubicBezTo>
                    <a:pt x="7937" y="1"/>
                    <a:pt x="7935" y="0"/>
                    <a:pt x="7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30"/>
            <p:cNvSpPr/>
            <p:nvPr/>
          </p:nvSpPr>
          <p:spPr>
            <a:xfrm>
              <a:off x="6228825" y="1933475"/>
              <a:ext cx="52950" cy="129225"/>
            </a:xfrm>
            <a:custGeom>
              <a:rect b="b" l="l" r="r" t="t"/>
              <a:pathLst>
                <a:path extrusionOk="0" h="5169" w="2118">
                  <a:moveTo>
                    <a:pt x="96" y="1"/>
                  </a:moveTo>
                  <a:cubicBezTo>
                    <a:pt x="94" y="1"/>
                    <a:pt x="92" y="1"/>
                    <a:pt x="91" y="2"/>
                  </a:cubicBezTo>
                  <a:cubicBezTo>
                    <a:pt x="1" y="46"/>
                    <a:pt x="474" y="1184"/>
                    <a:pt x="1004" y="2606"/>
                  </a:cubicBezTo>
                  <a:cubicBezTo>
                    <a:pt x="1533" y="4010"/>
                    <a:pt x="1922" y="5168"/>
                    <a:pt x="2024" y="5168"/>
                  </a:cubicBezTo>
                  <a:cubicBezTo>
                    <a:pt x="2025" y="5168"/>
                    <a:pt x="2026" y="5168"/>
                    <a:pt x="2027" y="5168"/>
                  </a:cubicBezTo>
                  <a:cubicBezTo>
                    <a:pt x="2117" y="5145"/>
                    <a:pt x="1873" y="3919"/>
                    <a:pt x="1333" y="2482"/>
                  </a:cubicBezTo>
                  <a:cubicBezTo>
                    <a:pt x="805" y="1071"/>
                    <a:pt x="197" y="1"/>
                    <a:pt x="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30"/>
            <p:cNvSpPr/>
            <p:nvPr/>
          </p:nvSpPr>
          <p:spPr>
            <a:xfrm>
              <a:off x="6221275" y="1933350"/>
              <a:ext cx="105675" cy="93575"/>
            </a:xfrm>
            <a:custGeom>
              <a:rect b="b" l="l" r="r" t="t"/>
              <a:pathLst>
                <a:path extrusionOk="0" h="3743" w="4227">
                  <a:moveTo>
                    <a:pt x="80" y="1"/>
                  </a:moveTo>
                  <a:cubicBezTo>
                    <a:pt x="74" y="1"/>
                    <a:pt x="69" y="3"/>
                    <a:pt x="66" y="6"/>
                  </a:cubicBezTo>
                  <a:cubicBezTo>
                    <a:pt x="1" y="78"/>
                    <a:pt x="865" y="972"/>
                    <a:pt x="1996" y="2002"/>
                  </a:cubicBezTo>
                  <a:cubicBezTo>
                    <a:pt x="3078" y="2988"/>
                    <a:pt x="4013" y="3743"/>
                    <a:pt x="4148" y="3743"/>
                  </a:cubicBezTo>
                  <a:cubicBezTo>
                    <a:pt x="4154" y="3743"/>
                    <a:pt x="4158" y="3741"/>
                    <a:pt x="4161" y="3738"/>
                  </a:cubicBezTo>
                  <a:cubicBezTo>
                    <a:pt x="4226" y="3667"/>
                    <a:pt x="3362" y="2773"/>
                    <a:pt x="2231" y="1743"/>
                  </a:cubicBezTo>
                  <a:cubicBezTo>
                    <a:pt x="1150" y="756"/>
                    <a:pt x="216" y="1"/>
                    <a:pt x="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30"/>
            <p:cNvSpPr/>
            <p:nvPr/>
          </p:nvSpPr>
          <p:spPr>
            <a:xfrm>
              <a:off x="603575" y="4242625"/>
              <a:ext cx="687950" cy="775425"/>
            </a:xfrm>
            <a:custGeom>
              <a:rect b="b" l="l" r="r" t="t"/>
              <a:pathLst>
                <a:path extrusionOk="0" h="31017" w="27518">
                  <a:moveTo>
                    <a:pt x="18929" y="0"/>
                  </a:moveTo>
                  <a:lnTo>
                    <a:pt x="1" y="23446"/>
                  </a:lnTo>
                  <a:lnTo>
                    <a:pt x="5921" y="31016"/>
                  </a:lnTo>
                  <a:lnTo>
                    <a:pt x="27517" y="11523"/>
                  </a:lnTo>
                  <a:lnTo>
                    <a:pt x="1892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30"/>
            <p:cNvSpPr/>
            <p:nvPr/>
          </p:nvSpPr>
          <p:spPr>
            <a:xfrm>
              <a:off x="535250" y="4810200"/>
              <a:ext cx="326200" cy="404000"/>
            </a:xfrm>
            <a:custGeom>
              <a:rect b="b" l="l" r="r" t="t"/>
              <a:pathLst>
                <a:path extrusionOk="0" h="16160" w="13048">
                  <a:moveTo>
                    <a:pt x="3075" y="1"/>
                  </a:moveTo>
                  <a:lnTo>
                    <a:pt x="0" y="2691"/>
                  </a:lnTo>
                  <a:lnTo>
                    <a:pt x="409" y="3219"/>
                  </a:lnTo>
                  <a:cubicBezTo>
                    <a:pt x="2248" y="5551"/>
                    <a:pt x="9919" y="14948"/>
                    <a:pt x="11680" y="16037"/>
                  </a:cubicBezTo>
                  <a:cubicBezTo>
                    <a:pt x="11815" y="16120"/>
                    <a:pt x="11920" y="16159"/>
                    <a:pt x="11997" y="16159"/>
                  </a:cubicBezTo>
                  <a:cubicBezTo>
                    <a:pt x="13047" y="16159"/>
                    <a:pt x="9147" y="9044"/>
                    <a:pt x="9147" y="9044"/>
                  </a:cubicBezTo>
                  <a:lnTo>
                    <a:pt x="9891" y="8390"/>
                  </a:lnTo>
                  <a:lnTo>
                    <a:pt x="30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30"/>
            <p:cNvSpPr/>
            <p:nvPr/>
          </p:nvSpPr>
          <p:spPr>
            <a:xfrm>
              <a:off x="538300" y="4825475"/>
              <a:ext cx="84575" cy="123625"/>
            </a:xfrm>
            <a:custGeom>
              <a:rect b="b" l="l" r="r" t="t"/>
              <a:pathLst>
                <a:path extrusionOk="0" h="4945" w="3383">
                  <a:moveTo>
                    <a:pt x="2254" y="1"/>
                  </a:moveTo>
                  <a:lnTo>
                    <a:pt x="1" y="1985"/>
                  </a:lnTo>
                  <a:lnTo>
                    <a:pt x="2519" y="4944"/>
                  </a:lnTo>
                  <a:cubicBezTo>
                    <a:pt x="3093" y="4226"/>
                    <a:pt x="3383" y="3320"/>
                    <a:pt x="3330" y="2400"/>
                  </a:cubicBezTo>
                  <a:cubicBezTo>
                    <a:pt x="3274" y="1493"/>
                    <a:pt x="2909" y="633"/>
                    <a:pt x="22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30"/>
            <p:cNvSpPr/>
            <p:nvPr/>
          </p:nvSpPr>
          <p:spPr>
            <a:xfrm>
              <a:off x="535250" y="4873775"/>
              <a:ext cx="316275" cy="341900"/>
            </a:xfrm>
            <a:custGeom>
              <a:rect b="b" l="l" r="r" t="t"/>
              <a:pathLst>
                <a:path extrusionOk="0" h="13676" w="12651">
                  <a:moveTo>
                    <a:pt x="191" y="0"/>
                  </a:moveTo>
                  <a:lnTo>
                    <a:pt x="0" y="146"/>
                  </a:lnTo>
                  <a:cubicBezTo>
                    <a:pt x="3214" y="4509"/>
                    <a:pt x="11289" y="13675"/>
                    <a:pt x="11986" y="13675"/>
                  </a:cubicBezTo>
                  <a:cubicBezTo>
                    <a:pt x="11987" y="13675"/>
                    <a:pt x="11989" y="13675"/>
                    <a:pt x="11991" y="13675"/>
                  </a:cubicBezTo>
                  <a:cubicBezTo>
                    <a:pt x="12650" y="13625"/>
                    <a:pt x="11225" y="10615"/>
                    <a:pt x="11225" y="10615"/>
                  </a:cubicBezTo>
                  <a:cubicBezTo>
                    <a:pt x="11114" y="10500"/>
                    <a:pt x="10950" y="10457"/>
                    <a:pt x="10768" y="10457"/>
                  </a:cubicBezTo>
                  <a:cubicBezTo>
                    <a:pt x="10240" y="10457"/>
                    <a:pt x="9559" y="10816"/>
                    <a:pt x="9559" y="10816"/>
                  </a:cubicBezTo>
                  <a:lnTo>
                    <a:pt x="1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30"/>
            <p:cNvSpPr/>
            <p:nvPr/>
          </p:nvSpPr>
          <p:spPr>
            <a:xfrm>
              <a:off x="537275" y="4870525"/>
              <a:ext cx="301275" cy="342250"/>
            </a:xfrm>
            <a:custGeom>
              <a:rect b="b" l="l" r="r" t="t"/>
              <a:pathLst>
                <a:path extrusionOk="0" h="13690" w="12051">
                  <a:moveTo>
                    <a:pt x="5" y="0"/>
                  </a:moveTo>
                  <a:cubicBezTo>
                    <a:pt x="5" y="0"/>
                    <a:pt x="5" y="0"/>
                    <a:pt x="5" y="0"/>
                  </a:cubicBezTo>
                  <a:cubicBezTo>
                    <a:pt x="1" y="3"/>
                    <a:pt x="39" y="55"/>
                    <a:pt x="111" y="152"/>
                  </a:cubicBezTo>
                  <a:lnTo>
                    <a:pt x="438" y="571"/>
                  </a:lnTo>
                  <a:lnTo>
                    <a:pt x="1666" y="2091"/>
                  </a:lnTo>
                  <a:cubicBezTo>
                    <a:pt x="2713" y="3369"/>
                    <a:pt x="4181" y="5113"/>
                    <a:pt x="5844" y="7005"/>
                  </a:cubicBezTo>
                  <a:cubicBezTo>
                    <a:pt x="7507" y="8895"/>
                    <a:pt x="9051" y="10575"/>
                    <a:pt x="10185" y="11774"/>
                  </a:cubicBezTo>
                  <a:cubicBezTo>
                    <a:pt x="10717" y="12331"/>
                    <a:pt x="11168" y="12801"/>
                    <a:pt x="11536" y="13186"/>
                  </a:cubicBezTo>
                  <a:lnTo>
                    <a:pt x="11910" y="13564"/>
                  </a:lnTo>
                  <a:cubicBezTo>
                    <a:pt x="11995" y="13646"/>
                    <a:pt x="12041" y="13689"/>
                    <a:pt x="12046" y="13689"/>
                  </a:cubicBezTo>
                  <a:cubicBezTo>
                    <a:pt x="12046" y="13689"/>
                    <a:pt x="12046" y="13689"/>
                    <a:pt x="12046" y="13689"/>
                  </a:cubicBezTo>
                  <a:cubicBezTo>
                    <a:pt x="12051" y="13685"/>
                    <a:pt x="12010" y="13636"/>
                    <a:pt x="11929" y="13545"/>
                  </a:cubicBezTo>
                  <a:lnTo>
                    <a:pt x="11573" y="13152"/>
                  </a:lnTo>
                  <a:cubicBezTo>
                    <a:pt x="11214" y="12760"/>
                    <a:pt x="10773" y="12279"/>
                    <a:pt x="10252" y="11712"/>
                  </a:cubicBezTo>
                  <a:cubicBezTo>
                    <a:pt x="9137" y="10496"/>
                    <a:pt x="7604" y="8809"/>
                    <a:pt x="5942" y="6917"/>
                  </a:cubicBezTo>
                  <a:cubicBezTo>
                    <a:pt x="4278" y="5027"/>
                    <a:pt x="2800" y="3294"/>
                    <a:pt x="1737" y="2033"/>
                  </a:cubicBezTo>
                  <a:lnTo>
                    <a:pt x="477" y="538"/>
                  </a:lnTo>
                  <a:cubicBezTo>
                    <a:pt x="349" y="388"/>
                    <a:pt x="236" y="256"/>
                    <a:pt x="132" y="136"/>
                  </a:cubicBezTo>
                  <a:cubicBezTo>
                    <a:pt x="54" y="47"/>
                    <a:pt x="10" y="0"/>
                    <a:pt x="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30"/>
            <p:cNvSpPr/>
            <p:nvPr/>
          </p:nvSpPr>
          <p:spPr>
            <a:xfrm>
              <a:off x="770350" y="5134400"/>
              <a:ext cx="49650" cy="12575"/>
            </a:xfrm>
            <a:custGeom>
              <a:rect b="b" l="l" r="r" t="t"/>
              <a:pathLst>
                <a:path extrusionOk="0" h="503" w="1986">
                  <a:moveTo>
                    <a:pt x="1274" y="0"/>
                  </a:moveTo>
                  <a:cubicBezTo>
                    <a:pt x="1172" y="0"/>
                    <a:pt x="1062" y="9"/>
                    <a:pt x="946" y="29"/>
                  </a:cubicBezTo>
                  <a:cubicBezTo>
                    <a:pt x="360" y="129"/>
                    <a:pt x="1" y="481"/>
                    <a:pt x="28" y="500"/>
                  </a:cubicBezTo>
                  <a:cubicBezTo>
                    <a:pt x="29" y="502"/>
                    <a:pt x="32" y="503"/>
                    <a:pt x="35" y="503"/>
                  </a:cubicBezTo>
                  <a:cubicBezTo>
                    <a:pt x="92" y="503"/>
                    <a:pt x="452" y="243"/>
                    <a:pt x="968" y="158"/>
                  </a:cubicBezTo>
                  <a:cubicBezTo>
                    <a:pt x="1114" y="131"/>
                    <a:pt x="1252" y="122"/>
                    <a:pt x="1376" y="122"/>
                  </a:cubicBezTo>
                  <a:cubicBezTo>
                    <a:pt x="1661" y="122"/>
                    <a:pt x="1876" y="170"/>
                    <a:pt x="1946" y="170"/>
                  </a:cubicBezTo>
                  <a:cubicBezTo>
                    <a:pt x="1960" y="170"/>
                    <a:pt x="1969" y="168"/>
                    <a:pt x="1970" y="163"/>
                  </a:cubicBezTo>
                  <a:cubicBezTo>
                    <a:pt x="1985" y="141"/>
                    <a:pt x="1693" y="0"/>
                    <a:pt x="127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30"/>
            <p:cNvSpPr/>
            <p:nvPr/>
          </p:nvSpPr>
          <p:spPr>
            <a:xfrm>
              <a:off x="748700" y="5056175"/>
              <a:ext cx="26425" cy="5275"/>
            </a:xfrm>
            <a:custGeom>
              <a:rect b="b" l="l" r="r" t="t"/>
              <a:pathLst>
                <a:path extrusionOk="0" h="211" w="1057">
                  <a:moveTo>
                    <a:pt x="936" y="0"/>
                  </a:moveTo>
                  <a:cubicBezTo>
                    <a:pt x="837" y="0"/>
                    <a:pt x="686" y="14"/>
                    <a:pt x="517" y="41"/>
                  </a:cubicBezTo>
                  <a:cubicBezTo>
                    <a:pt x="229" y="86"/>
                    <a:pt x="0" y="152"/>
                    <a:pt x="6" y="189"/>
                  </a:cubicBezTo>
                  <a:cubicBezTo>
                    <a:pt x="8" y="203"/>
                    <a:pt x="50" y="210"/>
                    <a:pt x="118" y="210"/>
                  </a:cubicBezTo>
                  <a:cubicBezTo>
                    <a:pt x="216" y="210"/>
                    <a:pt x="368" y="196"/>
                    <a:pt x="538" y="169"/>
                  </a:cubicBezTo>
                  <a:cubicBezTo>
                    <a:pt x="827" y="124"/>
                    <a:pt x="1056" y="58"/>
                    <a:pt x="1051" y="22"/>
                  </a:cubicBezTo>
                  <a:cubicBezTo>
                    <a:pt x="1049" y="7"/>
                    <a:pt x="1006" y="0"/>
                    <a:pt x="9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30"/>
            <p:cNvSpPr/>
            <p:nvPr/>
          </p:nvSpPr>
          <p:spPr>
            <a:xfrm>
              <a:off x="742950" y="5036150"/>
              <a:ext cx="22625" cy="4200"/>
            </a:xfrm>
            <a:custGeom>
              <a:rect b="b" l="l" r="r" t="t"/>
              <a:pathLst>
                <a:path extrusionOk="0" h="168" w="905">
                  <a:moveTo>
                    <a:pt x="177" y="1"/>
                  </a:moveTo>
                  <a:cubicBezTo>
                    <a:pt x="74" y="1"/>
                    <a:pt x="7" y="11"/>
                    <a:pt x="5" y="32"/>
                  </a:cubicBezTo>
                  <a:cubicBezTo>
                    <a:pt x="1" y="68"/>
                    <a:pt x="199" y="120"/>
                    <a:pt x="446" y="149"/>
                  </a:cubicBezTo>
                  <a:cubicBezTo>
                    <a:pt x="552" y="161"/>
                    <a:pt x="651" y="167"/>
                    <a:pt x="728" y="167"/>
                  </a:cubicBezTo>
                  <a:cubicBezTo>
                    <a:pt x="831" y="167"/>
                    <a:pt x="898" y="157"/>
                    <a:pt x="900" y="137"/>
                  </a:cubicBezTo>
                  <a:cubicBezTo>
                    <a:pt x="904" y="101"/>
                    <a:pt x="708" y="49"/>
                    <a:pt x="461" y="19"/>
                  </a:cubicBezTo>
                  <a:cubicBezTo>
                    <a:pt x="354" y="7"/>
                    <a:pt x="256" y="1"/>
                    <a:pt x="1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30"/>
            <p:cNvSpPr/>
            <p:nvPr/>
          </p:nvSpPr>
          <p:spPr>
            <a:xfrm>
              <a:off x="752300" y="5009825"/>
              <a:ext cx="19725" cy="21375"/>
            </a:xfrm>
            <a:custGeom>
              <a:rect b="b" l="l" r="r" t="t"/>
              <a:pathLst>
                <a:path extrusionOk="0" h="855" w="789">
                  <a:moveTo>
                    <a:pt x="35" y="0"/>
                  </a:moveTo>
                  <a:cubicBezTo>
                    <a:pt x="32" y="0"/>
                    <a:pt x="30" y="1"/>
                    <a:pt x="28" y="2"/>
                  </a:cubicBezTo>
                  <a:cubicBezTo>
                    <a:pt x="1" y="25"/>
                    <a:pt x="143" y="236"/>
                    <a:pt x="346" y="470"/>
                  </a:cubicBezTo>
                  <a:cubicBezTo>
                    <a:pt x="536" y="691"/>
                    <a:pt x="711" y="855"/>
                    <a:pt x="754" y="855"/>
                  </a:cubicBezTo>
                  <a:cubicBezTo>
                    <a:pt x="757" y="855"/>
                    <a:pt x="759" y="854"/>
                    <a:pt x="761" y="852"/>
                  </a:cubicBezTo>
                  <a:cubicBezTo>
                    <a:pt x="788" y="829"/>
                    <a:pt x="646" y="620"/>
                    <a:pt x="444" y="384"/>
                  </a:cubicBezTo>
                  <a:cubicBezTo>
                    <a:pt x="253" y="164"/>
                    <a:pt x="78"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30"/>
            <p:cNvSpPr/>
            <p:nvPr/>
          </p:nvSpPr>
          <p:spPr>
            <a:xfrm>
              <a:off x="762500" y="4994500"/>
              <a:ext cx="20650" cy="25525"/>
            </a:xfrm>
            <a:custGeom>
              <a:rect b="b" l="l" r="r" t="t"/>
              <a:pathLst>
                <a:path extrusionOk="0" h="1021" w="826">
                  <a:moveTo>
                    <a:pt x="35" y="0"/>
                  </a:moveTo>
                  <a:cubicBezTo>
                    <a:pt x="34" y="0"/>
                    <a:pt x="33" y="1"/>
                    <a:pt x="32" y="1"/>
                  </a:cubicBezTo>
                  <a:cubicBezTo>
                    <a:pt x="1" y="13"/>
                    <a:pt x="88" y="300"/>
                    <a:pt x="309" y="591"/>
                  </a:cubicBezTo>
                  <a:cubicBezTo>
                    <a:pt x="514" y="860"/>
                    <a:pt x="744" y="1021"/>
                    <a:pt x="793" y="1021"/>
                  </a:cubicBezTo>
                  <a:cubicBezTo>
                    <a:pt x="796" y="1021"/>
                    <a:pt x="799" y="1020"/>
                    <a:pt x="801" y="1018"/>
                  </a:cubicBezTo>
                  <a:cubicBezTo>
                    <a:pt x="825" y="989"/>
                    <a:pt x="622" y="790"/>
                    <a:pt x="413" y="512"/>
                  </a:cubicBezTo>
                  <a:cubicBezTo>
                    <a:pt x="212" y="242"/>
                    <a:pt x="74"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0"/>
            <p:cNvSpPr/>
            <p:nvPr/>
          </p:nvSpPr>
          <p:spPr>
            <a:xfrm>
              <a:off x="770500" y="5050975"/>
              <a:ext cx="49350" cy="30750"/>
            </a:xfrm>
            <a:custGeom>
              <a:rect b="b" l="l" r="r" t="t"/>
              <a:pathLst>
                <a:path extrusionOk="0" h="1230" w="1974">
                  <a:moveTo>
                    <a:pt x="668" y="96"/>
                  </a:moveTo>
                  <a:cubicBezTo>
                    <a:pt x="902" y="96"/>
                    <a:pt x="1133" y="162"/>
                    <a:pt x="1332" y="286"/>
                  </a:cubicBezTo>
                  <a:cubicBezTo>
                    <a:pt x="1546" y="421"/>
                    <a:pt x="1791" y="668"/>
                    <a:pt x="1833" y="941"/>
                  </a:cubicBezTo>
                  <a:cubicBezTo>
                    <a:pt x="1842" y="1046"/>
                    <a:pt x="1771" y="1101"/>
                    <a:pt x="1675" y="1101"/>
                  </a:cubicBezTo>
                  <a:cubicBezTo>
                    <a:pt x="1647" y="1101"/>
                    <a:pt x="1616" y="1096"/>
                    <a:pt x="1585" y="1086"/>
                  </a:cubicBezTo>
                  <a:cubicBezTo>
                    <a:pt x="1455" y="1049"/>
                    <a:pt x="1324" y="968"/>
                    <a:pt x="1204" y="904"/>
                  </a:cubicBezTo>
                  <a:cubicBezTo>
                    <a:pt x="991" y="783"/>
                    <a:pt x="788" y="646"/>
                    <a:pt x="595" y="493"/>
                  </a:cubicBezTo>
                  <a:cubicBezTo>
                    <a:pt x="433" y="364"/>
                    <a:pt x="308" y="251"/>
                    <a:pt x="222" y="171"/>
                  </a:cubicBezTo>
                  <a:lnTo>
                    <a:pt x="222" y="171"/>
                  </a:lnTo>
                  <a:cubicBezTo>
                    <a:pt x="328" y="135"/>
                    <a:pt x="473" y="100"/>
                    <a:pt x="654" y="96"/>
                  </a:cubicBezTo>
                  <a:cubicBezTo>
                    <a:pt x="659" y="96"/>
                    <a:pt x="663" y="96"/>
                    <a:pt x="668" y="96"/>
                  </a:cubicBezTo>
                  <a:close/>
                  <a:moveTo>
                    <a:pt x="744" y="0"/>
                  </a:moveTo>
                  <a:cubicBezTo>
                    <a:pt x="712" y="0"/>
                    <a:pt x="681" y="2"/>
                    <a:pt x="651" y="5"/>
                  </a:cubicBezTo>
                  <a:cubicBezTo>
                    <a:pt x="486" y="14"/>
                    <a:pt x="326" y="57"/>
                    <a:pt x="177" y="129"/>
                  </a:cubicBezTo>
                  <a:lnTo>
                    <a:pt x="177" y="129"/>
                  </a:lnTo>
                  <a:cubicBezTo>
                    <a:pt x="123" y="78"/>
                    <a:pt x="90" y="49"/>
                    <a:pt x="80" y="49"/>
                  </a:cubicBezTo>
                  <a:cubicBezTo>
                    <a:pt x="79" y="49"/>
                    <a:pt x="78" y="49"/>
                    <a:pt x="78" y="50"/>
                  </a:cubicBezTo>
                  <a:cubicBezTo>
                    <a:pt x="73" y="53"/>
                    <a:pt x="94" y="89"/>
                    <a:pt x="139" y="149"/>
                  </a:cubicBezTo>
                  <a:lnTo>
                    <a:pt x="139" y="149"/>
                  </a:lnTo>
                  <a:cubicBezTo>
                    <a:pt x="44" y="202"/>
                    <a:pt x="0" y="244"/>
                    <a:pt x="4" y="251"/>
                  </a:cubicBezTo>
                  <a:cubicBezTo>
                    <a:pt x="5" y="252"/>
                    <a:pt x="7" y="253"/>
                    <a:pt x="9" y="253"/>
                  </a:cubicBezTo>
                  <a:cubicBezTo>
                    <a:pt x="25" y="253"/>
                    <a:pt x="80" y="223"/>
                    <a:pt x="171" y="189"/>
                  </a:cubicBezTo>
                  <a:lnTo>
                    <a:pt x="171" y="189"/>
                  </a:lnTo>
                  <a:cubicBezTo>
                    <a:pt x="246" y="282"/>
                    <a:pt x="368" y="414"/>
                    <a:pt x="537" y="564"/>
                  </a:cubicBezTo>
                  <a:cubicBezTo>
                    <a:pt x="725" y="731"/>
                    <a:pt x="928" y="880"/>
                    <a:pt x="1144" y="1008"/>
                  </a:cubicBezTo>
                  <a:cubicBezTo>
                    <a:pt x="1269" y="1078"/>
                    <a:pt x="1390" y="1159"/>
                    <a:pt x="1553" y="1210"/>
                  </a:cubicBezTo>
                  <a:cubicBezTo>
                    <a:pt x="1593" y="1220"/>
                    <a:pt x="1638" y="1229"/>
                    <a:pt x="1685" y="1229"/>
                  </a:cubicBezTo>
                  <a:cubicBezTo>
                    <a:pt x="1731" y="1229"/>
                    <a:pt x="1779" y="1221"/>
                    <a:pt x="1826" y="1196"/>
                  </a:cubicBezTo>
                  <a:cubicBezTo>
                    <a:pt x="1923" y="1147"/>
                    <a:pt x="1974" y="1031"/>
                    <a:pt x="1964" y="934"/>
                  </a:cubicBezTo>
                  <a:cubicBezTo>
                    <a:pt x="1798" y="265"/>
                    <a:pt x="1167" y="0"/>
                    <a:pt x="74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30"/>
            <p:cNvSpPr/>
            <p:nvPr/>
          </p:nvSpPr>
          <p:spPr>
            <a:xfrm>
              <a:off x="772325" y="5019825"/>
              <a:ext cx="21325" cy="36375"/>
            </a:xfrm>
            <a:custGeom>
              <a:rect b="b" l="l" r="r" t="t"/>
              <a:pathLst>
                <a:path extrusionOk="0" h="1455" w="853">
                  <a:moveTo>
                    <a:pt x="493" y="1"/>
                  </a:moveTo>
                  <a:cubicBezTo>
                    <a:pt x="402" y="1"/>
                    <a:pt x="312" y="47"/>
                    <a:pt x="267" y="107"/>
                  </a:cubicBezTo>
                  <a:cubicBezTo>
                    <a:pt x="185" y="197"/>
                    <a:pt x="143" y="306"/>
                    <a:pt x="114" y="399"/>
                  </a:cubicBezTo>
                  <a:cubicBezTo>
                    <a:pt x="60" y="569"/>
                    <a:pt x="25" y="743"/>
                    <a:pt x="16" y="921"/>
                  </a:cubicBezTo>
                  <a:cubicBezTo>
                    <a:pt x="1" y="1220"/>
                    <a:pt x="52" y="1402"/>
                    <a:pt x="66" y="1402"/>
                  </a:cubicBezTo>
                  <a:cubicBezTo>
                    <a:pt x="66" y="1402"/>
                    <a:pt x="66" y="1402"/>
                    <a:pt x="66" y="1402"/>
                  </a:cubicBezTo>
                  <a:cubicBezTo>
                    <a:pt x="88" y="1400"/>
                    <a:pt x="69" y="1217"/>
                    <a:pt x="107" y="929"/>
                  </a:cubicBezTo>
                  <a:cubicBezTo>
                    <a:pt x="129" y="762"/>
                    <a:pt x="170" y="597"/>
                    <a:pt x="226" y="439"/>
                  </a:cubicBezTo>
                  <a:cubicBezTo>
                    <a:pt x="265" y="302"/>
                    <a:pt x="374" y="129"/>
                    <a:pt x="487" y="129"/>
                  </a:cubicBezTo>
                  <a:cubicBezTo>
                    <a:pt x="513" y="129"/>
                    <a:pt x="539" y="138"/>
                    <a:pt x="565" y="158"/>
                  </a:cubicBezTo>
                  <a:cubicBezTo>
                    <a:pt x="691" y="278"/>
                    <a:pt x="679" y="523"/>
                    <a:pt x="646" y="693"/>
                  </a:cubicBezTo>
                  <a:cubicBezTo>
                    <a:pt x="610" y="854"/>
                    <a:pt x="539" y="1005"/>
                    <a:pt x="438" y="1136"/>
                  </a:cubicBezTo>
                  <a:cubicBezTo>
                    <a:pt x="263" y="1361"/>
                    <a:pt x="85" y="1432"/>
                    <a:pt x="96" y="1453"/>
                  </a:cubicBezTo>
                  <a:cubicBezTo>
                    <a:pt x="97" y="1454"/>
                    <a:pt x="99" y="1455"/>
                    <a:pt x="103" y="1455"/>
                  </a:cubicBezTo>
                  <a:cubicBezTo>
                    <a:pt x="139" y="1455"/>
                    <a:pt x="319" y="1401"/>
                    <a:pt x="509" y="1195"/>
                  </a:cubicBezTo>
                  <a:cubicBezTo>
                    <a:pt x="631" y="1060"/>
                    <a:pt x="717" y="897"/>
                    <a:pt x="762" y="720"/>
                  </a:cubicBezTo>
                  <a:cubicBezTo>
                    <a:pt x="797" y="528"/>
                    <a:pt x="852" y="271"/>
                    <a:pt x="646" y="57"/>
                  </a:cubicBezTo>
                  <a:cubicBezTo>
                    <a:pt x="602" y="17"/>
                    <a:pt x="548" y="1"/>
                    <a:pt x="4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30"/>
            <p:cNvSpPr/>
            <p:nvPr/>
          </p:nvSpPr>
          <p:spPr>
            <a:xfrm>
              <a:off x="595700" y="4826025"/>
              <a:ext cx="32475" cy="121775"/>
            </a:xfrm>
            <a:custGeom>
              <a:rect b="b" l="l" r="r" t="t"/>
              <a:pathLst>
                <a:path extrusionOk="0" h="4871" w="1299">
                  <a:moveTo>
                    <a:pt x="19" y="0"/>
                  </a:moveTo>
                  <a:cubicBezTo>
                    <a:pt x="19" y="0"/>
                    <a:pt x="18" y="0"/>
                    <a:pt x="18" y="1"/>
                  </a:cubicBezTo>
                  <a:cubicBezTo>
                    <a:pt x="0" y="19"/>
                    <a:pt x="243" y="212"/>
                    <a:pt x="522" y="615"/>
                  </a:cubicBezTo>
                  <a:cubicBezTo>
                    <a:pt x="799" y="1012"/>
                    <a:pt x="1094" y="1644"/>
                    <a:pt x="1130" y="2386"/>
                  </a:cubicBezTo>
                  <a:cubicBezTo>
                    <a:pt x="1167" y="3129"/>
                    <a:pt x="937" y="3788"/>
                    <a:pt x="699" y="4210"/>
                  </a:cubicBezTo>
                  <a:cubicBezTo>
                    <a:pt x="462" y="4637"/>
                    <a:pt x="239" y="4854"/>
                    <a:pt x="258" y="4870"/>
                  </a:cubicBezTo>
                  <a:cubicBezTo>
                    <a:pt x="259" y="4871"/>
                    <a:pt x="259" y="4871"/>
                    <a:pt x="260" y="4871"/>
                  </a:cubicBezTo>
                  <a:cubicBezTo>
                    <a:pt x="270" y="4871"/>
                    <a:pt x="329" y="4823"/>
                    <a:pt x="421" y="4727"/>
                  </a:cubicBezTo>
                  <a:cubicBezTo>
                    <a:pt x="556" y="4582"/>
                    <a:pt x="676" y="4425"/>
                    <a:pt x="778" y="4256"/>
                  </a:cubicBezTo>
                  <a:cubicBezTo>
                    <a:pt x="1043" y="3836"/>
                    <a:pt x="1298" y="3155"/>
                    <a:pt x="1260" y="2380"/>
                  </a:cubicBezTo>
                  <a:cubicBezTo>
                    <a:pt x="1223" y="1604"/>
                    <a:pt x="901" y="953"/>
                    <a:pt x="595" y="560"/>
                  </a:cubicBezTo>
                  <a:cubicBezTo>
                    <a:pt x="477" y="402"/>
                    <a:pt x="342" y="257"/>
                    <a:pt x="193" y="128"/>
                  </a:cubicBezTo>
                  <a:cubicBezTo>
                    <a:pt x="94" y="43"/>
                    <a:pt x="30"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30"/>
            <p:cNvSpPr/>
            <p:nvPr/>
          </p:nvSpPr>
          <p:spPr>
            <a:xfrm>
              <a:off x="642300" y="4957300"/>
              <a:ext cx="53150" cy="59075"/>
            </a:xfrm>
            <a:custGeom>
              <a:rect b="b" l="l" r="r" t="t"/>
              <a:pathLst>
                <a:path extrusionOk="0" h="2363" w="2126">
                  <a:moveTo>
                    <a:pt x="31" y="1"/>
                  </a:moveTo>
                  <a:cubicBezTo>
                    <a:pt x="31" y="1"/>
                    <a:pt x="30" y="1"/>
                    <a:pt x="29" y="1"/>
                  </a:cubicBezTo>
                  <a:cubicBezTo>
                    <a:pt x="1" y="21"/>
                    <a:pt x="381" y="618"/>
                    <a:pt x="959" y="1273"/>
                  </a:cubicBezTo>
                  <a:cubicBezTo>
                    <a:pt x="1521" y="1912"/>
                    <a:pt x="2050" y="2362"/>
                    <a:pt x="2097" y="2362"/>
                  </a:cubicBezTo>
                  <a:cubicBezTo>
                    <a:pt x="2098" y="2362"/>
                    <a:pt x="2099" y="2362"/>
                    <a:pt x="2100" y="2361"/>
                  </a:cubicBezTo>
                  <a:cubicBezTo>
                    <a:pt x="2126" y="2333"/>
                    <a:pt x="1626" y="1838"/>
                    <a:pt x="1057" y="1187"/>
                  </a:cubicBezTo>
                  <a:cubicBezTo>
                    <a:pt x="497" y="549"/>
                    <a:pt x="76"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30"/>
            <p:cNvSpPr/>
            <p:nvPr/>
          </p:nvSpPr>
          <p:spPr>
            <a:xfrm>
              <a:off x="600950" y="4917575"/>
              <a:ext cx="8925" cy="15425"/>
            </a:xfrm>
            <a:custGeom>
              <a:rect b="b" l="l" r="r" t="t"/>
              <a:pathLst>
                <a:path extrusionOk="0" h="617" w="357">
                  <a:moveTo>
                    <a:pt x="301" y="0"/>
                  </a:moveTo>
                  <a:cubicBezTo>
                    <a:pt x="265" y="0"/>
                    <a:pt x="228" y="144"/>
                    <a:pt x="155" y="302"/>
                  </a:cubicBezTo>
                  <a:cubicBezTo>
                    <a:pt x="82" y="462"/>
                    <a:pt x="1" y="586"/>
                    <a:pt x="26" y="612"/>
                  </a:cubicBezTo>
                  <a:cubicBezTo>
                    <a:pt x="29" y="615"/>
                    <a:pt x="33" y="616"/>
                    <a:pt x="38" y="616"/>
                  </a:cubicBezTo>
                  <a:cubicBezTo>
                    <a:pt x="79" y="616"/>
                    <a:pt x="201" y="521"/>
                    <a:pt x="275" y="355"/>
                  </a:cubicBezTo>
                  <a:cubicBezTo>
                    <a:pt x="357" y="170"/>
                    <a:pt x="338" y="1"/>
                    <a:pt x="302" y="1"/>
                  </a:cubicBezTo>
                  <a:cubicBezTo>
                    <a:pt x="302" y="0"/>
                    <a:pt x="301" y="0"/>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30"/>
            <p:cNvSpPr/>
            <p:nvPr/>
          </p:nvSpPr>
          <p:spPr>
            <a:xfrm>
              <a:off x="611500" y="4886350"/>
              <a:ext cx="3850" cy="14325"/>
            </a:xfrm>
            <a:custGeom>
              <a:rect b="b" l="l" r="r" t="t"/>
              <a:pathLst>
                <a:path extrusionOk="0" h="573" w="154">
                  <a:moveTo>
                    <a:pt x="96" y="1"/>
                  </a:moveTo>
                  <a:cubicBezTo>
                    <a:pt x="60" y="1"/>
                    <a:pt x="23" y="127"/>
                    <a:pt x="11" y="282"/>
                  </a:cubicBezTo>
                  <a:cubicBezTo>
                    <a:pt x="0" y="440"/>
                    <a:pt x="21" y="570"/>
                    <a:pt x="56" y="573"/>
                  </a:cubicBezTo>
                  <a:cubicBezTo>
                    <a:pt x="56" y="573"/>
                    <a:pt x="57" y="573"/>
                    <a:pt x="57" y="573"/>
                  </a:cubicBezTo>
                  <a:cubicBezTo>
                    <a:pt x="93" y="573"/>
                    <a:pt x="130" y="448"/>
                    <a:pt x="142" y="291"/>
                  </a:cubicBezTo>
                  <a:cubicBezTo>
                    <a:pt x="153" y="133"/>
                    <a:pt x="133" y="3"/>
                    <a:pt x="97" y="1"/>
                  </a:cubicBezTo>
                  <a:cubicBezTo>
                    <a:pt x="97" y="1"/>
                    <a:pt x="96" y="1"/>
                    <a:pt x="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30"/>
            <p:cNvSpPr/>
            <p:nvPr/>
          </p:nvSpPr>
          <p:spPr>
            <a:xfrm>
              <a:off x="603025" y="4857450"/>
              <a:ext cx="8950" cy="14975"/>
            </a:xfrm>
            <a:custGeom>
              <a:rect b="b" l="l" r="r" t="t"/>
              <a:pathLst>
                <a:path extrusionOk="0" h="599" w="358">
                  <a:moveTo>
                    <a:pt x="38" y="0"/>
                  </a:moveTo>
                  <a:cubicBezTo>
                    <a:pt x="31" y="0"/>
                    <a:pt x="26" y="2"/>
                    <a:pt x="24" y="6"/>
                  </a:cubicBezTo>
                  <a:cubicBezTo>
                    <a:pt x="1" y="36"/>
                    <a:pt x="96" y="143"/>
                    <a:pt x="159" y="298"/>
                  </a:cubicBezTo>
                  <a:cubicBezTo>
                    <a:pt x="226" y="451"/>
                    <a:pt x="234" y="594"/>
                    <a:pt x="271" y="599"/>
                  </a:cubicBezTo>
                  <a:cubicBezTo>
                    <a:pt x="272" y="599"/>
                    <a:pt x="273" y="599"/>
                    <a:pt x="274" y="599"/>
                  </a:cubicBezTo>
                  <a:cubicBezTo>
                    <a:pt x="308" y="599"/>
                    <a:pt x="358" y="434"/>
                    <a:pt x="279" y="248"/>
                  </a:cubicBezTo>
                  <a:cubicBezTo>
                    <a:pt x="210" y="83"/>
                    <a:pt x="83"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30"/>
            <p:cNvSpPr/>
            <p:nvPr/>
          </p:nvSpPr>
          <p:spPr>
            <a:xfrm>
              <a:off x="593375" y="4838900"/>
              <a:ext cx="4725" cy="8225"/>
            </a:xfrm>
            <a:custGeom>
              <a:rect b="b" l="l" r="r" t="t"/>
              <a:pathLst>
                <a:path extrusionOk="0" h="329" w="189">
                  <a:moveTo>
                    <a:pt x="44" y="0"/>
                  </a:moveTo>
                  <a:cubicBezTo>
                    <a:pt x="41" y="0"/>
                    <a:pt x="38" y="1"/>
                    <a:pt x="35" y="2"/>
                  </a:cubicBezTo>
                  <a:cubicBezTo>
                    <a:pt x="1" y="14"/>
                    <a:pt x="1" y="97"/>
                    <a:pt x="33" y="186"/>
                  </a:cubicBezTo>
                  <a:cubicBezTo>
                    <a:pt x="63" y="268"/>
                    <a:pt x="112" y="328"/>
                    <a:pt x="146" y="328"/>
                  </a:cubicBezTo>
                  <a:cubicBezTo>
                    <a:pt x="149" y="328"/>
                    <a:pt x="152" y="328"/>
                    <a:pt x="155" y="326"/>
                  </a:cubicBezTo>
                  <a:cubicBezTo>
                    <a:pt x="189" y="314"/>
                    <a:pt x="189" y="231"/>
                    <a:pt x="156" y="141"/>
                  </a:cubicBezTo>
                  <a:cubicBezTo>
                    <a:pt x="126" y="60"/>
                    <a:pt x="78" y="0"/>
                    <a:pt x="4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30"/>
            <p:cNvSpPr/>
            <p:nvPr/>
          </p:nvSpPr>
          <p:spPr>
            <a:xfrm>
              <a:off x="1915850" y="4525600"/>
              <a:ext cx="400925" cy="736050"/>
            </a:xfrm>
            <a:custGeom>
              <a:rect b="b" l="l" r="r" t="t"/>
              <a:pathLst>
                <a:path extrusionOk="0" h="29442" w="16037">
                  <a:moveTo>
                    <a:pt x="0" y="1"/>
                  </a:moveTo>
                  <a:lnTo>
                    <a:pt x="4907" y="29442"/>
                  </a:lnTo>
                  <a:lnTo>
                    <a:pt x="16037" y="29442"/>
                  </a:lnTo>
                  <a:lnTo>
                    <a:pt x="1343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0"/>
            <p:cNvSpPr/>
            <p:nvPr/>
          </p:nvSpPr>
          <p:spPr>
            <a:xfrm>
              <a:off x="2036800" y="5242625"/>
              <a:ext cx="501000" cy="103250"/>
            </a:xfrm>
            <a:custGeom>
              <a:rect b="b" l="l" r="r" t="t"/>
              <a:pathLst>
                <a:path extrusionOk="0" h="4130" w="20040">
                  <a:moveTo>
                    <a:pt x="1" y="1"/>
                  </a:moveTo>
                  <a:lnTo>
                    <a:pt x="130" y="4083"/>
                  </a:lnTo>
                  <a:lnTo>
                    <a:pt x="798" y="4102"/>
                  </a:lnTo>
                  <a:cubicBezTo>
                    <a:pt x="1547" y="4116"/>
                    <a:pt x="2882" y="4129"/>
                    <a:pt x="4489" y="4129"/>
                  </a:cubicBezTo>
                  <a:cubicBezTo>
                    <a:pt x="9245" y="4129"/>
                    <a:pt x="16391" y="4018"/>
                    <a:pt x="17855" y="3516"/>
                  </a:cubicBezTo>
                  <a:cubicBezTo>
                    <a:pt x="20040" y="2767"/>
                    <a:pt x="10844" y="1041"/>
                    <a:pt x="10844" y="1041"/>
                  </a:cubicBezTo>
                  <a:lnTo>
                    <a:pt x="10810" y="5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30"/>
            <p:cNvSpPr/>
            <p:nvPr/>
          </p:nvSpPr>
          <p:spPr>
            <a:xfrm>
              <a:off x="2037525" y="5265250"/>
              <a:ext cx="99775" cy="75625"/>
            </a:xfrm>
            <a:custGeom>
              <a:rect b="b" l="l" r="r" t="t"/>
              <a:pathLst>
                <a:path extrusionOk="0" h="3025" w="3991">
                  <a:moveTo>
                    <a:pt x="395" y="1"/>
                  </a:moveTo>
                  <a:cubicBezTo>
                    <a:pt x="264" y="1"/>
                    <a:pt x="132" y="8"/>
                    <a:pt x="0" y="24"/>
                  </a:cubicBezTo>
                  <a:lnTo>
                    <a:pt x="107" y="3025"/>
                  </a:lnTo>
                  <a:lnTo>
                    <a:pt x="3991" y="2954"/>
                  </a:lnTo>
                  <a:cubicBezTo>
                    <a:pt x="3800" y="2053"/>
                    <a:pt x="3283" y="1255"/>
                    <a:pt x="2539" y="714"/>
                  </a:cubicBezTo>
                  <a:cubicBezTo>
                    <a:pt x="1908" y="259"/>
                    <a:pt x="1163" y="1"/>
                    <a:pt x="3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30"/>
            <p:cNvSpPr/>
            <p:nvPr/>
          </p:nvSpPr>
          <p:spPr>
            <a:xfrm>
              <a:off x="2040000" y="5293700"/>
              <a:ext cx="461125" cy="53225"/>
            </a:xfrm>
            <a:custGeom>
              <a:rect b="b" l="l" r="r" t="t"/>
              <a:pathLst>
                <a:path extrusionOk="0" h="2129" w="18445">
                  <a:moveTo>
                    <a:pt x="15214" y="1"/>
                  </a:moveTo>
                  <a:cubicBezTo>
                    <a:pt x="14590" y="49"/>
                    <a:pt x="14313" y="1416"/>
                    <a:pt x="14313" y="1416"/>
                  </a:cubicBezTo>
                  <a:lnTo>
                    <a:pt x="10" y="1800"/>
                  </a:lnTo>
                  <a:lnTo>
                    <a:pt x="1" y="2040"/>
                  </a:lnTo>
                  <a:cubicBezTo>
                    <a:pt x="1182" y="2101"/>
                    <a:pt x="2686" y="2129"/>
                    <a:pt x="4321" y="2129"/>
                  </a:cubicBezTo>
                  <a:cubicBezTo>
                    <a:pt x="10199" y="2129"/>
                    <a:pt x="17767" y="1772"/>
                    <a:pt x="18065" y="1349"/>
                  </a:cubicBezTo>
                  <a:cubicBezTo>
                    <a:pt x="18445" y="807"/>
                    <a:pt x="15214" y="1"/>
                    <a:pt x="152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30"/>
            <p:cNvSpPr/>
            <p:nvPr/>
          </p:nvSpPr>
          <p:spPr>
            <a:xfrm>
              <a:off x="2036025" y="5322850"/>
              <a:ext cx="455550" cy="16875"/>
            </a:xfrm>
            <a:custGeom>
              <a:rect b="b" l="l" r="r" t="t"/>
              <a:pathLst>
                <a:path extrusionOk="0" h="675" w="18222">
                  <a:moveTo>
                    <a:pt x="18174" y="0"/>
                  </a:moveTo>
                  <a:cubicBezTo>
                    <a:pt x="18143" y="0"/>
                    <a:pt x="18096" y="1"/>
                    <a:pt x="18036" y="3"/>
                  </a:cubicBezTo>
                  <a:lnTo>
                    <a:pt x="17505" y="29"/>
                  </a:lnTo>
                  <a:lnTo>
                    <a:pt x="15555" y="138"/>
                  </a:lnTo>
                  <a:cubicBezTo>
                    <a:pt x="13907" y="230"/>
                    <a:pt x="11631" y="343"/>
                    <a:pt x="9114" y="430"/>
                  </a:cubicBezTo>
                  <a:cubicBezTo>
                    <a:pt x="6599" y="519"/>
                    <a:pt x="4321" y="560"/>
                    <a:pt x="2671" y="583"/>
                  </a:cubicBezTo>
                  <a:lnTo>
                    <a:pt x="717" y="609"/>
                  </a:lnTo>
                  <a:lnTo>
                    <a:pt x="186" y="620"/>
                  </a:lnTo>
                  <a:cubicBezTo>
                    <a:pt x="64" y="624"/>
                    <a:pt x="0" y="630"/>
                    <a:pt x="0" y="632"/>
                  </a:cubicBezTo>
                  <a:cubicBezTo>
                    <a:pt x="0" y="638"/>
                    <a:pt x="64" y="642"/>
                    <a:pt x="186" y="646"/>
                  </a:cubicBezTo>
                  <a:lnTo>
                    <a:pt x="717" y="660"/>
                  </a:lnTo>
                  <a:lnTo>
                    <a:pt x="2672" y="675"/>
                  </a:lnTo>
                  <a:cubicBezTo>
                    <a:pt x="2710" y="675"/>
                    <a:pt x="2747" y="675"/>
                    <a:pt x="2785" y="675"/>
                  </a:cubicBezTo>
                  <a:cubicBezTo>
                    <a:pt x="4425" y="675"/>
                    <a:pt x="6658" y="645"/>
                    <a:pt x="9120" y="560"/>
                  </a:cubicBezTo>
                  <a:cubicBezTo>
                    <a:pt x="11636" y="474"/>
                    <a:pt x="13913" y="344"/>
                    <a:pt x="15560" y="230"/>
                  </a:cubicBezTo>
                  <a:lnTo>
                    <a:pt x="17509" y="80"/>
                  </a:lnTo>
                  <a:lnTo>
                    <a:pt x="18037" y="30"/>
                  </a:lnTo>
                  <a:cubicBezTo>
                    <a:pt x="18159" y="17"/>
                    <a:pt x="18221" y="7"/>
                    <a:pt x="18221" y="3"/>
                  </a:cubicBezTo>
                  <a:cubicBezTo>
                    <a:pt x="18221" y="1"/>
                    <a:pt x="18205" y="0"/>
                    <a:pt x="1817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30"/>
            <p:cNvSpPr/>
            <p:nvPr/>
          </p:nvSpPr>
          <p:spPr>
            <a:xfrm>
              <a:off x="2396050" y="5290325"/>
              <a:ext cx="26725" cy="43000"/>
            </a:xfrm>
            <a:custGeom>
              <a:rect b="b" l="l" r="r" t="t"/>
              <a:pathLst>
                <a:path extrusionOk="0" h="1720" w="1069">
                  <a:moveTo>
                    <a:pt x="1039" y="1"/>
                  </a:moveTo>
                  <a:cubicBezTo>
                    <a:pt x="982" y="1"/>
                    <a:pt x="566" y="223"/>
                    <a:pt x="294" y="710"/>
                  </a:cubicBezTo>
                  <a:cubicBezTo>
                    <a:pt x="0" y="1222"/>
                    <a:pt x="43" y="1719"/>
                    <a:pt x="75" y="1719"/>
                  </a:cubicBezTo>
                  <a:cubicBezTo>
                    <a:pt x="75" y="1719"/>
                    <a:pt x="75" y="1719"/>
                    <a:pt x="75" y="1719"/>
                  </a:cubicBezTo>
                  <a:cubicBezTo>
                    <a:pt x="76" y="1719"/>
                    <a:pt x="76" y="1719"/>
                    <a:pt x="76" y="1719"/>
                  </a:cubicBezTo>
                  <a:cubicBezTo>
                    <a:pt x="115" y="1719"/>
                    <a:pt x="129" y="1254"/>
                    <a:pt x="407" y="775"/>
                  </a:cubicBezTo>
                  <a:cubicBezTo>
                    <a:pt x="676" y="289"/>
                    <a:pt x="1069" y="36"/>
                    <a:pt x="1046" y="3"/>
                  </a:cubicBezTo>
                  <a:cubicBezTo>
                    <a:pt x="1045" y="2"/>
                    <a:pt x="1043" y="1"/>
                    <a:pt x="10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30"/>
            <p:cNvSpPr/>
            <p:nvPr/>
          </p:nvSpPr>
          <p:spPr>
            <a:xfrm>
              <a:off x="2316525" y="5273050"/>
              <a:ext cx="14950" cy="22925"/>
            </a:xfrm>
            <a:custGeom>
              <a:rect b="b" l="l" r="r" t="t"/>
              <a:pathLst>
                <a:path extrusionOk="0" h="917" w="598">
                  <a:moveTo>
                    <a:pt x="563" y="0"/>
                  </a:moveTo>
                  <a:cubicBezTo>
                    <a:pt x="524" y="0"/>
                    <a:pt x="385" y="184"/>
                    <a:pt x="243" y="426"/>
                  </a:cubicBezTo>
                  <a:cubicBezTo>
                    <a:pt x="96" y="678"/>
                    <a:pt x="0" y="896"/>
                    <a:pt x="31" y="916"/>
                  </a:cubicBezTo>
                  <a:cubicBezTo>
                    <a:pt x="33" y="916"/>
                    <a:pt x="34" y="917"/>
                    <a:pt x="36" y="917"/>
                  </a:cubicBezTo>
                  <a:cubicBezTo>
                    <a:pt x="75" y="917"/>
                    <a:pt x="214" y="733"/>
                    <a:pt x="356" y="491"/>
                  </a:cubicBezTo>
                  <a:cubicBezTo>
                    <a:pt x="504" y="239"/>
                    <a:pt x="598" y="19"/>
                    <a:pt x="568" y="1"/>
                  </a:cubicBezTo>
                  <a:cubicBezTo>
                    <a:pt x="566" y="0"/>
                    <a:pt x="565" y="0"/>
                    <a:pt x="56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0"/>
            <p:cNvSpPr/>
            <p:nvPr/>
          </p:nvSpPr>
          <p:spPr>
            <a:xfrm>
              <a:off x="2294550" y="5269425"/>
              <a:ext cx="17475" cy="15875"/>
            </a:xfrm>
            <a:custGeom>
              <a:rect b="b" l="l" r="r" t="t"/>
              <a:pathLst>
                <a:path extrusionOk="0" h="635" w="699">
                  <a:moveTo>
                    <a:pt x="663" y="1"/>
                  </a:moveTo>
                  <a:cubicBezTo>
                    <a:pt x="618" y="1"/>
                    <a:pt x="467" y="113"/>
                    <a:pt x="304" y="270"/>
                  </a:cubicBezTo>
                  <a:cubicBezTo>
                    <a:pt x="126" y="444"/>
                    <a:pt x="0" y="605"/>
                    <a:pt x="25" y="631"/>
                  </a:cubicBezTo>
                  <a:cubicBezTo>
                    <a:pt x="27" y="633"/>
                    <a:pt x="31" y="634"/>
                    <a:pt x="35" y="634"/>
                  </a:cubicBezTo>
                  <a:cubicBezTo>
                    <a:pt x="81" y="634"/>
                    <a:pt x="232" y="521"/>
                    <a:pt x="395" y="365"/>
                  </a:cubicBezTo>
                  <a:cubicBezTo>
                    <a:pt x="573" y="191"/>
                    <a:pt x="699" y="30"/>
                    <a:pt x="673" y="4"/>
                  </a:cubicBezTo>
                  <a:cubicBezTo>
                    <a:pt x="671" y="2"/>
                    <a:pt x="667" y="1"/>
                    <a:pt x="66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30"/>
            <p:cNvSpPr/>
            <p:nvPr/>
          </p:nvSpPr>
          <p:spPr>
            <a:xfrm>
              <a:off x="2280525" y="5258325"/>
              <a:ext cx="28125" cy="3350"/>
            </a:xfrm>
            <a:custGeom>
              <a:rect b="b" l="l" r="r" t="t"/>
              <a:pathLst>
                <a:path extrusionOk="0" h="134" w="1125">
                  <a:moveTo>
                    <a:pt x="683" y="0"/>
                  </a:moveTo>
                  <a:cubicBezTo>
                    <a:pt x="643" y="0"/>
                    <a:pt x="602" y="1"/>
                    <a:pt x="560" y="2"/>
                  </a:cubicBezTo>
                  <a:cubicBezTo>
                    <a:pt x="250" y="9"/>
                    <a:pt x="0" y="44"/>
                    <a:pt x="0" y="80"/>
                  </a:cubicBezTo>
                  <a:cubicBezTo>
                    <a:pt x="1" y="112"/>
                    <a:pt x="190" y="133"/>
                    <a:pt x="441" y="133"/>
                  </a:cubicBezTo>
                  <a:cubicBezTo>
                    <a:pt x="481" y="133"/>
                    <a:pt x="522" y="133"/>
                    <a:pt x="564" y="132"/>
                  </a:cubicBezTo>
                  <a:cubicBezTo>
                    <a:pt x="874" y="123"/>
                    <a:pt x="1125" y="88"/>
                    <a:pt x="1123" y="52"/>
                  </a:cubicBezTo>
                  <a:cubicBezTo>
                    <a:pt x="1122" y="22"/>
                    <a:pt x="935" y="0"/>
                    <a:pt x="6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30"/>
            <p:cNvSpPr/>
            <p:nvPr/>
          </p:nvSpPr>
          <p:spPr>
            <a:xfrm>
              <a:off x="2274925" y="5242300"/>
              <a:ext cx="32325" cy="4350"/>
            </a:xfrm>
            <a:custGeom>
              <a:rect b="b" l="l" r="r" t="t"/>
              <a:pathLst>
                <a:path extrusionOk="0" h="174" w="1293">
                  <a:moveTo>
                    <a:pt x="66" y="0"/>
                  </a:moveTo>
                  <a:cubicBezTo>
                    <a:pt x="33" y="0"/>
                    <a:pt x="14" y="4"/>
                    <a:pt x="11" y="12"/>
                  </a:cubicBezTo>
                  <a:cubicBezTo>
                    <a:pt x="0" y="45"/>
                    <a:pt x="277" y="158"/>
                    <a:pt x="642" y="172"/>
                  </a:cubicBezTo>
                  <a:cubicBezTo>
                    <a:pt x="668" y="173"/>
                    <a:pt x="693" y="174"/>
                    <a:pt x="718" y="174"/>
                  </a:cubicBezTo>
                  <a:cubicBezTo>
                    <a:pt x="1045" y="174"/>
                    <a:pt x="1292" y="95"/>
                    <a:pt x="1285" y="63"/>
                  </a:cubicBezTo>
                  <a:cubicBezTo>
                    <a:pt x="1281" y="48"/>
                    <a:pt x="1231" y="44"/>
                    <a:pt x="1148" y="44"/>
                  </a:cubicBezTo>
                  <a:cubicBezTo>
                    <a:pt x="1076" y="44"/>
                    <a:pt x="979" y="47"/>
                    <a:pt x="868" y="47"/>
                  </a:cubicBezTo>
                  <a:cubicBezTo>
                    <a:pt x="799" y="47"/>
                    <a:pt x="725" y="46"/>
                    <a:pt x="647" y="42"/>
                  </a:cubicBezTo>
                  <a:cubicBezTo>
                    <a:pt x="387" y="31"/>
                    <a:pt x="165" y="0"/>
                    <a:pt x="6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30"/>
            <p:cNvSpPr/>
            <p:nvPr/>
          </p:nvSpPr>
          <p:spPr>
            <a:xfrm>
              <a:off x="2325575" y="5246800"/>
              <a:ext cx="50500" cy="30025"/>
            </a:xfrm>
            <a:custGeom>
              <a:rect b="b" l="l" r="r" t="t"/>
              <a:pathLst>
                <a:path extrusionOk="0" h="1201" w="2020">
                  <a:moveTo>
                    <a:pt x="1398" y="127"/>
                  </a:moveTo>
                  <a:cubicBezTo>
                    <a:pt x="1543" y="127"/>
                    <a:pt x="1687" y="154"/>
                    <a:pt x="1804" y="223"/>
                  </a:cubicBezTo>
                  <a:cubicBezTo>
                    <a:pt x="1917" y="301"/>
                    <a:pt x="1879" y="430"/>
                    <a:pt x="1760" y="508"/>
                  </a:cubicBezTo>
                  <a:cubicBezTo>
                    <a:pt x="1648" y="584"/>
                    <a:pt x="1504" y="635"/>
                    <a:pt x="1378" y="687"/>
                  </a:cubicBezTo>
                  <a:cubicBezTo>
                    <a:pt x="1149" y="775"/>
                    <a:pt x="913" y="845"/>
                    <a:pt x="674" y="897"/>
                  </a:cubicBezTo>
                  <a:cubicBezTo>
                    <a:pt x="472" y="939"/>
                    <a:pt x="305" y="963"/>
                    <a:pt x="188" y="979"/>
                  </a:cubicBezTo>
                  <a:lnTo>
                    <a:pt x="188" y="979"/>
                  </a:lnTo>
                  <a:cubicBezTo>
                    <a:pt x="229" y="874"/>
                    <a:pt x="294" y="741"/>
                    <a:pt x="405" y="599"/>
                  </a:cubicBezTo>
                  <a:cubicBezTo>
                    <a:pt x="554" y="412"/>
                    <a:pt x="753" y="272"/>
                    <a:pt x="980" y="195"/>
                  </a:cubicBezTo>
                  <a:cubicBezTo>
                    <a:pt x="1102" y="155"/>
                    <a:pt x="1250" y="127"/>
                    <a:pt x="1398" y="127"/>
                  </a:cubicBezTo>
                  <a:close/>
                  <a:moveTo>
                    <a:pt x="1373" y="1"/>
                  </a:moveTo>
                  <a:cubicBezTo>
                    <a:pt x="904" y="1"/>
                    <a:pt x="503" y="284"/>
                    <a:pt x="331" y="543"/>
                  </a:cubicBezTo>
                  <a:cubicBezTo>
                    <a:pt x="234" y="676"/>
                    <a:pt x="165" y="827"/>
                    <a:pt x="128" y="987"/>
                  </a:cubicBezTo>
                  <a:lnTo>
                    <a:pt x="128" y="987"/>
                  </a:lnTo>
                  <a:cubicBezTo>
                    <a:pt x="46" y="998"/>
                    <a:pt x="1" y="1005"/>
                    <a:pt x="1" y="1014"/>
                  </a:cubicBezTo>
                  <a:cubicBezTo>
                    <a:pt x="1" y="1020"/>
                    <a:pt x="43" y="1027"/>
                    <a:pt x="119" y="1030"/>
                  </a:cubicBezTo>
                  <a:lnTo>
                    <a:pt x="119" y="1030"/>
                  </a:lnTo>
                  <a:cubicBezTo>
                    <a:pt x="100" y="1138"/>
                    <a:pt x="104" y="1199"/>
                    <a:pt x="110" y="1200"/>
                  </a:cubicBezTo>
                  <a:cubicBezTo>
                    <a:pt x="111" y="1200"/>
                    <a:pt x="111" y="1200"/>
                    <a:pt x="111" y="1200"/>
                  </a:cubicBezTo>
                  <a:cubicBezTo>
                    <a:pt x="123" y="1200"/>
                    <a:pt x="133" y="1135"/>
                    <a:pt x="169" y="1031"/>
                  </a:cubicBezTo>
                  <a:lnTo>
                    <a:pt x="169" y="1031"/>
                  </a:lnTo>
                  <a:cubicBezTo>
                    <a:pt x="171" y="1031"/>
                    <a:pt x="173" y="1031"/>
                    <a:pt x="175" y="1031"/>
                  </a:cubicBezTo>
                  <a:cubicBezTo>
                    <a:pt x="294" y="1031"/>
                    <a:pt x="471" y="1020"/>
                    <a:pt x="690" y="986"/>
                  </a:cubicBezTo>
                  <a:cubicBezTo>
                    <a:pt x="939" y="946"/>
                    <a:pt x="1183" y="883"/>
                    <a:pt x="1419" y="799"/>
                  </a:cubicBezTo>
                  <a:cubicBezTo>
                    <a:pt x="1553" y="745"/>
                    <a:pt x="1692" y="705"/>
                    <a:pt x="1834" y="610"/>
                  </a:cubicBezTo>
                  <a:cubicBezTo>
                    <a:pt x="1901" y="563"/>
                    <a:pt x="1975" y="496"/>
                    <a:pt x="1996" y="391"/>
                  </a:cubicBezTo>
                  <a:cubicBezTo>
                    <a:pt x="2020" y="284"/>
                    <a:pt x="1962" y="172"/>
                    <a:pt x="1883" y="118"/>
                  </a:cubicBezTo>
                  <a:cubicBezTo>
                    <a:pt x="1709" y="35"/>
                    <a:pt x="1537" y="1"/>
                    <a:pt x="13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30"/>
            <p:cNvSpPr/>
            <p:nvPr/>
          </p:nvSpPr>
          <p:spPr>
            <a:xfrm>
              <a:off x="2306050" y="5240025"/>
              <a:ext cx="26675" cy="32875"/>
            </a:xfrm>
            <a:custGeom>
              <a:rect b="b" l="l" r="r" t="t"/>
              <a:pathLst>
                <a:path extrusionOk="0" h="1315" w="1067">
                  <a:moveTo>
                    <a:pt x="276" y="1"/>
                  </a:moveTo>
                  <a:cubicBezTo>
                    <a:pt x="261" y="1"/>
                    <a:pt x="246" y="1"/>
                    <a:pt x="231" y="2"/>
                  </a:cubicBezTo>
                  <a:cubicBezTo>
                    <a:pt x="72" y="28"/>
                    <a:pt x="0" y="214"/>
                    <a:pt x="30" y="329"/>
                  </a:cubicBezTo>
                  <a:cubicBezTo>
                    <a:pt x="46" y="449"/>
                    <a:pt x="105" y="551"/>
                    <a:pt x="158" y="633"/>
                  </a:cubicBezTo>
                  <a:cubicBezTo>
                    <a:pt x="254" y="782"/>
                    <a:pt x="369" y="918"/>
                    <a:pt x="500" y="1038"/>
                  </a:cubicBezTo>
                  <a:cubicBezTo>
                    <a:pt x="706" y="1228"/>
                    <a:pt x="870" y="1306"/>
                    <a:pt x="899" y="1306"/>
                  </a:cubicBezTo>
                  <a:cubicBezTo>
                    <a:pt x="902" y="1306"/>
                    <a:pt x="903" y="1305"/>
                    <a:pt x="904" y="1304"/>
                  </a:cubicBezTo>
                  <a:cubicBezTo>
                    <a:pt x="916" y="1287"/>
                    <a:pt x="762" y="1184"/>
                    <a:pt x="564" y="974"/>
                  </a:cubicBezTo>
                  <a:cubicBezTo>
                    <a:pt x="449" y="850"/>
                    <a:pt x="347" y="715"/>
                    <a:pt x="261" y="570"/>
                  </a:cubicBezTo>
                  <a:cubicBezTo>
                    <a:pt x="161" y="427"/>
                    <a:pt x="87" y="168"/>
                    <a:pt x="259" y="131"/>
                  </a:cubicBezTo>
                  <a:cubicBezTo>
                    <a:pt x="270" y="129"/>
                    <a:pt x="281" y="129"/>
                    <a:pt x="292" y="129"/>
                  </a:cubicBezTo>
                  <a:cubicBezTo>
                    <a:pt x="454" y="129"/>
                    <a:pt x="620" y="281"/>
                    <a:pt x="723" y="406"/>
                  </a:cubicBezTo>
                  <a:cubicBezTo>
                    <a:pt x="826" y="537"/>
                    <a:pt x="897" y="688"/>
                    <a:pt x="935" y="849"/>
                  </a:cubicBezTo>
                  <a:cubicBezTo>
                    <a:pt x="996" y="1127"/>
                    <a:pt x="939" y="1309"/>
                    <a:pt x="961" y="1314"/>
                  </a:cubicBezTo>
                  <a:cubicBezTo>
                    <a:pt x="961" y="1314"/>
                    <a:pt x="961" y="1314"/>
                    <a:pt x="962" y="1314"/>
                  </a:cubicBezTo>
                  <a:cubicBezTo>
                    <a:pt x="975" y="1314"/>
                    <a:pt x="1067" y="1135"/>
                    <a:pt x="1024" y="832"/>
                  </a:cubicBezTo>
                  <a:cubicBezTo>
                    <a:pt x="996" y="652"/>
                    <a:pt x="925" y="481"/>
                    <a:pt x="818" y="334"/>
                  </a:cubicBezTo>
                  <a:cubicBezTo>
                    <a:pt x="697" y="193"/>
                    <a:pt x="544"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30"/>
            <p:cNvSpPr/>
            <p:nvPr/>
          </p:nvSpPr>
          <p:spPr>
            <a:xfrm>
              <a:off x="2038875" y="5262650"/>
              <a:ext cx="98200" cy="74925"/>
            </a:xfrm>
            <a:custGeom>
              <a:rect b="b" l="l" r="r" t="t"/>
              <a:pathLst>
                <a:path extrusionOk="0" h="2997" w="3928">
                  <a:moveTo>
                    <a:pt x="671" y="0"/>
                  </a:moveTo>
                  <a:cubicBezTo>
                    <a:pt x="517" y="0"/>
                    <a:pt x="363" y="14"/>
                    <a:pt x="211" y="39"/>
                  </a:cubicBezTo>
                  <a:cubicBezTo>
                    <a:pt x="75" y="64"/>
                    <a:pt x="1" y="87"/>
                    <a:pt x="2" y="95"/>
                  </a:cubicBezTo>
                  <a:cubicBezTo>
                    <a:pt x="3" y="99"/>
                    <a:pt x="12" y="101"/>
                    <a:pt x="29" y="101"/>
                  </a:cubicBezTo>
                  <a:cubicBezTo>
                    <a:pt x="88" y="101"/>
                    <a:pt x="243" y="82"/>
                    <a:pt x="470" y="82"/>
                  </a:cubicBezTo>
                  <a:cubicBezTo>
                    <a:pt x="566" y="82"/>
                    <a:pt x="676" y="85"/>
                    <a:pt x="797" y="95"/>
                  </a:cubicBezTo>
                  <a:cubicBezTo>
                    <a:pt x="1278" y="132"/>
                    <a:pt x="1954" y="305"/>
                    <a:pt x="2552" y="747"/>
                  </a:cubicBezTo>
                  <a:cubicBezTo>
                    <a:pt x="3149" y="1190"/>
                    <a:pt x="3512" y="1786"/>
                    <a:pt x="3687" y="2238"/>
                  </a:cubicBezTo>
                  <a:cubicBezTo>
                    <a:pt x="3866" y="2689"/>
                    <a:pt x="3894" y="2997"/>
                    <a:pt x="3919" y="2997"/>
                  </a:cubicBezTo>
                  <a:cubicBezTo>
                    <a:pt x="3919" y="2997"/>
                    <a:pt x="3919" y="2997"/>
                    <a:pt x="3919" y="2997"/>
                  </a:cubicBezTo>
                  <a:cubicBezTo>
                    <a:pt x="3926" y="2997"/>
                    <a:pt x="3927" y="2919"/>
                    <a:pt x="3911" y="2781"/>
                  </a:cubicBezTo>
                  <a:cubicBezTo>
                    <a:pt x="3885" y="2584"/>
                    <a:pt x="3840" y="2392"/>
                    <a:pt x="3773" y="2205"/>
                  </a:cubicBezTo>
                  <a:cubicBezTo>
                    <a:pt x="3616" y="1734"/>
                    <a:pt x="3252" y="1105"/>
                    <a:pt x="2629" y="642"/>
                  </a:cubicBezTo>
                  <a:cubicBezTo>
                    <a:pt x="2007" y="180"/>
                    <a:pt x="1299" y="16"/>
                    <a:pt x="802" y="4"/>
                  </a:cubicBezTo>
                  <a:cubicBezTo>
                    <a:pt x="758" y="2"/>
                    <a:pt x="715" y="0"/>
                    <a:pt x="6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30"/>
            <p:cNvSpPr/>
            <p:nvPr/>
          </p:nvSpPr>
          <p:spPr>
            <a:xfrm>
              <a:off x="2170075" y="5309125"/>
              <a:ext cx="78675" cy="5275"/>
            </a:xfrm>
            <a:custGeom>
              <a:rect b="b" l="l" r="r" t="t"/>
              <a:pathLst>
                <a:path extrusionOk="0" h="211" w="3147">
                  <a:moveTo>
                    <a:pt x="3060" y="1"/>
                  </a:moveTo>
                  <a:cubicBezTo>
                    <a:pt x="2851" y="1"/>
                    <a:pt x="2265" y="53"/>
                    <a:pt x="1571" y="74"/>
                  </a:cubicBezTo>
                  <a:cubicBezTo>
                    <a:pt x="709" y="104"/>
                    <a:pt x="6" y="79"/>
                    <a:pt x="3" y="117"/>
                  </a:cubicBezTo>
                  <a:cubicBezTo>
                    <a:pt x="1" y="146"/>
                    <a:pt x="507" y="211"/>
                    <a:pt x="1193" y="211"/>
                  </a:cubicBezTo>
                  <a:cubicBezTo>
                    <a:pt x="1316" y="211"/>
                    <a:pt x="1444" y="209"/>
                    <a:pt x="1577" y="204"/>
                  </a:cubicBezTo>
                  <a:cubicBezTo>
                    <a:pt x="2449" y="174"/>
                    <a:pt x="3146" y="44"/>
                    <a:pt x="3141" y="12"/>
                  </a:cubicBezTo>
                  <a:cubicBezTo>
                    <a:pt x="3140" y="4"/>
                    <a:pt x="3111" y="1"/>
                    <a:pt x="306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30"/>
            <p:cNvSpPr/>
            <p:nvPr/>
          </p:nvSpPr>
          <p:spPr>
            <a:xfrm>
              <a:off x="2116925" y="5313375"/>
              <a:ext cx="9325" cy="15175"/>
            </a:xfrm>
            <a:custGeom>
              <a:rect b="b" l="l" r="r" t="t"/>
              <a:pathLst>
                <a:path extrusionOk="0" h="607" w="373">
                  <a:moveTo>
                    <a:pt x="37" y="1"/>
                  </a:moveTo>
                  <a:cubicBezTo>
                    <a:pt x="31" y="1"/>
                    <a:pt x="27" y="2"/>
                    <a:pt x="25" y="5"/>
                  </a:cubicBezTo>
                  <a:cubicBezTo>
                    <a:pt x="0" y="33"/>
                    <a:pt x="87" y="151"/>
                    <a:pt x="165" y="311"/>
                  </a:cubicBezTo>
                  <a:cubicBezTo>
                    <a:pt x="243" y="466"/>
                    <a:pt x="285" y="606"/>
                    <a:pt x="322" y="606"/>
                  </a:cubicBezTo>
                  <a:cubicBezTo>
                    <a:pt x="323" y="606"/>
                    <a:pt x="323" y="606"/>
                    <a:pt x="324" y="606"/>
                  </a:cubicBezTo>
                  <a:cubicBezTo>
                    <a:pt x="360" y="603"/>
                    <a:pt x="373" y="435"/>
                    <a:pt x="281" y="252"/>
                  </a:cubicBezTo>
                  <a:cubicBezTo>
                    <a:pt x="200" y="92"/>
                    <a:pt x="79" y="1"/>
                    <a:pt x="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30"/>
            <p:cNvSpPr/>
            <p:nvPr/>
          </p:nvSpPr>
          <p:spPr>
            <a:xfrm>
              <a:off x="2096200" y="5289375"/>
              <a:ext cx="11700" cy="10150"/>
            </a:xfrm>
            <a:custGeom>
              <a:rect b="b" l="l" r="r" t="t"/>
              <a:pathLst>
                <a:path extrusionOk="0" h="406" w="468">
                  <a:moveTo>
                    <a:pt x="41" y="0"/>
                  </a:moveTo>
                  <a:cubicBezTo>
                    <a:pt x="34" y="0"/>
                    <a:pt x="29" y="2"/>
                    <a:pt x="25" y="6"/>
                  </a:cubicBezTo>
                  <a:cubicBezTo>
                    <a:pt x="1" y="32"/>
                    <a:pt x="74" y="141"/>
                    <a:pt x="189" y="250"/>
                  </a:cubicBezTo>
                  <a:cubicBezTo>
                    <a:pt x="287" y="342"/>
                    <a:pt x="383" y="405"/>
                    <a:pt x="426" y="405"/>
                  </a:cubicBezTo>
                  <a:cubicBezTo>
                    <a:pt x="433" y="405"/>
                    <a:pt x="439" y="403"/>
                    <a:pt x="443" y="399"/>
                  </a:cubicBezTo>
                  <a:cubicBezTo>
                    <a:pt x="467" y="373"/>
                    <a:pt x="394" y="264"/>
                    <a:pt x="279" y="156"/>
                  </a:cubicBezTo>
                  <a:cubicBezTo>
                    <a:pt x="180" y="63"/>
                    <a:pt x="83"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30"/>
            <p:cNvSpPr/>
            <p:nvPr/>
          </p:nvSpPr>
          <p:spPr>
            <a:xfrm>
              <a:off x="2067825" y="5277550"/>
              <a:ext cx="16325" cy="6450"/>
            </a:xfrm>
            <a:custGeom>
              <a:rect b="b" l="l" r="r" t="t"/>
              <a:pathLst>
                <a:path extrusionOk="0" h="258" w="653">
                  <a:moveTo>
                    <a:pt x="205" y="1"/>
                  </a:moveTo>
                  <a:cubicBezTo>
                    <a:pt x="84" y="1"/>
                    <a:pt x="1" y="44"/>
                    <a:pt x="10" y="68"/>
                  </a:cubicBezTo>
                  <a:cubicBezTo>
                    <a:pt x="18" y="105"/>
                    <a:pt x="161" y="98"/>
                    <a:pt x="321" y="149"/>
                  </a:cubicBezTo>
                  <a:cubicBezTo>
                    <a:pt x="461" y="189"/>
                    <a:pt x="566" y="257"/>
                    <a:pt x="609" y="257"/>
                  </a:cubicBezTo>
                  <a:cubicBezTo>
                    <a:pt x="615" y="257"/>
                    <a:pt x="620" y="256"/>
                    <a:pt x="624" y="252"/>
                  </a:cubicBezTo>
                  <a:cubicBezTo>
                    <a:pt x="653" y="232"/>
                    <a:pt x="556" y="82"/>
                    <a:pt x="358" y="23"/>
                  </a:cubicBezTo>
                  <a:cubicBezTo>
                    <a:pt x="303" y="7"/>
                    <a:pt x="251" y="1"/>
                    <a:pt x="20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30"/>
            <p:cNvSpPr/>
            <p:nvPr/>
          </p:nvSpPr>
          <p:spPr>
            <a:xfrm>
              <a:off x="2047375" y="5273975"/>
              <a:ext cx="8800" cy="4200"/>
            </a:xfrm>
            <a:custGeom>
              <a:rect b="b" l="l" r="r" t="t"/>
              <a:pathLst>
                <a:path extrusionOk="0" h="168" w="352">
                  <a:moveTo>
                    <a:pt x="80" y="0"/>
                  </a:moveTo>
                  <a:cubicBezTo>
                    <a:pt x="44" y="0"/>
                    <a:pt x="19" y="9"/>
                    <a:pt x="13" y="27"/>
                  </a:cubicBezTo>
                  <a:cubicBezTo>
                    <a:pt x="1" y="61"/>
                    <a:pt x="63" y="114"/>
                    <a:pt x="155" y="146"/>
                  </a:cubicBezTo>
                  <a:cubicBezTo>
                    <a:pt x="198" y="161"/>
                    <a:pt x="239" y="168"/>
                    <a:pt x="271" y="168"/>
                  </a:cubicBezTo>
                  <a:cubicBezTo>
                    <a:pt x="308" y="168"/>
                    <a:pt x="333" y="159"/>
                    <a:pt x="339" y="142"/>
                  </a:cubicBezTo>
                  <a:cubicBezTo>
                    <a:pt x="351" y="107"/>
                    <a:pt x="289" y="54"/>
                    <a:pt x="197" y="23"/>
                  </a:cubicBezTo>
                  <a:cubicBezTo>
                    <a:pt x="154" y="8"/>
                    <a:pt x="112" y="0"/>
                    <a:pt x="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30"/>
            <p:cNvSpPr/>
            <p:nvPr/>
          </p:nvSpPr>
          <p:spPr>
            <a:xfrm>
              <a:off x="947525" y="2249175"/>
              <a:ext cx="1032925" cy="2424000"/>
            </a:xfrm>
            <a:custGeom>
              <a:rect b="b" l="l" r="r" t="t"/>
              <a:pathLst>
                <a:path extrusionOk="0" h="96960" w="41317">
                  <a:moveTo>
                    <a:pt x="4940" y="1"/>
                  </a:moveTo>
                  <a:cubicBezTo>
                    <a:pt x="4940" y="1"/>
                    <a:pt x="18127" y="56012"/>
                    <a:pt x="18394" y="57086"/>
                  </a:cubicBezTo>
                  <a:cubicBezTo>
                    <a:pt x="18662" y="58158"/>
                    <a:pt x="1" y="78834"/>
                    <a:pt x="1" y="78834"/>
                  </a:cubicBezTo>
                  <a:lnTo>
                    <a:pt x="10583" y="96959"/>
                  </a:lnTo>
                  <a:cubicBezTo>
                    <a:pt x="10583" y="96959"/>
                    <a:pt x="38784" y="68085"/>
                    <a:pt x="40050" y="65289"/>
                  </a:cubicBezTo>
                  <a:cubicBezTo>
                    <a:pt x="41317" y="62494"/>
                    <a:pt x="32611" y="4654"/>
                    <a:pt x="32611" y="4654"/>
                  </a:cubicBezTo>
                  <a:lnTo>
                    <a:pt x="49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30"/>
            <p:cNvSpPr/>
            <p:nvPr/>
          </p:nvSpPr>
          <p:spPr>
            <a:xfrm>
              <a:off x="1662375" y="2365500"/>
              <a:ext cx="177775" cy="533800"/>
            </a:xfrm>
            <a:custGeom>
              <a:rect b="b" l="l" r="r" t="t"/>
              <a:pathLst>
                <a:path extrusionOk="0" h="21352" w="7111">
                  <a:moveTo>
                    <a:pt x="4017" y="1"/>
                  </a:moveTo>
                  <a:lnTo>
                    <a:pt x="3411" y="132"/>
                  </a:lnTo>
                  <a:lnTo>
                    <a:pt x="0" y="4942"/>
                  </a:lnTo>
                  <a:cubicBezTo>
                    <a:pt x="0" y="4942"/>
                    <a:pt x="7024" y="20738"/>
                    <a:pt x="7111" y="21351"/>
                  </a:cubicBezTo>
                  <a:lnTo>
                    <a:pt x="401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30"/>
            <p:cNvSpPr/>
            <p:nvPr/>
          </p:nvSpPr>
          <p:spPr>
            <a:xfrm>
              <a:off x="895575" y="2229425"/>
              <a:ext cx="1416725" cy="2436750"/>
            </a:xfrm>
            <a:custGeom>
              <a:rect b="b" l="l" r="r" t="t"/>
              <a:pathLst>
                <a:path extrusionOk="0" h="97470" w="56669">
                  <a:moveTo>
                    <a:pt x="2076" y="1"/>
                  </a:moveTo>
                  <a:lnTo>
                    <a:pt x="1549" y="2146"/>
                  </a:lnTo>
                  <a:cubicBezTo>
                    <a:pt x="0" y="8471"/>
                    <a:pt x="950" y="15147"/>
                    <a:pt x="4204" y="20786"/>
                  </a:cubicBezTo>
                  <a:lnTo>
                    <a:pt x="27812" y="61707"/>
                  </a:lnTo>
                  <a:cubicBezTo>
                    <a:pt x="29484" y="64604"/>
                    <a:pt x="30704" y="67742"/>
                    <a:pt x="31429" y="71008"/>
                  </a:cubicBezTo>
                  <a:lnTo>
                    <a:pt x="37308" y="97469"/>
                  </a:lnTo>
                  <a:lnTo>
                    <a:pt x="56669" y="97469"/>
                  </a:lnTo>
                  <a:cubicBezTo>
                    <a:pt x="56669" y="97469"/>
                    <a:pt x="54275" y="79338"/>
                    <a:pt x="52143" y="66079"/>
                  </a:cubicBezTo>
                  <a:cubicBezTo>
                    <a:pt x="50536" y="56080"/>
                    <a:pt x="37155" y="25042"/>
                    <a:pt x="30672" y="10384"/>
                  </a:cubicBezTo>
                  <a:lnTo>
                    <a:pt x="34689" y="5444"/>
                  </a:lnTo>
                  <a:lnTo>
                    <a:pt x="27711" y="4279"/>
                  </a:lnTo>
                  <a:lnTo>
                    <a:pt x="20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30"/>
            <p:cNvSpPr/>
            <p:nvPr/>
          </p:nvSpPr>
          <p:spPr>
            <a:xfrm>
              <a:off x="1673850" y="2486250"/>
              <a:ext cx="173025" cy="439975"/>
            </a:xfrm>
            <a:custGeom>
              <a:rect b="b" l="l" r="r" t="t"/>
              <a:pathLst>
                <a:path extrusionOk="0" h="17599" w="6921">
                  <a:moveTo>
                    <a:pt x="54" y="0"/>
                  </a:moveTo>
                  <a:cubicBezTo>
                    <a:pt x="53" y="0"/>
                    <a:pt x="52" y="0"/>
                    <a:pt x="52" y="0"/>
                  </a:cubicBezTo>
                  <a:cubicBezTo>
                    <a:pt x="0" y="22"/>
                    <a:pt x="394" y="1005"/>
                    <a:pt x="1039" y="2587"/>
                  </a:cubicBezTo>
                  <a:cubicBezTo>
                    <a:pt x="1683" y="4169"/>
                    <a:pt x="2571" y="6354"/>
                    <a:pt x="3516" y="8782"/>
                  </a:cubicBezTo>
                  <a:cubicBezTo>
                    <a:pt x="4460" y="11209"/>
                    <a:pt x="5282" y="13422"/>
                    <a:pt x="5875" y="15024"/>
                  </a:cubicBezTo>
                  <a:cubicBezTo>
                    <a:pt x="6463" y="16612"/>
                    <a:pt x="6835" y="17598"/>
                    <a:pt x="6893" y="17598"/>
                  </a:cubicBezTo>
                  <a:cubicBezTo>
                    <a:pt x="6894" y="17598"/>
                    <a:pt x="6894" y="17598"/>
                    <a:pt x="6895" y="17598"/>
                  </a:cubicBezTo>
                  <a:cubicBezTo>
                    <a:pt x="6921" y="17590"/>
                    <a:pt x="6861" y="17330"/>
                    <a:pt x="6731" y="16871"/>
                  </a:cubicBezTo>
                  <a:cubicBezTo>
                    <a:pt x="6602" y="16409"/>
                    <a:pt x="6398" y="15747"/>
                    <a:pt x="6133" y="14934"/>
                  </a:cubicBezTo>
                  <a:cubicBezTo>
                    <a:pt x="5607" y="13306"/>
                    <a:pt x="4825" y="11074"/>
                    <a:pt x="3879" y="8641"/>
                  </a:cubicBezTo>
                  <a:cubicBezTo>
                    <a:pt x="2933" y="6206"/>
                    <a:pt x="2001" y="4035"/>
                    <a:pt x="1291" y="2478"/>
                  </a:cubicBezTo>
                  <a:cubicBezTo>
                    <a:pt x="935" y="1700"/>
                    <a:pt x="639" y="1075"/>
                    <a:pt x="422" y="647"/>
                  </a:cubicBezTo>
                  <a:cubicBezTo>
                    <a:pt x="211" y="230"/>
                    <a:pt x="82" y="0"/>
                    <a:pt x="5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30"/>
            <p:cNvSpPr/>
            <p:nvPr/>
          </p:nvSpPr>
          <p:spPr>
            <a:xfrm>
              <a:off x="1258125" y="3190775"/>
              <a:ext cx="470300" cy="1014275"/>
            </a:xfrm>
            <a:custGeom>
              <a:rect b="b" l="l" r="r" t="t"/>
              <a:pathLst>
                <a:path extrusionOk="0" h="40571" w="18812">
                  <a:moveTo>
                    <a:pt x="14" y="0"/>
                  </a:moveTo>
                  <a:cubicBezTo>
                    <a:pt x="14" y="0"/>
                    <a:pt x="13" y="1"/>
                    <a:pt x="13" y="1"/>
                  </a:cubicBezTo>
                  <a:cubicBezTo>
                    <a:pt x="1" y="8"/>
                    <a:pt x="78" y="147"/>
                    <a:pt x="237" y="403"/>
                  </a:cubicBezTo>
                  <a:lnTo>
                    <a:pt x="944" y="1514"/>
                  </a:lnTo>
                  <a:cubicBezTo>
                    <a:pt x="1593" y="2515"/>
                    <a:pt x="2486" y="3891"/>
                    <a:pt x="3578" y="5573"/>
                  </a:cubicBezTo>
                  <a:cubicBezTo>
                    <a:pt x="5790" y="9006"/>
                    <a:pt x="8842" y="13762"/>
                    <a:pt x="11704" y="19293"/>
                  </a:cubicBezTo>
                  <a:cubicBezTo>
                    <a:pt x="13122" y="22064"/>
                    <a:pt x="14327" y="24773"/>
                    <a:pt x="15308" y="27283"/>
                  </a:cubicBezTo>
                  <a:cubicBezTo>
                    <a:pt x="15762" y="28551"/>
                    <a:pt x="16229" y="29745"/>
                    <a:pt x="16564" y="30895"/>
                  </a:cubicBezTo>
                  <a:cubicBezTo>
                    <a:pt x="16740" y="31469"/>
                    <a:pt x="16925" y="32017"/>
                    <a:pt x="17075" y="32552"/>
                  </a:cubicBezTo>
                  <a:cubicBezTo>
                    <a:pt x="17216" y="33090"/>
                    <a:pt x="17351" y="33605"/>
                    <a:pt x="17482" y="34100"/>
                  </a:cubicBezTo>
                  <a:cubicBezTo>
                    <a:pt x="17763" y="35081"/>
                    <a:pt x="17924" y="35989"/>
                    <a:pt x="18098" y="36780"/>
                  </a:cubicBezTo>
                  <a:cubicBezTo>
                    <a:pt x="18279" y="37571"/>
                    <a:pt x="18394" y="38258"/>
                    <a:pt x="18476" y="38823"/>
                  </a:cubicBezTo>
                  <a:cubicBezTo>
                    <a:pt x="18566" y="39354"/>
                    <a:pt x="18638" y="39783"/>
                    <a:pt x="18694" y="40120"/>
                  </a:cubicBezTo>
                  <a:cubicBezTo>
                    <a:pt x="18750" y="40415"/>
                    <a:pt x="18784" y="40570"/>
                    <a:pt x="18798" y="40570"/>
                  </a:cubicBezTo>
                  <a:cubicBezTo>
                    <a:pt x="18798" y="40570"/>
                    <a:pt x="18798" y="40570"/>
                    <a:pt x="18798" y="40570"/>
                  </a:cubicBezTo>
                  <a:cubicBezTo>
                    <a:pt x="18811" y="40569"/>
                    <a:pt x="18803" y="40411"/>
                    <a:pt x="18773" y="40112"/>
                  </a:cubicBezTo>
                  <a:cubicBezTo>
                    <a:pt x="18735" y="39771"/>
                    <a:pt x="18687" y="39337"/>
                    <a:pt x="18627" y="38802"/>
                  </a:cubicBezTo>
                  <a:cubicBezTo>
                    <a:pt x="18567" y="38231"/>
                    <a:pt x="18476" y="37536"/>
                    <a:pt x="18312" y="36739"/>
                  </a:cubicBezTo>
                  <a:cubicBezTo>
                    <a:pt x="18159" y="35941"/>
                    <a:pt x="18016" y="35023"/>
                    <a:pt x="17751" y="34033"/>
                  </a:cubicBezTo>
                  <a:cubicBezTo>
                    <a:pt x="17628" y="33535"/>
                    <a:pt x="17500" y="33014"/>
                    <a:pt x="17366" y="32472"/>
                  </a:cubicBezTo>
                  <a:cubicBezTo>
                    <a:pt x="17223" y="31931"/>
                    <a:pt x="17041" y="31377"/>
                    <a:pt x="16872" y="30800"/>
                  </a:cubicBezTo>
                  <a:cubicBezTo>
                    <a:pt x="16549" y="29638"/>
                    <a:pt x="16091" y="28433"/>
                    <a:pt x="15644" y="27156"/>
                  </a:cubicBezTo>
                  <a:cubicBezTo>
                    <a:pt x="14676" y="24624"/>
                    <a:pt x="13474" y="21897"/>
                    <a:pt x="12052" y="19115"/>
                  </a:cubicBezTo>
                  <a:cubicBezTo>
                    <a:pt x="9176" y="13560"/>
                    <a:pt x="6081" y="8817"/>
                    <a:pt x="3808" y="5420"/>
                  </a:cubicBezTo>
                  <a:cubicBezTo>
                    <a:pt x="2670" y="3723"/>
                    <a:pt x="1727" y="2363"/>
                    <a:pt x="1069" y="1428"/>
                  </a:cubicBezTo>
                  <a:cubicBezTo>
                    <a:pt x="757" y="992"/>
                    <a:pt x="503" y="637"/>
                    <a:pt x="302" y="358"/>
                  </a:cubicBezTo>
                  <a:cubicBezTo>
                    <a:pt x="129" y="124"/>
                    <a:pt x="31" y="0"/>
                    <a:pt x="1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30"/>
            <p:cNvSpPr/>
            <p:nvPr/>
          </p:nvSpPr>
          <p:spPr>
            <a:xfrm>
              <a:off x="1012500" y="2624525"/>
              <a:ext cx="596600" cy="783875"/>
            </a:xfrm>
            <a:custGeom>
              <a:rect b="b" l="l" r="r" t="t"/>
              <a:pathLst>
                <a:path extrusionOk="0" h="31355" w="23864">
                  <a:moveTo>
                    <a:pt x="4399" y="0"/>
                  </a:moveTo>
                  <a:cubicBezTo>
                    <a:pt x="3867" y="0"/>
                    <a:pt x="3364" y="58"/>
                    <a:pt x="2909" y="172"/>
                  </a:cubicBezTo>
                  <a:cubicBezTo>
                    <a:pt x="1315" y="541"/>
                    <a:pt x="370" y="1501"/>
                    <a:pt x="14" y="2148"/>
                  </a:cubicBezTo>
                  <a:lnTo>
                    <a:pt x="1" y="2172"/>
                  </a:lnTo>
                  <a:lnTo>
                    <a:pt x="14" y="2194"/>
                  </a:lnTo>
                  <a:lnTo>
                    <a:pt x="422" y="2852"/>
                  </a:lnTo>
                  <a:cubicBezTo>
                    <a:pt x="510" y="2990"/>
                    <a:pt x="557" y="3056"/>
                    <a:pt x="566" y="3056"/>
                  </a:cubicBezTo>
                  <a:cubicBezTo>
                    <a:pt x="566" y="3056"/>
                    <a:pt x="567" y="3055"/>
                    <a:pt x="567" y="3055"/>
                  </a:cubicBezTo>
                  <a:cubicBezTo>
                    <a:pt x="572" y="3051"/>
                    <a:pt x="540" y="2978"/>
                    <a:pt x="462" y="2830"/>
                  </a:cubicBezTo>
                  <a:lnTo>
                    <a:pt x="106" y="2173"/>
                  </a:lnTo>
                  <a:lnTo>
                    <a:pt x="106" y="2173"/>
                  </a:lnTo>
                  <a:cubicBezTo>
                    <a:pt x="495" y="1561"/>
                    <a:pt x="1422" y="686"/>
                    <a:pt x="2954" y="361"/>
                  </a:cubicBezTo>
                  <a:cubicBezTo>
                    <a:pt x="3364" y="267"/>
                    <a:pt x="3810" y="220"/>
                    <a:pt x="4282" y="220"/>
                  </a:cubicBezTo>
                  <a:cubicBezTo>
                    <a:pt x="4689" y="220"/>
                    <a:pt x="5116" y="255"/>
                    <a:pt x="5557" y="327"/>
                  </a:cubicBezTo>
                  <a:cubicBezTo>
                    <a:pt x="6508" y="480"/>
                    <a:pt x="7514" y="797"/>
                    <a:pt x="8577" y="1180"/>
                  </a:cubicBezTo>
                  <a:cubicBezTo>
                    <a:pt x="9639" y="1569"/>
                    <a:pt x="10789" y="1944"/>
                    <a:pt x="11881" y="2553"/>
                  </a:cubicBezTo>
                  <a:cubicBezTo>
                    <a:pt x="12965" y="3150"/>
                    <a:pt x="13991" y="4069"/>
                    <a:pt x="14455" y="5335"/>
                  </a:cubicBezTo>
                  <a:cubicBezTo>
                    <a:pt x="14686" y="5958"/>
                    <a:pt x="14747" y="6650"/>
                    <a:pt x="14570" y="7312"/>
                  </a:cubicBezTo>
                  <a:cubicBezTo>
                    <a:pt x="14403" y="7981"/>
                    <a:pt x="14045" y="8614"/>
                    <a:pt x="13719" y="9281"/>
                  </a:cubicBezTo>
                  <a:cubicBezTo>
                    <a:pt x="13394" y="9942"/>
                    <a:pt x="13067" y="10686"/>
                    <a:pt x="13109" y="11506"/>
                  </a:cubicBezTo>
                  <a:cubicBezTo>
                    <a:pt x="13138" y="12326"/>
                    <a:pt x="13575" y="13084"/>
                    <a:pt x="14146" y="13641"/>
                  </a:cubicBezTo>
                  <a:cubicBezTo>
                    <a:pt x="14830" y="14326"/>
                    <a:pt x="15705" y="14743"/>
                    <a:pt x="16553" y="15061"/>
                  </a:cubicBezTo>
                  <a:cubicBezTo>
                    <a:pt x="17404" y="15383"/>
                    <a:pt x="18254" y="15637"/>
                    <a:pt x="19020" y="16018"/>
                  </a:cubicBezTo>
                  <a:cubicBezTo>
                    <a:pt x="20561" y="16769"/>
                    <a:pt x="21737" y="18043"/>
                    <a:pt x="22478" y="19426"/>
                  </a:cubicBezTo>
                  <a:cubicBezTo>
                    <a:pt x="23229" y="20813"/>
                    <a:pt x="23558" y="22330"/>
                    <a:pt x="23480" y="23728"/>
                  </a:cubicBezTo>
                  <a:cubicBezTo>
                    <a:pt x="23422" y="25131"/>
                    <a:pt x="22936" y="26393"/>
                    <a:pt x="22296" y="27398"/>
                  </a:cubicBezTo>
                  <a:cubicBezTo>
                    <a:pt x="21271" y="29011"/>
                    <a:pt x="19738" y="30238"/>
                    <a:pt x="17939" y="30883"/>
                  </a:cubicBezTo>
                  <a:cubicBezTo>
                    <a:pt x="16662" y="31324"/>
                    <a:pt x="15889" y="31300"/>
                    <a:pt x="15897" y="31349"/>
                  </a:cubicBezTo>
                  <a:cubicBezTo>
                    <a:pt x="15898" y="31353"/>
                    <a:pt x="15921" y="31355"/>
                    <a:pt x="15965" y="31355"/>
                  </a:cubicBezTo>
                  <a:cubicBezTo>
                    <a:pt x="16049" y="31355"/>
                    <a:pt x="16210" y="31347"/>
                    <a:pt x="16445" y="31332"/>
                  </a:cubicBezTo>
                  <a:cubicBezTo>
                    <a:pt x="16802" y="31300"/>
                    <a:pt x="17329" y="31216"/>
                    <a:pt x="17983" y="31013"/>
                  </a:cubicBezTo>
                  <a:cubicBezTo>
                    <a:pt x="19263" y="30602"/>
                    <a:pt x="21138" y="29614"/>
                    <a:pt x="22503" y="27531"/>
                  </a:cubicBezTo>
                  <a:cubicBezTo>
                    <a:pt x="23176" y="26508"/>
                    <a:pt x="23696" y="25202"/>
                    <a:pt x="23770" y="23744"/>
                  </a:cubicBezTo>
                  <a:cubicBezTo>
                    <a:pt x="23864" y="22293"/>
                    <a:pt x="23532" y="20716"/>
                    <a:pt x="22762" y="19273"/>
                  </a:cubicBezTo>
                  <a:cubicBezTo>
                    <a:pt x="22001" y="17836"/>
                    <a:pt x="20785" y="16504"/>
                    <a:pt x="19172" y="15711"/>
                  </a:cubicBezTo>
                  <a:cubicBezTo>
                    <a:pt x="17590" y="14914"/>
                    <a:pt x="15683" y="14681"/>
                    <a:pt x="14391" y="13391"/>
                  </a:cubicBezTo>
                  <a:cubicBezTo>
                    <a:pt x="13861" y="12875"/>
                    <a:pt x="13480" y="12201"/>
                    <a:pt x="13456" y="11490"/>
                  </a:cubicBezTo>
                  <a:cubicBezTo>
                    <a:pt x="13416" y="10776"/>
                    <a:pt x="13708" y="10085"/>
                    <a:pt x="14028" y="9433"/>
                  </a:cubicBezTo>
                  <a:cubicBezTo>
                    <a:pt x="14347" y="8775"/>
                    <a:pt x="14717" y="8126"/>
                    <a:pt x="14898" y="7395"/>
                  </a:cubicBezTo>
                  <a:cubicBezTo>
                    <a:pt x="15091" y="6668"/>
                    <a:pt x="15019" y="5891"/>
                    <a:pt x="14765" y="5221"/>
                  </a:cubicBezTo>
                  <a:cubicBezTo>
                    <a:pt x="14258" y="3856"/>
                    <a:pt x="13154" y="2893"/>
                    <a:pt x="12031" y="2284"/>
                  </a:cubicBezTo>
                  <a:cubicBezTo>
                    <a:pt x="10896" y="1665"/>
                    <a:pt x="9734" y="1299"/>
                    <a:pt x="8668" y="919"/>
                  </a:cubicBezTo>
                  <a:cubicBezTo>
                    <a:pt x="7597" y="546"/>
                    <a:pt x="6571" y="236"/>
                    <a:pt x="5592" y="92"/>
                  </a:cubicBezTo>
                  <a:cubicBezTo>
                    <a:pt x="5183" y="31"/>
                    <a:pt x="4783" y="0"/>
                    <a:pt x="43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30"/>
            <p:cNvSpPr/>
            <p:nvPr/>
          </p:nvSpPr>
          <p:spPr>
            <a:xfrm>
              <a:off x="1858025" y="3284875"/>
              <a:ext cx="391125" cy="921975"/>
            </a:xfrm>
            <a:custGeom>
              <a:rect b="b" l="l" r="r" t="t"/>
              <a:pathLst>
                <a:path extrusionOk="0" h="36879" w="15645">
                  <a:moveTo>
                    <a:pt x="5641" y="1"/>
                  </a:moveTo>
                  <a:cubicBezTo>
                    <a:pt x="5641" y="1"/>
                    <a:pt x="4968" y="202"/>
                    <a:pt x="3989" y="973"/>
                  </a:cubicBezTo>
                  <a:cubicBezTo>
                    <a:pt x="3035" y="1738"/>
                    <a:pt x="1766" y="3167"/>
                    <a:pt x="1219" y="5358"/>
                  </a:cubicBezTo>
                  <a:cubicBezTo>
                    <a:pt x="945" y="6437"/>
                    <a:pt x="900" y="7705"/>
                    <a:pt x="1204" y="8985"/>
                  </a:cubicBezTo>
                  <a:cubicBezTo>
                    <a:pt x="1485" y="10270"/>
                    <a:pt x="2030" y="11557"/>
                    <a:pt x="2511" y="12920"/>
                  </a:cubicBezTo>
                  <a:cubicBezTo>
                    <a:pt x="2986" y="14274"/>
                    <a:pt x="3412" y="15776"/>
                    <a:pt x="3138" y="17305"/>
                  </a:cubicBezTo>
                  <a:cubicBezTo>
                    <a:pt x="2872" y="18836"/>
                    <a:pt x="1908" y="20207"/>
                    <a:pt x="1273" y="21787"/>
                  </a:cubicBezTo>
                  <a:cubicBezTo>
                    <a:pt x="0" y="24996"/>
                    <a:pt x="642" y="28590"/>
                    <a:pt x="2404" y="30964"/>
                  </a:cubicBezTo>
                  <a:cubicBezTo>
                    <a:pt x="3270" y="32166"/>
                    <a:pt x="4369" y="33091"/>
                    <a:pt x="5511" y="33738"/>
                  </a:cubicBezTo>
                  <a:cubicBezTo>
                    <a:pt x="6652" y="34396"/>
                    <a:pt x="7854" y="34731"/>
                    <a:pt x="8946" y="34903"/>
                  </a:cubicBezTo>
                  <a:cubicBezTo>
                    <a:pt x="10041" y="35076"/>
                    <a:pt x="11032" y="35163"/>
                    <a:pt x="11890" y="35306"/>
                  </a:cubicBezTo>
                  <a:cubicBezTo>
                    <a:pt x="12750" y="35440"/>
                    <a:pt x="13473" y="35638"/>
                    <a:pt x="14036" y="35873"/>
                  </a:cubicBezTo>
                  <a:cubicBezTo>
                    <a:pt x="15127" y="36331"/>
                    <a:pt x="15573" y="36878"/>
                    <a:pt x="15630" y="36878"/>
                  </a:cubicBezTo>
                  <a:cubicBezTo>
                    <a:pt x="15632" y="36878"/>
                    <a:pt x="15634" y="36877"/>
                    <a:pt x="15635" y="36876"/>
                  </a:cubicBezTo>
                  <a:cubicBezTo>
                    <a:pt x="15645" y="36868"/>
                    <a:pt x="15527" y="36744"/>
                    <a:pt x="15295" y="36513"/>
                  </a:cubicBezTo>
                  <a:cubicBezTo>
                    <a:pt x="15043" y="36310"/>
                    <a:pt x="14663" y="35998"/>
                    <a:pt x="14090" y="35747"/>
                  </a:cubicBezTo>
                  <a:cubicBezTo>
                    <a:pt x="13524" y="35488"/>
                    <a:pt x="12788" y="35267"/>
                    <a:pt x="11923" y="35113"/>
                  </a:cubicBezTo>
                  <a:cubicBezTo>
                    <a:pt x="11059" y="34950"/>
                    <a:pt x="10064" y="34844"/>
                    <a:pt x="8989" y="34658"/>
                  </a:cubicBezTo>
                  <a:cubicBezTo>
                    <a:pt x="7913" y="34471"/>
                    <a:pt x="6759" y="34136"/>
                    <a:pt x="5654" y="33486"/>
                  </a:cubicBezTo>
                  <a:cubicBezTo>
                    <a:pt x="4553" y="32849"/>
                    <a:pt x="3495" y="31941"/>
                    <a:pt x="2664" y="30775"/>
                  </a:cubicBezTo>
                  <a:cubicBezTo>
                    <a:pt x="979" y="28476"/>
                    <a:pt x="371" y="25004"/>
                    <a:pt x="1598" y="21917"/>
                  </a:cubicBezTo>
                  <a:cubicBezTo>
                    <a:pt x="2207" y="20387"/>
                    <a:pt x="3190" y="18996"/>
                    <a:pt x="3475" y="17364"/>
                  </a:cubicBezTo>
                  <a:cubicBezTo>
                    <a:pt x="3761" y="15733"/>
                    <a:pt x="3300" y="14174"/>
                    <a:pt x="2816" y="12812"/>
                  </a:cubicBezTo>
                  <a:cubicBezTo>
                    <a:pt x="2319" y="11436"/>
                    <a:pt x="1772" y="10167"/>
                    <a:pt x="1488" y="8920"/>
                  </a:cubicBezTo>
                  <a:cubicBezTo>
                    <a:pt x="1181" y="7679"/>
                    <a:pt x="1209" y="6469"/>
                    <a:pt x="1459" y="5415"/>
                  </a:cubicBezTo>
                  <a:cubicBezTo>
                    <a:pt x="1852" y="3730"/>
                    <a:pt x="2768" y="2212"/>
                    <a:pt x="4077" y="1078"/>
                  </a:cubicBezTo>
                  <a:cubicBezTo>
                    <a:pt x="5010" y="288"/>
                    <a:pt x="5664" y="41"/>
                    <a:pt x="56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30"/>
            <p:cNvSpPr/>
            <p:nvPr/>
          </p:nvSpPr>
          <p:spPr>
            <a:xfrm>
              <a:off x="1793825" y="4404475"/>
              <a:ext cx="229600" cy="284600"/>
            </a:xfrm>
            <a:custGeom>
              <a:rect b="b" l="l" r="r" t="t"/>
              <a:pathLst>
                <a:path extrusionOk="0" h="11384" w="9184">
                  <a:moveTo>
                    <a:pt x="44" y="0"/>
                  </a:moveTo>
                  <a:cubicBezTo>
                    <a:pt x="29" y="0"/>
                    <a:pt x="21" y="2"/>
                    <a:pt x="20" y="6"/>
                  </a:cubicBezTo>
                  <a:cubicBezTo>
                    <a:pt x="1" y="75"/>
                    <a:pt x="854" y="282"/>
                    <a:pt x="2100" y="915"/>
                  </a:cubicBezTo>
                  <a:cubicBezTo>
                    <a:pt x="2725" y="1225"/>
                    <a:pt x="3428" y="1674"/>
                    <a:pt x="4157" y="2234"/>
                  </a:cubicBezTo>
                  <a:cubicBezTo>
                    <a:pt x="5733" y="3473"/>
                    <a:pt x="7004" y="5056"/>
                    <a:pt x="7872" y="6863"/>
                  </a:cubicBezTo>
                  <a:cubicBezTo>
                    <a:pt x="8262" y="7696"/>
                    <a:pt x="8547" y="8479"/>
                    <a:pt x="8715" y="9156"/>
                  </a:cubicBezTo>
                  <a:cubicBezTo>
                    <a:pt x="9064" y="10505"/>
                    <a:pt x="9084" y="11383"/>
                    <a:pt x="9153" y="11383"/>
                  </a:cubicBezTo>
                  <a:cubicBezTo>
                    <a:pt x="9153" y="11383"/>
                    <a:pt x="9153" y="11383"/>
                    <a:pt x="9153" y="11383"/>
                  </a:cubicBezTo>
                  <a:cubicBezTo>
                    <a:pt x="9176" y="11382"/>
                    <a:pt x="9183" y="11163"/>
                    <a:pt x="9174" y="10766"/>
                  </a:cubicBezTo>
                  <a:cubicBezTo>
                    <a:pt x="9172" y="10525"/>
                    <a:pt x="9153" y="10283"/>
                    <a:pt x="9116" y="10046"/>
                  </a:cubicBezTo>
                  <a:cubicBezTo>
                    <a:pt x="9075" y="9766"/>
                    <a:pt x="9048" y="9442"/>
                    <a:pt x="8957" y="9099"/>
                  </a:cubicBezTo>
                  <a:cubicBezTo>
                    <a:pt x="8816" y="8398"/>
                    <a:pt x="8549" y="7588"/>
                    <a:pt x="8164" y="6725"/>
                  </a:cubicBezTo>
                  <a:cubicBezTo>
                    <a:pt x="7305" y="4853"/>
                    <a:pt x="5996" y="3223"/>
                    <a:pt x="4355" y="1978"/>
                  </a:cubicBezTo>
                  <a:cubicBezTo>
                    <a:pt x="3594" y="1418"/>
                    <a:pt x="2862" y="981"/>
                    <a:pt x="2208" y="693"/>
                  </a:cubicBezTo>
                  <a:cubicBezTo>
                    <a:pt x="1891" y="529"/>
                    <a:pt x="1583" y="432"/>
                    <a:pt x="1318" y="333"/>
                  </a:cubicBezTo>
                  <a:cubicBezTo>
                    <a:pt x="1094" y="244"/>
                    <a:pt x="862" y="173"/>
                    <a:pt x="626" y="120"/>
                  </a:cubicBezTo>
                  <a:cubicBezTo>
                    <a:pt x="311" y="42"/>
                    <a:pt x="110" y="0"/>
                    <a:pt x="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30"/>
            <p:cNvSpPr/>
            <p:nvPr/>
          </p:nvSpPr>
          <p:spPr>
            <a:xfrm>
              <a:off x="1461450" y="2332600"/>
              <a:ext cx="313100" cy="458375"/>
            </a:xfrm>
            <a:custGeom>
              <a:rect b="b" l="l" r="r" t="t"/>
              <a:pathLst>
                <a:path extrusionOk="0" h="18335" w="12524">
                  <a:moveTo>
                    <a:pt x="2639" y="0"/>
                  </a:moveTo>
                  <a:cubicBezTo>
                    <a:pt x="2625" y="0"/>
                    <a:pt x="2562" y="66"/>
                    <a:pt x="2453" y="195"/>
                  </a:cubicBezTo>
                  <a:cubicBezTo>
                    <a:pt x="2345" y="333"/>
                    <a:pt x="2161" y="521"/>
                    <a:pt x="1979" y="802"/>
                  </a:cubicBezTo>
                  <a:cubicBezTo>
                    <a:pt x="1585" y="1345"/>
                    <a:pt x="1096" y="2198"/>
                    <a:pt x="691" y="3334"/>
                  </a:cubicBezTo>
                  <a:cubicBezTo>
                    <a:pt x="281" y="4465"/>
                    <a:pt x="0" y="5898"/>
                    <a:pt x="40" y="7498"/>
                  </a:cubicBezTo>
                  <a:cubicBezTo>
                    <a:pt x="74" y="9093"/>
                    <a:pt x="468" y="10855"/>
                    <a:pt x="1342" y="12491"/>
                  </a:cubicBezTo>
                  <a:cubicBezTo>
                    <a:pt x="2239" y="14114"/>
                    <a:pt x="3500" y="15405"/>
                    <a:pt x="4818" y="16303"/>
                  </a:cubicBezTo>
                  <a:cubicBezTo>
                    <a:pt x="6138" y="17208"/>
                    <a:pt x="7493" y="17753"/>
                    <a:pt x="8665" y="18027"/>
                  </a:cubicBezTo>
                  <a:cubicBezTo>
                    <a:pt x="9638" y="18258"/>
                    <a:pt x="10479" y="18335"/>
                    <a:pt x="11120" y="18335"/>
                  </a:cubicBezTo>
                  <a:cubicBezTo>
                    <a:pt x="11252" y="18335"/>
                    <a:pt x="11375" y="18332"/>
                    <a:pt x="11489" y="18326"/>
                  </a:cubicBezTo>
                  <a:cubicBezTo>
                    <a:pt x="11493" y="18326"/>
                    <a:pt x="11498" y="18326"/>
                    <a:pt x="11502" y="18326"/>
                  </a:cubicBezTo>
                  <a:cubicBezTo>
                    <a:pt x="11831" y="18326"/>
                    <a:pt x="12085" y="18275"/>
                    <a:pt x="12257" y="18260"/>
                  </a:cubicBezTo>
                  <a:cubicBezTo>
                    <a:pt x="12432" y="18237"/>
                    <a:pt x="12524" y="18219"/>
                    <a:pt x="12522" y="18207"/>
                  </a:cubicBezTo>
                  <a:cubicBezTo>
                    <a:pt x="12523" y="18191"/>
                    <a:pt x="12478" y="18187"/>
                    <a:pt x="12391" y="18187"/>
                  </a:cubicBezTo>
                  <a:cubicBezTo>
                    <a:pt x="12270" y="18187"/>
                    <a:pt x="12068" y="18196"/>
                    <a:pt x="11795" y="18196"/>
                  </a:cubicBezTo>
                  <a:cubicBezTo>
                    <a:pt x="11136" y="18196"/>
                    <a:pt x="10066" y="18143"/>
                    <a:pt x="8727" y="17788"/>
                  </a:cubicBezTo>
                  <a:cubicBezTo>
                    <a:pt x="7587" y="17489"/>
                    <a:pt x="6277" y="16934"/>
                    <a:pt x="5002" y="16040"/>
                  </a:cubicBezTo>
                  <a:cubicBezTo>
                    <a:pt x="3730" y="15151"/>
                    <a:pt x="2516" y="13893"/>
                    <a:pt x="1649" y="12325"/>
                  </a:cubicBezTo>
                  <a:cubicBezTo>
                    <a:pt x="807" y="10744"/>
                    <a:pt x="414" y="9040"/>
                    <a:pt x="362" y="7488"/>
                  </a:cubicBezTo>
                  <a:cubicBezTo>
                    <a:pt x="306" y="5932"/>
                    <a:pt x="554" y="4531"/>
                    <a:pt x="926" y="3413"/>
                  </a:cubicBezTo>
                  <a:cubicBezTo>
                    <a:pt x="1664" y="1157"/>
                    <a:pt x="2720" y="47"/>
                    <a:pt x="2641" y="1"/>
                  </a:cubicBezTo>
                  <a:cubicBezTo>
                    <a:pt x="2641" y="1"/>
                    <a:pt x="2640" y="0"/>
                    <a:pt x="26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30"/>
            <p:cNvSpPr/>
            <p:nvPr/>
          </p:nvSpPr>
          <p:spPr>
            <a:xfrm>
              <a:off x="1050950" y="3730825"/>
              <a:ext cx="457425" cy="664925"/>
            </a:xfrm>
            <a:custGeom>
              <a:rect b="b" l="l" r="r" t="t"/>
              <a:pathLst>
                <a:path extrusionOk="0" h="26597" w="18297">
                  <a:moveTo>
                    <a:pt x="11705" y="1"/>
                  </a:moveTo>
                  <a:cubicBezTo>
                    <a:pt x="11703" y="1"/>
                    <a:pt x="11701" y="1"/>
                    <a:pt x="11701" y="2"/>
                  </a:cubicBezTo>
                  <a:cubicBezTo>
                    <a:pt x="11695" y="13"/>
                    <a:pt x="11816" y="88"/>
                    <a:pt x="12048" y="227"/>
                  </a:cubicBezTo>
                  <a:cubicBezTo>
                    <a:pt x="12281" y="366"/>
                    <a:pt x="12621" y="574"/>
                    <a:pt x="13049" y="856"/>
                  </a:cubicBezTo>
                  <a:cubicBezTo>
                    <a:pt x="13887" y="1434"/>
                    <a:pt x="15113" y="2318"/>
                    <a:pt x="16214" y="3773"/>
                  </a:cubicBezTo>
                  <a:cubicBezTo>
                    <a:pt x="16760" y="4498"/>
                    <a:pt x="17258" y="5375"/>
                    <a:pt x="17574" y="6389"/>
                  </a:cubicBezTo>
                  <a:cubicBezTo>
                    <a:pt x="17868" y="7405"/>
                    <a:pt x="17978" y="8563"/>
                    <a:pt x="17759" y="9736"/>
                  </a:cubicBezTo>
                  <a:cubicBezTo>
                    <a:pt x="17550" y="10897"/>
                    <a:pt x="17022" y="12097"/>
                    <a:pt x="16071" y="12965"/>
                  </a:cubicBezTo>
                  <a:cubicBezTo>
                    <a:pt x="15165" y="13865"/>
                    <a:pt x="13698" y="14179"/>
                    <a:pt x="12731" y="15344"/>
                  </a:cubicBezTo>
                  <a:cubicBezTo>
                    <a:pt x="12256" y="15907"/>
                    <a:pt x="11970" y="16591"/>
                    <a:pt x="11802" y="17268"/>
                  </a:cubicBezTo>
                  <a:cubicBezTo>
                    <a:pt x="11631" y="17949"/>
                    <a:pt x="11558" y="18629"/>
                    <a:pt x="11496" y="19290"/>
                  </a:cubicBezTo>
                  <a:cubicBezTo>
                    <a:pt x="11382" y="20610"/>
                    <a:pt x="11301" y="21888"/>
                    <a:pt x="10868" y="22994"/>
                  </a:cubicBezTo>
                  <a:cubicBezTo>
                    <a:pt x="10444" y="24104"/>
                    <a:pt x="9588" y="24920"/>
                    <a:pt x="8672" y="25440"/>
                  </a:cubicBezTo>
                  <a:cubicBezTo>
                    <a:pt x="7753" y="25964"/>
                    <a:pt x="6771" y="26221"/>
                    <a:pt x="5873" y="26318"/>
                  </a:cubicBezTo>
                  <a:cubicBezTo>
                    <a:pt x="5503" y="26353"/>
                    <a:pt x="5147" y="26368"/>
                    <a:pt x="4806" y="26368"/>
                  </a:cubicBezTo>
                  <a:cubicBezTo>
                    <a:pt x="3475" y="26368"/>
                    <a:pt x="2374" y="26141"/>
                    <a:pt x="1574" y="26000"/>
                  </a:cubicBezTo>
                  <a:lnTo>
                    <a:pt x="413" y="25772"/>
                  </a:lnTo>
                  <a:cubicBezTo>
                    <a:pt x="193" y="25729"/>
                    <a:pt x="59" y="25708"/>
                    <a:pt x="17" y="25708"/>
                  </a:cubicBezTo>
                  <a:cubicBezTo>
                    <a:pt x="8" y="25708"/>
                    <a:pt x="4" y="25709"/>
                    <a:pt x="3" y="25710"/>
                  </a:cubicBezTo>
                  <a:cubicBezTo>
                    <a:pt x="1" y="25723"/>
                    <a:pt x="136" y="25768"/>
                    <a:pt x="396" y="25840"/>
                  </a:cubicBezTo>
                  <a:cubicBezTo>
                    <a:pt x="658" y="25912"/>
                    <a:pt x="1045" y="26016"/>
                    <a:pt x="1547" y="26133"/>
                  </a:cubicBezTo>
                  <a:cubicBezTo>
                    <a:pt x="2387" y="26316"/>
                    <a:pt x="3567" y="26597"/>
                    <a:pt x="5030" y="26597"/>
                  </a:cubicBezTo>
                  <a:cubicBezTo>
                    <a:pt x="5309" y="26597"/>
                    <a:pt x="5599" y="26587"/>
                    <a:pt x="5899" y="26563"/>
                  </a:cubicBezTo>
                  <a:cubicBezTo>
                    <a:pt x="6827" y="26480"/>
                    <a:pt x="7845" y="26230"/>
                    <a:pt x="8816" y="25693"/>
                  </a:cubicBezTo>
                  <a:cubicBezTo>
                    <a:pt x="9779" y="25165"/>
                    <a:pt x="10706" y="24298"/>
                    <a:pt x="11169" y="23115"/>
                  </a:cubicBezTo>
                  <a:cubicBezTo>
                    <a:pt x="11634" y="21944"/>
                    <a:pt x="11720" y="20631"/>
                    <a:pt x="11839" y="19322"/>
                  </a:cubicBezTo>
                  <a:cubicBezTo>
                    <a:pt x="11967" y="18029"/>
                    <a:pt x="12127" y="16613"/>
                    <a:pt x="13002" y="15569"/>
                  </a:cubicBezTo>
                  <a:cubicBezTo>
                    <a:pt x="13850" y="14512"/>
                    <a:pt x="15307" y="14186"/>
                    <a:pt x="16306" y="13217"/>
                  </a:cubicBezTo>
                  <a:cubicBezTo>
                    <a:pt x="17321" y="12282"/>
                    <a:pt x="17868" y="11009"/>
                    <a:pt x="18077" y="9792"/>
                  </a:cubicBezTo>
                  <a:cubicBezTo>
                    <a:pt x="18297" y="8563"/>
                    <a:pt x="18171" y="7358"/>
                    <a:pt x="17852" y="6303"/>
                  </a:cubicBezTo>
                  <a:cubicBezTo>
                    <a:pt x="17511" y="5251"/>
                    <a:pt x="16984" y="4357"/>
                    <a:pt x="16412" y="3623"/>
                  </a:cubicBezTo>
                  <a:cubicBezTo>
                    <a:pt x="15258" y="2152"/>
                    <a:pt x="13991" y="1290"/>
                    <a:pt x="13123" y="742"/>
                  </a:cubicBezTo>
                  <a:cubicBezTo>
                    <a:pt x="12679" y="476"/>
                    <a:pt x="12327" y="283"/>
                    <a:pt x="12083" y="166"/>
                  </a:cubicBezTo>
                  <a:cubicBezTo>
                    <a:pt x="11857" y="58"/>
                    <a:pt x="11728" y="1"/>
                    <a:pt x="117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30"/>
            <p:cNvSpPr/>
            <p:nvPr/>
          </p:nvSpPr>
          <p:spPr>
            <a:xfrm>
              <a:off x="1052925" y="247775"/>
              <a:ext cx="952350" cy="957600"/>
            </a:xfrm>
            <a:custGeom>
              <a:rect b="b" l="l" r="r" t="t"/>
              <a:pathLst>
                <a:path extrusionOk="0" h="38304" w="38094">
                  <a:moveTo>
                    <a:pt x="11998" y="1"/>
                  </a:moveTo>
                  <a:cubicBezTo>
                    <a:pt x="8802" y="1"/>
                    <a:pt x="5665" y="2112"/>
                    <a:pt x="4087" y="4972"/>
                  </a:cubicBezTo>
                  <a:cubicBezTo>
                    <a:pt x="2229" y="8336"/>
                    <a:pt x="2210" y="12453"/>
                    <a:pt x="3087" y="16193"/>
                  </a:cubicBezTo>
                  <a:cubicBezTo>
                    <a:pt x="3455" y="17763"/>
                    <a:pt x="3972" y="19382"/>
                    <a:pt x="3609" y="20952"/>
                  </a:cubicBezTo>
                  <a:cubicBezTo>
                    <a:pt x="3218" y="22645"/>
                    <a:pt x="1873" y="23954"/>
                    <a:pt x="1233" y="25568"/>
                  </a:cubicBezTo>
                  <a:cubicBezTo>
                    <a:pt x="1" y="28677"/>
                    <a:pt x="1568" y="32126"/>
                    <a:pt x="3100" y="35098"/>
                  </a:cubicBezTo>
                  <a:cubicBezTo>
                    <a:pt x="3800" y="36454"/>
                    <a:pt x="4690" y="37959"/>
                    <a:pt x="6187" y="38252"/>
                  </a:cubicBezTo>
                  <a:cubicBezTo>
                    <a:pt x="6364" y="38287"/>
                    <a:pt x="6538" y="38303"/>
                    <a:pt x="6710" y="38303"/>
                  </a:cubicBezTo>
                  <a:cubicBezTo>
                    <a:pt x="8170" y="38303"/>
                    <a:pt x="9482" y="37141"/>
                    <a:pt x="10743" y="36282"/>
                  </a:cubicBezTo>
                  <a:cubicBezTo>
                    <a:pt x="12706" y="34945"/>
                    <a:pt x="15082" y="34230"/>
                    <a:pt x="17456" y="34230"/>
                  </a:cubicBezTo>
                  <a:cubicBezTo>
                    <a:pt x="18053" y="34230"/>
                    <a:pt x="18650" y="34275"/>
                    <a:pt x="19240" y="34367"/>
                  </a:cubicBezTo>
                  <a:cubicBezTo>
                    <a:pt x="22577" y="34885"/>
                    <a:pt x="25644" y="36817"/>
                    <a:pt x="29019" y="36874"/>
                  </a:cubicBezTo>
                  <a:cubicBezTo>
                    <a:pt x="29066" y="36875"/>
                    <a:pt x="29114" y="36875"/>
                    <a:pt x="29161" y="36875"/>
                  </a:cubicBezTo>
                  <a:cubicBezTo>
                    <a:pt x="32159" y="36875"/>
                    <a:pt x="35112" y="35266"/>
                    <a:pt x="36730" y="32740"/>
                  </a:cubicBezTo>
                  <a:cubicBezTo>
                    <a:pt x="37734" y="31173"/>
                    <a:pt x="38093" y="28811"/>
                    <a:pt x="36631" y="27658"/>
                  </a:cubicBezTo>
                  <a:cubicBezTo>
                    <a:pt x="35671" y="26899"/>
                    <a:pt x="34213" y="26925"/>
                    <a:pt x="33372" y="26035"/>
                  </a:cubicBezTo>
                  <a:cubicBezTo>
                    <a:pt x="32354" y="24957"/>
                    <a:pt x="32794" y="23214"/>
                    <a:pt x="33322" y="21827"/>
                  </a:cubicBezTo>
                  <a:cubicBezTo>
                    <a:pt x="33851" y="20441"/>
                    <a:pt x="34367" y="18746"/>
                    <a:pt x="33438" y="17591"/>
                  </a:cubicBezTo>
                  <a:cubicBezTo>
                    <a:pt x="32392" y="16292"/>
                    <a:pt x="30132" y="16536"/>
                    <a:pt x="29139" y="15197"/>
                  </a:cubicBezTo>
                  <a:cubicBezTo>
                    <a:pt x="28091" y="13786"/>
                    <a:pt x="29192" y="11819"/>
                    <a:pt x="29147" y="10061"/>
                  </a:cubicBezTo>
                  <a:cubicBezTo>
                    <a:pt x="29107" y="8497"/>
                    <a:pt x="28103" y="7086"/>
                    <a:pt x="26839" y="6165"/>
                  </a:cubicBezTo>
                  <a:cubicBezTo>
                    <a:pt x="25574" y="5244"/>
                    <a:pt x="25403" y="4945"/>
                    <a:pt x="23659" y="1783"/>
                  </a:cubicBezTo>
                  <a:lnTo>
                    <a:pt x="13685" y="205"/>
                  </a:lnTo>
                  <a:cubicBezTo>
                    <a:pt x="13127" y="66"/>
                    <a:pt x="12562" y="1"/>
                    <a:pt x="1199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0"/>
            <p:cNvSpPr/>
            <p:nvPr/>
          </p:nvSpPr>
          <p:spPr>
            <a:xfrm>
              <a:off x="829475" y="1016525"/>
              <a:ext cx="1499425" cy="1349000"/>
            </a:xfrm>
            <a:custGeom>
              <a:rect b="b" l="l" r="r" t="t"/>
              <a:pathLst>
                <a:path extrusionOk="0" h="53960" w="59977">
                  <a:moveTo>
                    <a:pt x="14520" y="1"/>
                  </a:moveTo>
                  <a:cubicBezTo>
                    <a:pt x="9549" y="1"/>
                    <a:pt x="1" y="1690"/>
                    <a:pt x="681" y="14789"/>
                  </a:cubicBezTo>
                  <a:cubicBezTo>
                    <a:pt x="1016" y="21235"/>
                    <a:pt x="7824" y="33792"/>
                    <a:pt x="9055" y="36868"/>
                  </a:cubicBezTo>
                  <a:cubicBezTo>
                    <a:pt x="7842" y="40769"/>
                    <a:pt x="4233" y="46848"/>
                    <a:pt x="3467" y="51469"/>
                  </a:cubicBezTo>
                  <a:lnTo>
                    <a:pt x="37333" y="53960"/>
                  </a:lnTo>
                  <a:lnTo>
                    <a:pt x="37090" y="33607"/>
                  </a:lnTo>
                  <a:lnTo>
                    <a:pt x="39500" y="35055"/>
                  </a:lnTo>
                  <a:lnTo>
                    <a:pt x="59976" y="34049"/>
                  </a:lnTo>
                  <a:lnTo>
                    <a:pt x="59313" y="24153"/>
                  </a:lnTo>
                  <a:lnTo>
                    <a:pt x="44431" y="24759"/>
                  </a:lnTo>
                  <a:cubicBezTo>
                    <a:pt x="41064" y="2484"/>
                    <a:pt x="32842" y="1333"/>
                    <a:pt x="31178" y="1333"/>
                  </a:cubicBezTo>
                  <a:cubicBezTo>
                    <a:pt x="30986" y="1333"/>
                    <a:pt x="30882" y="1349"/>
                    <a:pt x="30882" y="1349"/>
                  </a:cubicBezTo>
                  <a:lnTo>
                    <a:pt x="17422" y="205"/>
                  </a:lnTo>
                  <a:cubicBezTo>
                    <a:pt x="17422" y="205"/>
                    <a:pt x="16247" y="1"/>
                    <a:pt x="145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30"/>
            <p:cNvSpPr/>
            <p:nvPr/>
          </p:nvSpPr>
          <p:spPr>
            <a:xfrm>
              <a:off x="1768550" y="1476900"/>
              <a:ext cx="93525" cy="379800"/>
            </a:xfrm>
            <a:custGeom>
              <a:rect b="b" l="l" r="r" t="t"/>
              <a:pathLst>
                <a:path extrusionOk="0" h="15192" w="3741">
                  <a:moveTo>
                    <a:pt x="1038" y="0"/>
                  </a:moveTo>
                  <a:cubicBezTo>
                    <a:pt x="1038" y="0"/>
                    <a:pt x="2543" y="2142"/>
                    <a:pt x="2031" y="5309"/>
                  </a:cubicBezTo>
                  <a:cubicBezTo>
                    <a:pt x="1668" y="7564"/>
                    <a:pt x="852" y="10089"/>
                    <a:pt x="427" y="12158"/>
                  </a:cubicBezTo>
                  <a:cubicBezTo>
                    <a:pt x="1" y="14228"/>
                    <a:pt x="497" y="15192"/>
                    <a:pt x="497" y="15192"/>
                  </a:cubicBezTo>
                  <a:lnTo>
                    <a:pt x="3740" y="14411"/>
                  </a:lnTo>
                  <a:cubicBezTo>
                    <a:pt x="2607" y="10448"/>
                    <a:pt x="3518" y="8583"/>
                    <a:pt x="3458" y="4957"/>
                  </a:cubicBezTo>
                  <a:cubicBezTo>
                    <a:pt x="3419" y="2663"/>
                    <a:pt x="1038" y="1"/>
                    <a:pt x="1038" y="0"/>
                  </a:cubicBezTo>
                  <a:close/>
                </a:path>
              </a:pathLst>
            </a:custGeom>
            <a:solidFill>
              <a:srgbClr val="455A64">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30"/>
            <p:cNvSpPr/>
            <p:nvPr/>
          </p:nvSpPr>
          <p:spPr>
            <a:xfrm>
              <a:off x="1709700" y="1383925"/>
              <a:ext cx="119225" cy="472775"/>
            </a:xfrm>
            <a:custGeom>
              <a:rect b="b" l="l" r="r" t="t"/>
              <a:pathLst>
                <a:path extrusionOk="0" h="18911" w="4769">
                  <a:moveTo>
                    <a:pt x="50" y="0"/>
                  </a:moveTo>
                  <a:cubicBezTo>
                    <a:pt x="49" y="0"/>
                    <a:pt x="48" y="1"/>
                    <a:pt x="47" y="1"/>
                  </a:cubicBezTo>
                  <a:cubicBezTo>
                    <a:pt x="0" y="49"/>
                    <a:pt x="873" y="819"/>
                    <a:pt x="2097" y="2212"/>
                  </a:cubicBezTo>
                  <a:cubicBezTo>
                    <a:pt x="2695" y="2914"/>
                    <a:pt x="3374" y="3800"/>
                    <a:pt x="3831" y="4920"/>
                  </a:cubicBezTo>
                  <a:cubicBezTo>
                    <a:pt x="4301" y="6037"/>
                    <a:pt x="4414" y="7393"/>
                    <a:pt x="4238" y="8782"/>
                  </a:cubicBezTo>
                  <a:cubicBezTo>
                    <a:pt x="4066" y="10177"/>
                    <a:pt x="3662" y="11475"/>
                    <a:pt x="3350" y="12668"/>
                  </a:cubicBezTo>
                  <a:cubicBezTo>
                    <a:pt x="3023" y="13859"/>
                    <a:pt x="2765" y="14953"/>
                    <a:pt x="2659" y="15890"/>
                  </a:cubicBezTo>
                  <a:cubicBezTo>
                    <a:pt x="2529" y="16827"/>
                    <a:pt x="2595" y="17598"/>
                    <a:pt x="2654" y="18118"/>
                  </a:cubicBezTo>
                  <a:cubicBezTo>
                    <a:pt x="2758" y="18631"/>
                    <a:pt x="2827" y="18911"/>
                    <a:pt x="2851" y="18911"/>
                  </a:cubicBezTo>
                  <a:cubicBezTo>
                    <a:pt x="2851" y="18911"/>
                    <a:pt x="2851" y="18911"/>
                    <a:pt x="2851" y="18911"/>
                  </a:cubicBezTo>
                  <a:cubicBezTo>
                    <a:pt x="2875" y="18905"/>
                    <a:pt x="2851" y="18616"/>
                    <a:pt x="2789" y="18104"/>
                  </a:cubicBezTo>
                  <a:cubicBezTo>
                    <a:pt x="2774" y="17587"/>
                    <a:pt x="2746" y="16836"/>
                    <a:pt x="2905" y="15923"/>
                  </a:cubicBezTo>
                  <a:cubicBezTo>
                    <a:pt x="3040" y="15009"/>
                    <a:pt x="3318" y="13939"/>
                    <a:pt x="3659" y="12754"/>
                  </a:cubicBezTo>
                  <a:cubicBezTo>
                    <a:pt x="3990" y="11568"/>
                    <a:pt x="4407" y="10263"/>
                    <a:pt x="4585" y="8826"/>
                  </a:cubicBezTo>
                  <a:cubicBezTo>
                    <a:pt x="4769" y="7396"/>
                    <a:pt x="4639" y="5960"/>
                    <a:pt x="4129" y="4797"/>
                  </a:cubicBezTo>
                  <a:cubicBezTo>
                    <a:pt x="3633" y="3630"/>
                    <a:pt x="2913" y="2741"/>
                    <a:pt x="2282" y="2047"/>
                  </a:cubicBezTo>
                  <a:cubicBezTo>
                    <a:pt x="1646" y="1354"/>
                    <a:pt x="1081" y="848"/>
                    <a:pt x="687" y="505"/>
                  </a:cubicBezTo>
                  <a:cubicBezTo>
                    <a:pt x="309" y="176"/>
                    <a:pt x="83"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0"/>
            <p:cNvSpPr/>
            <p:nvPr/>
          </p:nvSpPr>
          <p:spPr>
            <a:xfrm>
              <a:off x="1303375" y="1563925"/>
              <a:ext cx="488725" cy="333575"/>
            </a:xfrm>
            <a:custGeom>
              <a:rect b="b" l="l" r="r" t="t"/>
              <a:pathLst>
                <a:path extrusionOk="0" h="13343" w="19549">
                  <a:moveTo>
                    <a:pt x="0" y="1"/>
                  </a:moveTo>
                  <a:cubicBezTo>
                    <a:pt x="0" y="1"/>
                    <a:pt x="2652" y="8423"/>
                    <a:pt x="4310" y="12093"/>
                  </a:cubicBezTo>
                  <a:cubicBezTo>
                    <a:pt x="4713" y="12981"/>
                    <a:pt x="5271" y="13342"/>
                    <a:pt x="6117" y="13342"/>
                  </a:cubicBezTo>
                  <a:cubicBezTo>
                    <a:pt x="6286" y="13342"/>
                    <a:pt x="6466" y="13328"/>
                    <a:pt x="6659" y="13301"/>
                  </a:cubicBezTo>
                  <a:cubicBezTo>
                    <a:pt x="11100" y="13296"/>
                    <a:pt x="15396" y="12682"/>
                    <a:pt x="19548" y="11458"/>
                  </a:cubicBezTo>
                  <a:lnTo>
                    <a:pt x="19548" y="11458"/>
                  </a:lnTo>
                  <a:lnTo>
                    <a:pt x="9520" y="11689"/>
                  </a:lnTo>
                  <a:cubicBezTo>
                    <a:pt x="9338" y="11693"/>
                    <a:pt x="9154" y="11697"/>
                    <a:pt x="8971" y="11697"/>
                  </a:cubicBezTo>
                  <a:cubicBezTo>
                    <a:pt x="8352" y="11697"/>
                    <a:pt x="7733" y="11651"/>
                    <a:pt x="7168" y="11412"/>
                  </a:cubicBezTo>
                  <a:cubicBezTo>
                    <a:pt x="6110" y="10965"/>
                    <a:pt x="5436" y="9938"/>
                    <a:pt x="4841" y="8956"/>
                  </a:cubicBezTo>
                  <a:cubicBezTo>
                    <a:pt x="3081" y="6054"/>
                    <a:pt x="1467" y="3069"/>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0"/>
            <p:cNvSpPr/>
            <p:nvPr/>
          </p:nvSpPr>
          <p:spPr>
            <a:xfrm>
              <a:off x="2052100" y="322525"/>
              <a:ext cx="1573975" cy="1966325"/>
            </a:xfrm>
            <a:custGeom>
              <a:rect b="b" l="l" r="r" t="t"/>
              <a:pathLst>
                <a:path extrusionOk="0" h="78653" w="62959">
                  <a:moveTo>
                    <a:pt x="31315" y="1"/>
                  </a:moveTo>
                  <a:cubicBezTo>
                    <a:pt x="26489" y="1"/>
                    <a:pt x="22576" y="3914"/>
                    <a:pt x="22576" y="8741"/>
                  </a:cubicBezTo>
                  <a:cubicBezTo>
                    <a:pt x="22575" y="9951"/>
                    <a:pt x="22829" y="11149"/>
                    <a:pt x="23319" y="12258"/>
                  </a:cubicBezTo>
                  <a:cubicBezTo>
                    <a:pt x="23564" y="12814"/>
                    <a:pt x="23708" y="13411"/>
                    <a:pt x="23708" y="14020"/>
                  </a:cubicBezTo>
                  <a:lnTo>
                    <a:pt x="23708" y="15844"/>
                  </a:lnTo>
                  <a:lnTo>
                    <a:pt x="3237" y="15844"/>
                  </a:lnTo>
                  <a:cubicBezTo>
                    <a:pt x="1449" y="15844"/>
                    <a:pt x="0" y="17294"/>
                    <a:pt x="0" y="19080"/>
                  </a:cubicBezTo>
                  <a:lnTo>
                    <a:pt x="0" y="76017"/>
                  </a:lnTo>
                  <a:cubicBezTo>
                    <a:pt x="0" y="77473"/>
                    <a:pt x="1179" y="78653"/>
                    <a:pt x="2634" y="78653"/>
                  </a:cubicBezTo>
                  <a:cubicBezTo>
                    <a:pt x="2635" y="78653"/>
                    <a:pt x="2636" y="78653"/>
                    <a:pt x="2637" y="78653"/>
                  </a:cubicBezTo>
                  <a:lnTo>
                    <a:pt x="60322" y="78653"/>
                  </a:lnTo>
                  <a:cubicBezTo>
                    <a:pt x="60323" y="78653"/>
                    <a:pt x="60324" y="78653"/>
                    <a:pt x="60324" y="78653"/>
                  </a:cubicBezTo>
                  <a:cubicBezTo>
                    <a:pt x="61779" y="78653"/>
                    <a:pt x="62957" y="77473"/>
                    <a:pt x="62959" y="76017"/>
                  </a:cubicBezTo>
                  <a:lnTo>
                    <a:pt x="62959" y="55442"/>
                  </a:lnTo>
                  <a:lnTo>
                    <a:pt x="60624" y="55442"/>
                  </a:lnTo>
                  <a:cubicBezTo>
                    <a:pt x="60083" y="55442"/>
                    <a:pt x="59549" y="55547"/>
                    <a:pt x="59050" y="55750"/>
                  </a:cubicBezTo>
                  <a:cubicBezTo>
                    <a:pt x="58015" y="56169"/>
                    <a:pt x="56911" y="56385"/>
                    <a:pt x="55795" y="56385"/>
                  </a:cubicBezTo>
                  <a:cubicBezTo>
                    <a:pt x="50850" y="56385"/>
                    <a:pt x="46864" y="52278"/>
                    <a:pt x="47063" y="47289"/>
                  </a:cubicBezTo>
                  <a:cubicBezTo>
                    <a:pt x="47238" y="42891"/>
                    <a:pt x="50790" y="39234"/>
                    <a:pt x="55179" y="38927"/>
                  </a:cubicBezTo>
                  <a:cubicBezTo>
                    <a:pt x="55384" y="38912"/>
                    <a:pt x="55588" y="38905"/>
                    <a:pt x="55793" y="38905"/>
                  </a:cubicBezTo>
                  <a:cubicBezTo>
                    <a:pt x="57066" y="38905"/>
                    <a:pt x="58325" y="39186"/>
                    <a:pt x="59481" y="39729"/>
                  </a:cubicBezTo>
                  <a:cubicBezTo>
                    <a:pt x="60060" y="40001"/>
                    <a:pt x="60682" y="40155"/>
                    <a:pt x="61321" y="40155"/>
                  </a:cubicBezTo>
                  <a:lnTo>
                    <a:pt x="62959" y="40155"/>
                  </a:lnTo>
                  <a:lnTo>
                    <a:pt x="62959" y="19080"/>
                  </a:lnTo>
                  <a:cubicBezTo>
                    <a:pt x="62959" y="17294"/>
                    <a:pt x="61509" y="15844"/>
                    <a:pt x="59721" y="15844"/>
                  </a:cubicBezTo>
                  <a:lnTo>
                    <a:pt x="38731" y="15844"/>
                  </a:lnTo>
                  <a:lnTo>
                    <a:pt x="38731" y="14422"/>
                  </a:lnTo>
                  <a:cubicBezTo>
                    <a:pt x="38731" y="13762"/>
                    <a:pt x="38900" y="13116"/>
                    <a:pt x="39188" y="12521"/>
                  </a:cubicBezTo>
                  <a:cubicBezTo>
                    <a:pt x="39942" y="10961"/>
                    <a:pt x="40251" y="9146"/>
                    <a:pt x="39928" y="7234"/>
                  </a:cubicBezTo>
                  <a:cubicBezTo>
                    <a:pt x="39282" y="3436"/>
                    <a:pt x="36130" y="474"/>
                    <a:pt x="32302" y="55"/>
                  </a:cubicBezTo>
                  <a:cubicBezTo>
                    <a:pt x="31969" y="19"/>
                    <a:pt x="31640" y="1"/>
                    <a:pt x="313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0"/>
            <p:cNvSpPr/>
            <p:nvPr/>
          </p:nvSpPr>
          <p:spPr>
            <a:xfrm>
              <a:off x="1234525" y="261525"/>
              <a:ext cx="456950" cy="917525"/>
            </a:xfrm>
            <a:custGeom>
              <a:rect b="b" l="l" r="r" t="t"/>
              <a:pathLst>
                <a:path extrusionOk="0" h="36701" w="18278">
                  <a:moveTo>
                    <a:pt x="9424" y="0"/>
                  </a:moveTo>
                  <a:lnTo>
                    <a:pt x="0" y="7139"/>
                  </a:lnTo>
                  <a:lnTo>
                    <a:pt x="1039" y="30872"/>
                  </a:lnTo>
                  <a:cubicBezTo>
                    <a:pt x="1181" y="34109"/>
                    <a:pt x="3831" y="36669"/>
                    <a:pt x="7071" y="36701"/>
                  </a:cubicBezTo>
                  <a:cubicBezTo>
                    <a:pt x="7091" y="36701"/>
                    <a:pt x="7110" y="36701"/>
                    <a:pt x="7130" y="36701"/>
                  </a:cubicBezTo>
                  <a:cubicBezTo>
                    <a:pt x="10580" y="36701"/>
                    <a:pt x="13350" y="33833"/>
                    <a:pt x="13219" y="30376"/>
                  </a:cubicBezTo>
                  <a:cubicBezTo>
                    <a:pt x="13112" y="27505"/>
                    <a:pt x="13002" y="24771"/>
                    <a:pt x="13002" y="24771"/>
                  </a:cubicBezTo>
                  <a:cubicBezTo>
                    <a:pt x="13002" y="24771"/>
                    <a:pt x="17704" y="24273"/>
                    <a:pt x="17991" y="19608"/>
                  </a:cubicBezTo>
                  <a:cubicBezTo>
                    <a:pt x="18277" y="14945"/>
                    <a:pt x="17991" y="4187"/>
                    <a:pt x="17991" y="4187"/>
                  </a:cubicBezTo>
                  <a:lnTo>
                    <a:pt x="942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30"/>
            <p:cNvSpPr/>
            <p:nvPr/>
          </p:nvSpPr>
          <p:spPr>
            <a:xfrm>
              <a:off x="1629950" y="547300"/>
              <a:ext cx="31050" cy="29850"/>
            </a:xfrm>
            <a:custGeom>
              <a:rect b="b" l="l" r="r" t="t"/>
              <a:pathLst>
                <a:path extrusionOk="0" h="1194" w="1242">
                  <a:moveTo>
                    <a:pt x="645" y="1"/>
                  </a:moveTo>
                  <a:cubicBezTo>
                    <a:pt x="404" y="1"/>
                    <a:pt x="185" y="145"/>
                    <a:pt x="92" y="369"/>
                  </a:cubicBezTo>
                  <a:cubicBezTo>
                    <a:pt x="1" y="592"/>
                    <a:pt x="51" y="848"/>
                    <a:pt x="222" y="1019"/>
                  </a:cubicBezTo>
                  <a:cubicBezTo>
                    <a:pt x="336" y="1133"/>
                    <a:pt x="490" y="1194"/>
                    <a:pt x="645" y="1194"/>
                  </a:cubicBezTo>
                  <a:cubicBezTo>
                    <a:pt x="722" y="1194"/>
                    <a:pt x="800" y="1179"/>
                    <a:pt x="873" y="1148"/>
                  </a:cubicBezTo>
                  <a:cubicBezTo>
                    <a:pt x="1097" y="1056"/>
                    <a:pt x="1242" y="839"/>
                    <a:pt x="1242" y="597"/>
                  </a:cubicBezTo>
                  <a:cubicBezTo>
                    <a:pt x="1242" y="267"/>
                    <a:pt x="974" y="1"/>
                    <a:pt x="6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30"/>
            <p:cNvSpPr/>
            <p:nvPr/>
          </p:nvSpPr>
          <p:spPr>
            <a:xfrm>
              <a:off x="1615800" y="527850"/>
              <a:ext cx="60600" cy="18375"/>
            </a:xfrm>
            <a:custGeom>
              <a:rect b="b" l="l" r="r" t="t"/>
              <a:pathLst>
                <a:path extrusionOk="0" h="735" w="2424">
                  <a:moveTo>
                    <a:pt x="1153" y="1"/>
                  </a:moveTo>
                  <a:cubicBezTo>
                    <a:pt x="793" y="1"/>
                    <a:pt x="482" y="123"/>
                    <a:pt x="291" y="256"/>
                  </a:cubicBezTo>
                  <a:cubicBezTo>
                    <a:pt x="80" y="401"/>
                    <a:pt x="1" y="543"/>
                    <a:pt x="33" y="581"/>
                  </a:cubicBezTo>
                  <a:cubicBezTo>
                    <a:pt x="41" y="591"/>
                    <a:pt x="55" y="596"/>
                    <a:pt x="75" y="596"/>
                  </a:cubicBezTo>
                  <a:cubicBezTo>
                    <a:pt x="208" y="596"/>
                    <a:pt x="597" y="388"/>
                    <a:pt x="1103" y="388"/>
                  </a:cubicBezTo>
                  <a:cubicBezTo>
                    <a:pt x="1143" y="388"/>
                    <a:pt x="1184" y="390"/>
                    <a:pt x="1226" y="392"/>
                  </a:cubicBezTo>
                  <a:cubicBezTo>
                    <a:pt x="1808" y="423"/>
                    <a:pt x="2224" y="735"/>
                    <a:pt x="2355" y="735"/>
                  </a:cubicBezTo>
                  <a:cubicBezTo>
                    <a:pt x="2368" y="735"/>
                    <a:pt x="2379" y="731"/>
                    <a:pt x="2386" y="724"/>
                  </a:cubicBezTo>
                  <a:cubicBezTo>
                    <a:pt x="2423" y="690"/>
                    <a:pt x="2362" y="540"/>
                    <a:pt x="2169" y="371"/>
                  </a:cubicBezTo>
                  <a:cubicBezTo>
                    <a:pt x="1982" y="201"/>
                    <a:pt x="1651" y="28"/>
                    <a:pt x="1249" y="3"/>
                  </a:cubicBezTo>
                  <a:cubicBezTo>
                    <a:pt x="1217" y="1"/>
                    <a:pt x="1185" y="1"/>
                    <a:pt x="11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0"/>
            <p:cNvSpPr/>
            <p:nvPr/>
          </p:nvSpPr>
          <p:spPr>
            <a:xfrm>
              <a:off x="1457000" y="547300"/>
              <a:ext cx="31050" cy="29850"/>
            </a:xfrm>
            <a:custGeom>
              <a:rect b="b" l="l" r="r" t="t"/>
              <a:pathLst>
                <a:path extrusionOk="0" h="1194" w="1242">
                  <a:moveTo>
                    <a:pt x="645" y="1"/>
                  </a:moveTo>
                  <a:cubicBezTo>
                    <a:pt x="403" y="1"/>
                    <a:pt x="185" y="145"/>
                    <a:pt x="92" y="369"/>
                  </a:cubicBezTo>
                  <a:cubicBezTo>
                    <a:pt x="1" y="592"/>
                    <a:pt x="51" y="848"/>
                    <a:pt x="222" y="1019"/>
                  </a:cubicBezTo>
                  <a:cubicBezTo>
                    <a:pt x="336" y="1133"/>
                    <a:pt x="489" y="1194"/>
                    <a:pt x="645" y="1194"/>
                  </a:cubicBezTo>
                  <a:cubicBezTo>
                    <a:pt x="721" y="1194"/>
                    <a:pt x="799" y="1179"/>
                    <a:pt x="873" y="1148"/>
                  </a:cubicBezTo>
                  <a:cubicBezTo>
                    <a:pt x="1095" y="1056"/>
                    <a:pt x="1241" y="839"/>
                    <a:pt x="1241" y="597"/>
                  </a:cubicBezTo>
                  <a:cubicBezTo>
                    <a:pt x="1241" y="267"/>
                    <a:pt x="974" y="1"/>
                    <a:pt x="6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0"/>
            <p:cNvSpPr/>
            <p:nvPr/>
          </p:nvSpPr>
          <p:spPr>
            <a:xfrm>
              <a:off x="1437675" y="527850"/>
              <a:ext cx="60600" cy="18375"/>
            </a:xfrm>
            <a:custGeom>
              <a:rect b="b" l="l" r="r" t="t"/>
              <a:pathLst>
                <a:path extrusionOk="0" h="735" w="2424">
                  <a:moveTo>
                    <a:pt x="1153" y="1"/>
                  </a:moveTo>
                  <a:cubicBezTo>
                    <a:pt x="793" y="1"/>
                    <a:pt x="483" y="123"/>
                    <a:pt x="292" y="256"/>
                  </a:cubicBezTo>
                  <a:cubicBezTo>
                    <a:pt x="81" y="401"/>
                    <a:pt x="0" y="543"/>
                    <a:pt x="33" y="581"/>
                  </a:cubicBezTo>
                  <a:cubicBezTo>
                    <a:pt x="41" y="591"/>
                    <a:pt x="55" y="596"/>
                    <a:pt x="75" y="596"/>
                  </a:cubicBezTo>
                  <a:cubicBezTo>
                    <a:pt x="209" y="596"/>
                    <a:pt x="598" y="388"/>
                    <a:pt x="1103" y="388"/>
                  </a:cubicBezTo>
                  <a:cubicBezTo>
                    <a:pt x="1143" y="388"/>
                    <a:pt x="1184" y="390"/>
                    <a:pt x="1226" y="392"/>
                  </a:cubicBezTo>
                  <a:cubicBezTo>
                    <a:pt x="1808" y="423"/>
                    <a:pt x="2224" y="735"/>
                    <a:pt x="2355" y="735"/>
                  </a:cubicBezTo>
                  <a:cubicBezTo>
                    <a:pt x="2368" y="735"/>
                    <a:pt x="2378" y="731"/>
                    <a:pt x="2386" y="724"/>
                  </a:cubicBezTo>
                  <a:cubicBezTo>
                    <a:pt x="2424" y="690"/>
                    <a:pt x="2361" y="540"/>
                    <a:pt x="2170" y="371"/>
                  </a:cubicBezTo>
                  <a:cubicBezTo>
                    <a:pt x="1982" y="201"/>
                    <a:pt x="1650" y="28"/>
                    <a:pt x="1250" y="3"/>
                  </a:cubicBezTo>
                  <a:cubicBezTo>
                    <a:pt x="1218" y="1"/>
                    <a:pt x="1185" y="1"/>
                    <a:pt x="11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0"/>
            <p:cNvSpPr/>
            <p:nvPr/>
          </p:nvSpPr>
          <p:spPr>
            <a:xfrm>
              <a:off x="1405175" y="828575"/>
              <a:ext cx="155650" cy="82725"/>
            </a:xfrm>
            <a:custGeom>
              <a:rect b="b" l="l" r="r" t="t"/>
              <a:pathLst>
                <a:path extrusionOk="0" h="3309" w="6226">
                  <a:moveTo>
                    <a:pt x="1" y="1"/>
                  </a:moveTo>
                  <a:cubicBezTo>
                    <a:pt x="1" y="1"/>
                    <a:pt x="1467" y="3309"/>
                    <a:pt x="5856" y="3309"/>
                  </a:cubicBezTo>
                  <a:cubicBezTo>
                    <a:pt x="5977" y="3309"/>
                    <a:pt x="6100" y="3306"/>
                    <a:pt x="6226" y="3301"/>
                  </a:cubicBezTo>
                  <a:lnTo>
                    <a:pt x="6181" y="2089"/>
                  </a:lnTo>
                  <a:cubicBezTo>
                    <a:pt x="6181" y="2089"/>
                    <a:pt x="6177" y="2089"/>
                    <a:pt x="6171" y="2089"/>
                  </a:cubicBezTo>
                  <a:cubicBezTo>
                    <a:pt x="5985" y="2089"/>
                    <a:pt x="2945" y="205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0"/>
            <p:cNvSpPr/>
            <p:nvPr/>
          </p:nvSpPr>
          <p:spPr>
            <a:xfrm>
              <a:off x="1551825" y="541500"/>
              <a:ext cx="45975" cy="141450"/>
            </a:xfrm>
            <a:custGeom>
              <a:rect b="b" l="l" r="r" t="t"/>
              <a:pathLst>
                <a:path extrusionOk="0" h="5658" w="1839">
                  <a:moveTo>
                    <a:pt x="36" y="0"/>
                  </a:moveTo>
                  <a:cubicBezTo>
                    <a:pt x="36" y="0"/>
                    <a:pt x="35" y="0"/>
                    <a:pt x="35" y="1"/>
                  </a:cubicBezTo>
                  <a:cubicBezTo>
                    <a:pt x="1" y="12"/>
                    <a:pt x="93" y="406"/>
                    <a:pt x="271" y="1034"/>
                  </a:cubicBezTo>
                  <a:cubicBezTo>
                    <a:pt x="448" y="1662"/>
                    <a:pt x="712" y="2523"/>
                    <a:pt x="1017" y="3471"/>
                  </a:cubicBezTo>
                  <a:cubicBezTo>
                    <a:pt x="1172" y="3937"/>
                    <a:pt x="1318" y="4382"/>
                    <a:pt x="1458" y="4803"/>
                  </a:cubicBezTo>
                  <a:cubicBezTo>
                    <a:pt x="1531" y="5007"/>
                    <a:pt x="1593" y="5196"/>
                    <a:pt x="1550" y="5322"/>
                  </a:cubicBezTo>
                  <a:cubicBezTo>
                    <a:pt x="1514" y="5443"/>
                    <a:pt x="1353" y="5468"/>
                    <a:pt x="1189" y="5476"/>
                  </a:cubicBezTo>
                  <a:cubicBezTo>
                    <a:pt x="540" y="5524"/>
                    <a:pt x="138" y="5572"/>
                    <a:pt x="138" y="5607"/>
                  </a:cubicBezTo>
                  <a:cubicBezTo>
                    <a:pt x="140" y="5640"/>
                    <a:pt x="491" y="5658"/>
                    <a:pt x="1070" y="5658"/>
                  </a:cubicBezTo>
                  <a:cubicBezTo>
                    <a:pt x="1111" y="5658"/>
                    <a:pt x="1154" y="5658"/>
                    <a:pt x="1198" y="5658"/>
                  </a:cubicBezTo>
                  <a:cubicBezTo>
                    <a:pt x="1211" y="5658"/>
                    <a:pt x="1225" y="5658"/>
                    <a:pt x="1239" y="5658"/>
                  </a:cubicBezTo>
                  <a:cubicBezTo>
                    <a:pt x="1309" y="5658"/>
                    <a:pt x="1388" y="5656"/>
                    <a:pt x="1476" y="5633"/>
                  </a:cubicBezTo>
                  <a:cubicBezTo>
                    <a:pt x="1580" y="5610"/>
                    <a:pt x="1701" y="5525"/>
                    <a:pt x="1749" y="5401"/>
                  </a:cubicBezTo>
                  <a:cubicBezTo>
                    <a:pt x="1839" y="5154"/>
                    <a:pt x="1741" y="4929"/>
                    <a:pt x="1686" y="4730"/>
                  </a:cubicBezTo>
                  <a:cubicBezTo>
                    <a:pt x="1552" y="4305"/>
                    <a:pt x="1412" y="3859"/>
                    <a:pt x="1264" y="3391"/>
                  </a:cubicBezTo>
                  <a:cubicBezTo>
                    <a:pt x="959" y="2444"/>
                    <a:pt x="668" y="1591"/>
                    <a:pt x="446" y="976"/>
                  </a:cubicBezTo>
                  <a:cubicBezTo>
                    <a:pt x="225" y="372"/>
                    <a:pt x="74" y="0"/>
                    <a:pt x="3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0"/>
            <p:cNvSpPr/>
            <p:nvPr/>
          </p:nvSpPr>
          <p:spPr>
            <a:xfrm>
              <a:off x="1520975" y="695325"/>
              <a:ext cx="40200" cy="36000"/>
            </a:xfrm>
            <a:custGeom>
              <a:rect b="b" l="l" r="r" t="t"/>
              <a:pathLst>
                <a:path extrusionOk="0" h="1440" w="1608">
                  <a:moveTo>
                    <a:pt x="900" y="0"/>
                  </a:moveTo>
                  <a:lnTo>
                    <a:pt x="900" y="0"/>
                  </a:lnTo>
                  <a:cubicBezTo>
                    <a:pt x="663" y="82"/>
                    <a:pt x="425" y="193"/>
                    <a:pt x="256" y="378"/>
                  </a:cubicBezTo>
                  <a:cubicBezTo>
                    <a:pt x="87" y="565"/>
                    <a:pt x="1" y="844"/>
                    <a:pt x="98" y="1076"/>
                  </a:cubicBezTo>
                  <a:cubicBezTo>
                    <a:pt x="198" y="1316"/>
                    <a:pt x="467" y="1440"/>
                    <a:pt x="731" y="1440"/>
                  </a:cubicBezTo>
                  <a:cubicBezTo>
                    <a:pt x="791" y="1440"/>
                    <a:pt x="850" y="1433"/>
                    <a:pt x="907" y="1421"/>
                  </a:cubicBezTo>
                  <a:cubicBezTo>
                    <a:pt x="1155" y="1365"/>
                    <a:pt x="1385" y="1207"/>
                    <a:pt x="1495" y="979"/>
                  </a:cubicBezTo>
                  <a:cubicBezTo>
                    <a:pt x="1607" y="751"/>
                    <a:pt x="1584" y="456"/>
                    <a:pt x="1417" y="265"/>
                  </a:cubicBezTo>
                  <a:cubicBezTo>
                    <a:pt x="1314" y="147"/>
                    <a:pt x="1156" y="81"/>
                    <a:pt x="1001" y="81"/>
                  </a:cubicBezTo>
                  <a:cubicBezTo>
                    <a:pt x="905" y="81"/>
                    <a:pt x="810" y="106"/>
                    <a:pt x="730" y="161"/>
                  </a:cubicBezTo>
                  <a:lnTo>
                    <a:pt x="90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0"/>
            <p:cNvSpPr/>
            <p:nvPr/>
          </p:nvSpPr>
          <p:spPr>
            <a:xfrm>
              <a:off x="1518500" y="694150"/>
              <a:ext cx="46025" cy="27575"/>
            </a:xfrm>
            <a:custGeom>
              <a:rect b="b" l="l" r="r" t="t"/>
              <a:pathLst>
                <a:path extrusionOk="0" h="1103" w="1841">
                  <a:moveTo>
                    <a:pt x="107" y="0"/>
                  </a:moveTo>
                  <a:cubicBezTo>
                    <a:pt x="102" y="0"/>
                    <a:pt x="96" y="1"/>
                    <a:pt x="92" y="3"/>
                  </a:cubicBezTo>
                  <a:cubicBezTo>
                    <a:pt x="0" y="27"/>
                    <a:pt x="153" y="579"/>
                    <a:pt x="729" y="901"/>
                  </a:cubicBezTo>
                  <a:cubicBezTo>
                    <a:pt x="994" y="1054"/>
                    <a:pt x="1254" y="1103"/>
                    <a:pt x="1455" y="1103"/>
                  </a:cubicBezTo>
                  <a:cubicBezTo>
                    <a:pt x="1688" y="1103"/>
                    <a:pt x="1841" y="1037"/>
                    <a:pt x="1826" y="987"/>
                  </a:cubicBezTo>
                  <a:cubicBezTo>
                    <a:pt x="1817" y="888"/>
                    <a:pt x="1361" y="867"/>
                    <a:pt x="901" y="597"/>
                  </a:cubicBezTo>
                  <a:cubicBezTo>
                    <a:pt x="458" y="354"/>
                    <a:pt x="210" y="0"/>
                    <a:pt x="1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30"/>
            <p:cNvSpPr/>
            <p:nvPr/>
          </p:nvSpPr>
          <p:spPr>
            <a:xfrm>
              <a:off x="1302550" y="238125"/>
              <a:ext cx="425050" cy="273225"/>
            </a:xfrm>
            <a:custGeom>
              <a:rect b="b" l="l" r="r" t="t"/>
              <a:pathLst>
                <a:path extrusionOk="0" h="10929" w="17002">
                  <a:moveTo>
                    <a:pt x="6883" y="0"/>
                  </a:moveTo>
                  <a:cubicBezTo>
                    <a:pt x="5025" y="0"/>
                    <a:pt x="3194" y="867"/>
                    <a:pt x="1956" y="2257"/>
                  </a:cubicBezTo>
                  <a:cubicBezTo>
                    <a:pt x="646" y="3731"/>
                    <a:pt x="1" y="5751"/>
                    <a:pt x="107" y="7721"/>
                  </a:cubicBezTo>
                  <a:cubicBezTo>
                    <a:pt x="147" y="8463"/>
                    <a:pt x="306" y="9238"/>
                    <a:pt x="799" y="9795"/>
                  </a:cubicBezTo>
                  <a:cubicBezTo>
                    <a:pt x="1483" y="10566"/>
                    <a:pt x="2609" y="10722"/>
                    <a:pt x="3635" y="10828"/>
                  </a:cubicBezTo>
                  <a:cubicBezTo>
                    <a:pt x="4126" y="10879"/>
                    <a:pt x="4628" y="10929"/>
                    <a:pt x="5123" y="10929"/>
                  </a:cubicBezTo>
                  <a:cubicBezTo>
                    <a:pt x="5691" y="10929"/>
                    <a:pt x="6251" y="10864"/>
                    <a:pt x="6779" y="10660"/>
                  </a:cubicBezTo>
                  <a:cubicBezTo>
                    <a:pt x="7401" y="10421"/>
                    <a:pt x="7960" y="9927"/>
                    <a:pt x="8234" y="9335"/>
                  </a:cubicBezTo>
                  <a:lnTo>
                    <a:pt x="8234" y="9335"/>
                  </a:lnTo>
                  <a:cubicBezTo>
                    <a:pt x="8360" y="9728"/>
                    <a:pt x="8640" y="10094"/>
                    <a:pt x="8993" y="10310"/>
                  </a:cubicBezTo>
                  <a:cubicBezTo>
                    <a:pt x="9631" y="10699"/>
                    <a:pt x="10407" y="10739"/>
                    <a:pt x="11160" y="10739"/>
                  </a:cubicBezTo>
                  <a:cubicBezTo>
                    <a:pt x="11234" y="10739"/>
                    <a:pt x="11308" y="10739"/>
                    <a:pt x="11381" y="10738"/>
                  </a:cubicBezTo>
                  <a:lnTo>
                    <a:pt x="14903" y="10712"/>
                  </a:lnTo>
                  <a:cubicBezTo>
                    <a:pt x="15305" y="10709"/>
                    <a:pt x="15736" y="10697"/>
                    <a:pt x="16060" y="10458"/>
                  </a:cubicBezTo>
                  <a:cubicBezTo>
                    <a:pt x="16491" y="10142"/>
                    <a:pt x="16581" y="9545"/>
                    <a:pt x="16636" y="9013"/>
                  </a:cubicBezTo>
                  <a:cubicBezTo>
                    <a:pt x="16830" y="7136"/>
                    <a:pt x="17002" y="5138"/>
                    <a:pt x="16142" y="3461"/>
                  </a:cubicBezTo>
                  <a:cubicBezTo>
                    <a:pt x="15369" y="1956"/>
                    <a:pt x="13856" y="940"/>
                    <a:pt x="12249" y="407"/>
                  </a:cubicBezTo>
                  <a:cubicBezTo>
                    <a:pt x="11209" y="61"/>
                    <a:pt x="10111" y="41"/>
                    <a:pt x="9007" y="41"/>
                  </a:cubicBezTo>
                  <a:cubicBezTo>
                    <a:pt x="8862" y="41"/>
                    <a:pt x="8718" y="41"/>
                    <a:pt x="8573" y="41"/>
                  </a:cubicBezTo>
                  <a:cubicBezTo>
                    <a:pt x="8119" y="41"/>
                    <a:pt x="7665" y="38"/>
                    <a:pt x="7215" y="10"/>
                  </a:cubicBezTo>
                  <a:cubicBezTo>
                    <a:pt x="7104" y="3"/>
                    <a:pt x="6994" y="0"/>
                    <a:pt x="68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30"/>
            <p:cNvSpPr/>
            <p:nvPr/>
          </p:nvSpPr>
          <p:spPr>
            <a:xfrm>
              <a:off x="1221725" y="297750"/>
              <a:ext cx="170825" cy="721550"/>
            </a:xfrm>
            <a:custGeom>
              <a:rect b="b" l="l" r="r" t="t"/>
              <a:pathLst>
                <a:path extrusionOk="0" h="28862" w="6833">
                  <a:moveTo>
                    <a:pt x="3757" y="1"/>
                  </a:moveTo>
                  <a:cubicBezTo>
                    <a:pt x="3182" y="1"/>
                    <a:pt x="2597" y="242"/>
                    <a:pt x="2146" y="612"/>
                  </a:cubicBezTo>
                  <a:cubicBezTo>
                    <a:pt x="1508" y="1138"/>
                    <a:pt x="1095" y="1884"/>
                    <a:pt x="747" y="2633"/>
                  </a:cubicBezTo>
                  <a:lnTo>
                    <a:pt x="0" y="8297"/>
                  </a:lnTo>
                  <a:lnTo>
                    <a:pt x="560" y="16228"/>
                  </a:lnTo>
                  <a:lnTo>
                    <a:pt x="512" y="28751"/>
                  </a:lnTo>
                  <a:cubicBezTo>
                    <a:pt x="655" y="28827"/>
                    <a:pt x="811" y="28862"/>
                    <a:pt x="978" y="28862"/>
                  </a:cubicBezTo>
                  <a:cubicBezTo>
                    <a:pt x="2315" y="28862"/>
                    <a:pt x="4318" y="26641"/>
                    <a:pt x="5021" y="25559"/>
                  </a:cubicBezTo>
                  <a:cubicBezTo>
                    <a:pt x="5813" y="24342"/>
                    <a:pt x="5885" y="22790"/>
                    <a:pt x="5715" y="21347"/>
                  </a:cubicBezTo>
                  <a:cubicBezTo>
                    <a:pt x="5545" y="19905"/>
                    <a:pt x="5161" y="18485"/>
                    <a:pt x="5131" y="17033"/>
                  </a:cubicBezTo>
                  <a:cubicBezTo>
                    <a:pt x="5084" y="14682"/>
                    <a:pt x="5969" y="12423"/>
                    <a:pt x="6383" y="10108"/>
                  </a:cubicBezTo>
                  <a:cubicBezTo>
                    <a:pt x="6832" y="7585"/>
                    <a:pt x="6725" y="4993"/>
                    <a:pt x="6067" y="2516"/>
                  </a:cubicBezTo>
                  <a:cubicBezTo>
                    <a:pt x="5812" y="1555"/>
                    <a:pt x="5378" y="511"/>
                    <a:pt x="4458" y="134"/>
                  </a:cubicBezTo>
                  <a:cubicBezTo>
                    <a:pt x="4233" y="43"/>
                    <a:pt x="3996" y="1"/>
                    <a:pt x="37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30"/>
            <p:cNvSpPr/>
            <p:nvPr/>
          </p:nvSpPr>
          <p:spPr>
            <a:xfrm>
              <a:off x="745500" y="1025100"/>
              <a:ext cx="1420850" cy="1190400"/>
            </a:xfrm>
            <a:custGeom>
              <a:rect b="b" l="l" r="r" t="t"/>
              <a:pathLst>
                <a:path extrusionOk="0" h="47616" w="56834">
                  <a:moveTo>
                    <a:pt x="16351" y="0"/>
                  </a:moveTo>
                  <a:cubicBezTo>
                    <a:pt x="0" y="0"/>
                    <a:pt x="6650" y="18452"/>
                    <a:pt x="6650" y="18452"/>
                  </a:cubicBezTo>
                  <a:cubicBezTo>
                    <a:pt x="7413" y="23318"/>
                    <a:pt x="11048" y="31762"/>
                    <a:pt x="14252" y="39117"/>
                  </a:cubicBezTo>
                  <a:cubicBezTo>
                    <a:pt x="17457" y="46471"/>
                    <a:pt x="20066" y="47502"/>
                    <a:pt x="29171" y="47614"/>
                  </a:cubicBezTo>
                  <a:cubicBezTo>
                    <a:pt x="29258" y="47615"/>
                    <a:pt x="29346" y="47616"/>
                    <a:pt x="29435" y="47616"/>
                  </a:cubicBezTo>
                  <a:cubicBezTo>
                    <a:pt x="39211" y="47616"/>
                    <a:pt x="56833" y="41207"/>
                    <a:pt x="56833" y="41207"/>
                  </a:cubicBezTo>
                  <a:lnTo>
                    <a:pt x="53406" y="29510"/>
                  </a:lnTo>
                  <a:cubicBezTo>
                    <a:pt x="53406" y="29510"/>
                    <a:pt x="34024" y="33469"/>
                    <a:pt x="29841" y="33469"/>
                  </a:cubicBezTo>
                  <a:cubicBezTo>
                    <a:pt x="29527" y="33469"/>
                    <a:pt x="29299" y="33447"/>
                    <a:pt x="29171" y="33399"/>
                  </a:cubicBezTo>
                  <a:cubicBezTo>
                    <a:pt x="27336" y="32712"/>
                    <a:pt x="25441" y="27041"/>
                    <a:pt x="23978" y="23167"/>
                  </a:cubicBezTo>
                  <a:cubicBezTo>
                    <a:pt x="23821" y="22752"/>
                    <a:pt x="21649" y="15575"/>
                    <a:pt x="21649" y="15575"/>
                  </a:cubicBezTo>
                  <a:lnTo>
                    <a:pt x="18936" y="139"/>
                  </a:lnTo>
                  <a:cubicBezTo>
                    <a:pt x="18016" y="45"/>
                    <a:pt x="17156" y="0"/>
                    <a:pt x="163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0"/>
            <p:cNvSpPr/>
            <p:nvPr/>
          </p:nvSpPr>
          <p:spPr>
            <a:xfrm>
              <a:off x="1223325" y="1125975"/>
              <a:ext cx="857375" cy="738650"/>
            </a:xfrm>
            <a:custGeom>
              <a:rect b="b" l="l" r="r" t="t"/>
              <a:pathLst>
                <a:path extrusionOk="0" h="29546" w="34295">
                  <a:moveTo>
                    <a:pt x="13" y="0"/>
                  </a:moveTo>
                  <a:cubicBezTo>
                    <a:pt x="13" y="0"/>
                    <a:pt x="13" y="0"/>
                    <a:pt x="13" y="0"/>
                  </a:cubicBezTo>
                  <a:cubicBezTo>
                    <a:pt x="1" y="6"/>
                    <a:pt x="59" y="191"/>
                    <a:pt x="181" y="542"/>
                  </a:cubicBezTo>
                  <a:cubicBezTo>
                    <a:pt x="314" y="920"/>
                    <a:pt x="495" y="1429"/>
                    <a:pt x="721" y="2069"/>
                  </a:cubicBezTo>
                  <a:cubicBezTo>
                    <a:pt x="1191" y="3396"/>
                    <a:pt x="1850" y="5322"/>
                    <a:pt x="2633" y="7713"/>
                  </a:cubicBezTo>
                  <a:cubicBezTo>
                    <a:pt x="4223" y="12488"/>
                    <a:pt x="6190" y="19162"/>
                    <a:pt x="8765" y="26410"/>
                  </a:cubicBezTo>
                  <a:cubicBezTo>
                    <a:pt x="9138" y="27449"/>
                    <a:pt x="9524" y="28467"/>
                    <a:pt x="9894" y="29428"/>
                  </a:cubicBezTo>
                  <a:lnTo>
                    <a:pt x="9936" y="29536"/>
                  </a:lnTo>
                  <a:lnTo>
                    <a:pt x="10052" y="29538"/>
                  </a:lnTo>
                  <a:cubicBezTo>
                    <a:pt x="10303" y="29543"/>
                    <a:pt x="10553" y="29546"/>
                    <a:pt x="10802" y="29546"/>
                  </a:cubicBezTo>
                  <a:cubicBezTo>
                    <a:pt x="14008" y="29546"/>
                    <a:pt x="17024" y="29156"/>
                    <a:pt x="19723" y="28646"/>
                  </a:cubicBezTo>
                  <a:cubicBezTo>
                    <a:pt x="22635" y="28107"/>
                    <a:pt x="25204" y="27480"/>
                    <a:pt x="27359" y="26997"/>
                  </a:cubicBezTo>
                  <a:cubicBezTo>
                    <a:pt x="29511" y="26504"/>
                    <a:pt x="31246" y="26133"/>
                    <a:pt x="32443" y="25881"/>
                  </a:cubicBezTo>
                  <a:lnTo>
                    <a:pt x="33818" y="25594"/>
                  </a:lnTo>
                  <a:cubicBezTo>
                    <a:pt x="34132" y="25526"/>
                    <a:pt x="34295" y="25486"/>
                    <a:pt x="34293" y="25475"/>
                  </a:cubicBezTo>
                  <a:cubicBezTo>
                    <a:pt x="34293" y="25473"/>
                    <a:pt x="34287" y="25472"/>
                    <a:pt x="34276" y="25472"/>
                  </a:cubicBezTo>
                  <a:cubicBezTo>
                    <a:pt x="34225" y="25472"/>
                    <a:pt x="34066" y="25492"/>
                    <a:pt x="33807" y="25531"/>
                  </a:cubicBezTo>
                  <a:lnTo>
                    <a:pt x="32417" y="25755"/>
                  </a:lnTo>
                  <a:cubicBezTo>
                    <a:pt x="31212" y="25968"/>
                    <a:pt x="29467" y="26305"/>
                    <a:pt x="27308" y="26769"/>
                  </a:cubicBezTo>
                  <a:cubicBezTo>
                    <a:pt x="25147" y="27222"/>
                    <a:pt x="22573" y="27821"/>
                    <a:pt x="19667" y="28340"/>
                  </a:cubicBezTo>
                  <a:cubicBezTo>
                    <a:pt x="16994" y="28828"/>
                    <a:pt x="14024" y="29199"/>
                    <a:pt x="10874" y="29199"/>
                  </a:cubicBezTo>
                  <a:cubicBezTo>
                    <a:pt x="10643" y="29199"/>
                    <a:pt x="10411" y="29197"/>
                    <a:pt x="10178" y="29193"/>
                  </a:cubicBezTo>
                  <a:lnTo>
                    <a:pt x="10178" y="29193"/>
                  </a:lnTo>
                  <a:cubicBezTo>
                    <a:pt x="9823" y="28266"/>
                    <a:pt x="9453" y="27289"/>
                    <a:pt x="9094" y="26292"/>
                  </a:cubicBezTo>
                  <a:cubicBezTo>
                    <a:pt x="6523" y="19058"/>
                    <a:pt x="4518" y="12393"/>
                    <a:pt x="2868" y="7635"/>
                  </a:cubicBezTo>
                  <a:cubicBezTo>
                    <a:pt x="2053" y="5252"/>
                    <a:pt x="1358" y="3336"/>
                    <a:pt x="849" y="2022"/>
                  </a:cubicBezTo>
                  <a:cubicBezTo>
                    <a:pt x="600" y="1364"/>
                    <a:pt x="387" y="859"/>
                    <a:pt x="246" y="516"/>
                  </a:cubicBezTo>
                  <a:cubicBezTo>
                    <a:pt x="106" y="178"/>
                    <a:pt x="26" y="0"/>
                    <a:pt x="1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30"/>
            <p:cNvSpPr/>
            <p:nvPr/>
          </p:nvSpPr>
          <p:spPr>
            <a:xfrm>
              <a:off x="1003725" y="1772300"/>
              <a:ext cx="1162725" cy="457425"/>
            </a:xfrm>
            <a:custGeom>
              <a:rect b="b" l="l" r="r" t="t"/>
              <a:pathLst>
                <a:path extrusionOk="0" h="18297" w="46509">
                  <a:moveTo>
                    <a:pt x="12" y="0"/>
                  </a:moveTo>
                  <a:cubicBezTo>
                    <a:pt x="12" y="0"/>
                    <a:pt x="12" y="0"/>
                    <a:pt x="12" y="0"/>
                  </a:cubicBezTo>
                  <a:cubicBezTo>
                    <a:pt x="1" y="6"/>
                    <a:pt x="68" y="193"/>
                    <a:pt x="204" y="545"/>
                  </a:cubicBezTo>
                  <a:cubicBezTo>
                    <a:pt x="341" y="897"/>
                    <a:pt x="547" y="1414"/>
                    <a:pt x="826" y="2076"/>
                  </a:cubicBezTo>
                  <a:cubicBezTo>
                    <a:pt x="1387" y="3397"/>
                    <a:pt x="2210" y="5308"/>
                    <a:pt x="3422" y="7578"/>
                  </a:cubicBezTo>
                  <a:cubicBezTo>
                    <a:pt x="4651" y="9823"/>
                    <a:pt x="6260" y="12496"/>
                    <a:pt x="8785" y="14827"/>
                  </a:cubicBezTo>
                  <a:cubicBezTo>
                    <a:pt x="10048" y="15978"/>
                    <a:pt x="11577" y="16996"/>
                    <a:pt x="13351" y="17618"/>
                  </a:cubicBezTo>
                  <a:cubicBezTo>
                    <a:pt x="14240" y="17924"/>
                    <a:pt x="15180" y="18110"/>
                    <a:pt x="16138" y="18200"/>
                  </a:cubicBezTo>
                  <a:cubicBezTo>
                    <a:pt x="16763" y="18271"/>
                    <a:pt x="17395" y="18296"/>
                    <a:pt x="18032" y="18296"/>
                  </a:cubicBezTo>
                  <a:cubicBezTo>
                    <a:pt x="18373" y="18296"/>
                    <a:pt x="18715" y="18289"/>
                    <a:pt x="19059" y="18278"/>
                  </a:cubicBezTo>
                  <a:cubicBezTo>
                    <a:pt x="23001" y="18092"/>
                    <a:pt x="26656" y="17187"/>
                    <a:pt x="29944" y="16372"/>
                  </a:cubicBezTo>
                  <a:cubicBezTo>
                    <a:pt x="33233" y="15541"/>
                    <a:pt x="36189" y="14758"/>
                    <a:pt x="38653" y="14034"/>
                  </a:cubicBezTo>
                  <a:cubicBezTo>
                    <a:pt x="41118" y="13315"/>
                    <a:pt x="43088" y="12653"/>
                    <a:pt x="44437" y="12158"/>
                  </a:cubicBezTo>
                  <a:cubicBezTo>
                    <a:pt x="45109" y="11908"/>
                    <a:pt x="45629" y="11706"/>
                    <a:pt x="45977" y="11559"/>
                  </a:cubicBezTo>
                  <a:cubicBezTo>
                    <a:pt x="46327" y="11413"/>
                    <a:pt x="46508" y="11331"/>
                    <a:pt x="46504" y="11320"/>
                  </a:cubicBezTo>
                  <a:cubicBezTo>
                    <a:pt x="46504" y="11319"/>
                    <a:pt x="46502" y="11318"/>
                    <a:pt x="46499" y="11318"/>
                  </a:cubicBezTo>
                  <a:cubicBezTo>
                    <a:pt x="46466" y="11318"/>
                    <a:pt x="46280" y="11379"/>
                    <a:pt x="45953" y="11495"/>
                  </a:cubicBezTo>
                  <a:lnTo>
                    <a:pt x="44390" y="12031"/>
                  </a:lnTo>
                  <a:cubicBezTo>
                    <a:pt x="43032" y="12485"/>
                    <a:pt x="41053" y="13111"/>
                    <a:pt x="38583" y="13798"/>
                  </a:cubicBezTo>
                  <a:cubicBezTo>
                    <a:pt x="36116" y="14490"/>
                    <a:pt x="33158" y="15248"/>
                    <a:pt x="29865" y="16060"/>
                  </a:cubicBezTo>
                  <a:cubicBezTo>
                    <a:pt x="26579" y="16857"/>
                    <a:pt x="22937" y="17747"/>
                    <a:pt x="19044" y="17928"/>
                  </a:cubicBezTo>
                  <a:cubicBezTo>
                    <a:pt x="18697" y="17940"/>
                    <a:pt x="18352" y="17947"/>
                    <a:pt x="18009" y="17947"/>
                  </a:cubicBezTo>
                  <a:cubicBezTo>
                    <a:pt x="17390" y="17947"/>
                    <a:pt x="16777" y="17923"/>
                    <a:pt x="16173" y="17855"/>
                  </a:cubicBezTo>
                  <a:cubicBezTo>
                    <a:pt x="15234" y="17769"/>
                    <a:pt x="14319" y="17587"/>
                    <a:pt x="13460" y="17295"/>
                  </a:cubicBezTo>
                  <a:cubicBezTo>
                    <a:pt x="11743" y="16697"/>
                    <a:pt x="10246" y="15712"/>
                    <a:pt x="9000" y="14589"/>
                  </a:cubicBezTo>
                  <a:cubicBezTo>
                    <a:pt x="6509" y="12315"/>
                    <a:pt x="4888" y="9677"/>
                    <a:pt x="3639" y="7458"/>
                  </a:cubicBezTo>
                  <a:cubicBezTo>
                    <a:pt x="2406" y="5217"/>
                    <a:pt x="1548" y="3324"/>
                    <a:pt x="951" y="2022"/>
                  </a:cubicBezTo>
                  <a:cubicBezTo>
                    <a:pt x="665" y="1391"/>
                    <a:pt x="438" y="889"/>
                    <a:pt x="268" y="518"/>
                  </a:cubicBezTo>
                  <a:cubicBezTo>
                    <a:pt x="113" y="178"/>
                    <a:pt x="25" y="0"/>
                    <a:pt x="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30"/>
            <p:cNvSpPr/>
            <p:nvPr/>
          </p:nvSpPr>
          <p:spPr>
            <a:xfrm>
              <a:off x="1085075" y="1958625"/>
              <a:ext cx="726225" cy="316300"/>
            </a:xfrm>
            <a:custGeom>
              <a:rect b="b" l="l" r="r" t="t"/>
              <a:pathLst>
                <a:path extrusionOk="0" h="12652" w="29049">
                  <a:moveTo>
                    <a:pt x="0" y="1"/>
                  </a:moveTo>
                  <a:cubicBezTo>
                    <a:pt x="1" y="1"/>
                    <a:pt x="3327" y="12652"/>
                    <a:pt x="11834" y="12652"/>
                  </a:cubicBezTo>
                  <a:cubicBezTo>
                    <a:pt x="11920" y="12652"/>
                    <a:pt x="12007" y="12651"/>
                    <a:pt x="12094" y="12648"/>
                  </a:cubicBezTo>
                  <a:cubicBezTo>
                    <a:pt x="20793" y="12387"/>
                    <a:pt x="29048" y="8657"/>
                    <a:pt x="29048" y="8657"/>
                  </a:cubicBezTo>
                  <a:lnTo>
                    <a:pt x="28659" y="8256"/>
                  </a:lnTo>
                  <a:cubicBezTo>
                    <a:pt x="28659" y="8256"/>
                    <a:pt x="20101" y="10101"/>
                    <a:pt x="14194" y="10101"/>
                  </a:cubicBezTo>
                  <a:cubicBezTo>
                    <a:pt x="12337" y="10101"/>
                    <a:pt x="10743" y="9919"/>
                    <a:pt x="9759" y="9439"/>
                  </a:cubicBezTo>
                  <a:cubicBezTo>
                    <a:pt x="1957" y="5637"/>
                    <a:pt x="1" y="1"/>
                    <a:pt x="0" y="1"/>
                  </a:cubicBezTo>
                  <a:close/>
                </a:path>
              </a:pathLst>
            </a:custGeom>
            <a:solidFill>
              <a:srgbClr val="455A64">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30"/>
            <p:cNvSpPr/>
            <p:nvPr/>
          </p:nvSpPr>
          <p:spPr>
            <a:xfrm>
              <a:off x="2080650" y="1620350"/>
              <a:ext cx="331125" cy="401250"/>
            </a:xfrm>
            <a:custGeom>
              <a:rect b="b" l="l" r="r" t="t"/>
              <a:pathLst>
                <a:path extrusionOk="0" h="16050" w="13245">
                  <a:moveTo>
                    <a:pt x="7245" y="0"/>
                  </a:moveTo>
                  <a:cubicBezTo>
                    <a:pt x="6865" y="0"/>
                    <a:pt x="6463" y="272"/>
                    <a:pt x="6386" y="749"/>
                  </a:cubicBezTo>
                  <a:cubicBezTo>
                    <a:pt x="6282" y="1392"/>
                    <a:pt x="5777" y="2409"/>
                    <a:pt x="5368" y="3156"/>
                  </a:cubicBezTo>
                  <a:cubicBezTo>
                    <a:pt x="5030" y="3776"/>
                    <a:pt x="4590" y="4332"/>
                    <a:pt x="4066" y="4802"/>
                  </a:cubicBezTo>
                  <a:cubicBezTo>
                    <a:pt x="3452" y="5348"/>
                    <a:pt x="2911" y="5786"/>
                    <a:pt x="2442" y="6147"/>
                  </a:cubicBezTo>
                  <a:lnTo>
                    <a:pt x="0" y="8504"/>
                  </a:lnTo>
                  <a:lnTo>
                    <a:pt x="2211" y="16050"/>
                  </a:lnTo>
                  <a:lnTo>
                    <a:pt x="4956" y="16021"/>
                  </a:lnTo>
                  <a:cubicBezTo>
                    <a:pt x="7451" y="15778"/>
                    <a:pt x="8847" y="15738"/>
                    <a:pt x="9543" y="15074"/>
                  </a:cubicBezTo>
                  <a:cubicBezTo>
                    <a:pt x="10476" y="14185"/>
                    <a:pt x="9193" y="13313"/>
                    <a:pt x="9193" y="13313"/>
                  </a:cubicBezTo>
                  <a:cubicBezTo>
                    <a:pt x="9193" y="13313"/>
                    <a:pt x="10999" y="12694"/>
                    <a:pt x="10830" y="11594"/>
                  </a:cubicBezTo>
                  <a:cubicBezTo>
                    <a:pt x="10715" y="10843"/>
                    <a:pt x="9859" y="10758"/>
                    <a:pt x="9859" y="10758"/>
                  </a:cubicBezTo>
                  <a:cubicBezTo>
                    <a:pt x="9859" y="10758"/>
                    <a:pt x="11452" y="10137"/>
                    <a:pt x="11767" y="9474"/>
                  </a:cubicBezTo>
                  <a:cubicBezTo>
                    <a:pt x="12196" y="8568"/>
                    <a:pt x="11071" y="8085"/>
                    <a:pt x="11071" y="8085"/>
                  </a:cubicBezTo>
                  <a:cubicBezTo>
                    <a:pt x="13244" y="6746"/>
                    <a:pt x="13046" y="5423"/>
                    <a:pt x="12545" y="5291"/>
                  </a:cubicBezTo>
                  <a:cubicBezTo>
                    <a:pt x="12506" y="5281"/>
                    <a:pt x="12459" y="5276"/>
                    <a:pt x="12407" y="5276"/>
                  </a:cubicBezTo>
                  <a:cubicBezTo>
                    <a:pt x="11788" y="5276"/>
                    <a:pt x="10348" y="5936"/>
                    <a:pt x="10348" y="5936"/>
                  </a:cubicBezTo>
                  <a:cubicBezTo>
                    <a:pt x="9551" y="6165"/>
                    <a:pt x="7986" y="6636"/>
                    <a:pt x="7007" y="6636"/>
                  </a:cubicBezTo>
                  <a:cubicBezTo>
                    <a:pt x="6229" y="6636"/>
                    <a:pt x="5821" y="6338"/>
                    <a:pt x="6461" y="5385"/>
                  </a:cubicBezTo>
                  <a:cubicBezTo>
                    <a:pt x="7908" y="3233"/>
                    <a:pt x="8208" y="1033"/>
                    <a:pt x="7875" y="380"/>
                  </a:cubicBezTo>
                  <a:cubicBezTo>
                    <a:pt x="7742" y="120"/>
                    <a:pt x="7498" y="0"/>
                    <a:pt x="72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325" name="Shape 1325"/>
        <p:cNvGrpSpPr/>
        <p:nvPr/>
      </p:nvGrpSpPr>
      <p:grpSpPr>
        <a:xfrm>
          <a:off x="0" y="0"/>
          <a:ext cx="0" cy="0"/>
          <a:chOff x="0" y="0"/>
          <a:chExt cx="0" cy="0"/>
        </a:xfrm>
      </p:grpSpPr>
      <p:sp>
        <p:nvSpPr>
          <p:cNvPr id="1326" name="Google Shape;1326;p31"/>
          <p:cNvSpPr txBox="1"/>
          <p:nvPr>
            <p:ph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Results -  SVM</a:t>
            </a:r>
            <a:endParaRPr/>
          </a:p>
        </p:txBody>
      </p:sp>
      <p:sp>
        <p:nvSpPr>
          <p:cNvPr id="1327" name="Google Shape;1327;p31"/>
          <p:cNvSpPr txBox="1"/>
          <p:nvPr/>
        </p:nvSpPr>
        <p:spPr>
          <a:xfrm>
            <a:off x="762000" y="1752600"/>
            <a:ext cx="4383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Abel"/>
              <a:ea typeface="Abel"/>
              <a:cs typeface="Abel"/>
              <a:sym typeface="Abel"/>
            </a:endParaRPr>
          </a:p>
        </p:txBody>
      </p:sp>
      <p:pic>
        <p:nvPicPr>
          <p:cNvPr id="1328" name="Google Shape;1328;p31"/>
          <p:cNvPicPr preferRelativeResize="0"/>
          <p:nvPr/>
        </p:nvPicPr>
        <p:blipFill rotWithShape="1">
          <a:blip r:embed="rId3">
            <a:alphaModFix/>
          </a:blip>
          <a:srcRect b="0" l="0" r="32876" t="0"/>
          <a:stretch/>
        </p:blipFill>
        <p:spPr>
          <a:xfrm>
            <a:off x="854625" y="1533050"/>
            <a:ext cx="3989600" cy="2200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332" name="Shape 1332"/>
        <p:cNvGrpSpPr/>
        <p:nvPr/>
      </p:nvGrpSpPr>
      <p:grpSpPr>
        <a:xfrm>
          <a:off x="0" y="0"/>
          <a:ext cx="0" cy="0"/>
          <a:chOff x="0" y="0"/>
          <a:chExt cx="0" cy="0"/>
        </a:xfrm>
      </p:grpSpPr>
      <p:sp>
        <p:nvSpPr>
          <p:cNvPr id="1333" name="Google Shape;1333;p32"/>
          <p:cNvSpPr txBox="1"/>
          <p:nvPr>
            <p:ph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Results - Decision Tree</a:t>
            </a:r>
            <a:endParaRPr/>
          </a:p>
        </p:txBody>
      </p:sp>
      <p:sp>
        <p:nvSpPr>
          <p:cNvPr id="1334" name="Google Shape;1334;p32"/>
          <p:cNvSpPr txBox="1"/>
          <p:nvPr/>
        </p:nvSpPr>
        <p:spPr>
          <a:xfrm>
            <a:off x="762000" y="1752600"/>
            <a:ext cx="4383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Abel"/>
              <a:ea typeface="Abel"/>
              <a:cs typeface="Abel"/>
              <a:sym typeface="Abel"/>
            </a:endParaRPr>
          </a:p>
        </p:txBody>
      </p:sp>
      <p:pic>
        <p:nvPicPr>
          <p:cNvPr id="1335" name="Google Shape;1335;p32"/>
          <p:cNvPicPr preferRelativeResize="0"/>
          <p:nvPr/>
        </p:nvPicPr>
        <p:blipFill rotWithShape="1">
          <a:blip r:embed="rId3">
            <a:alphaModFix/>
          </a:blip>
          <a:srcRect b="9321" l="0" r="6040" t="0"/>
          <a:stretch/>
        </p:blipFill>
        <p:spPr>
          <a:xfrm>
            <a:off x="886400" y="1470850"/>
            <a:ext cx="4468975" cy="2772625"/>
          </a:xfrm>
          <a:prstGeom prst="rect">
            <a:avLst/>
          </a:prstGeom>
          <a:noFill/>
          <a:ln>
            <a:noFill/>
          </a:ln>
        </p:spPr>
      </p:pic>
      <p:sp>
        <p:nvSpPr>
          <p:cNvPr id="1336" name="Google Shape;1336;p32"/>
          <p:cNvSpPr txBox="1"/>
          <p:nvPr/>
        </p:nvSpPr>
        <p:spPr>
          <a:xfrm>
            <a:off x="6005825" y="3266350"/>
            <a:ext cx="22896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bel"/>
                <a:ea typeface="Abel"/>
                <a:cs typeface="Abel"/>
                <a:sym typeface="Abel"/>
              </a:rPr>
              <a:t> Using the above two classifiers we are now predicting  the defect percent of orders in the testing dataset.</a:t>
            </a:r>
            <a:endParaRPr b="0" i="0" sz="1400" u="none" cap="none" strike="noStrike">
              <a:solidFill>
                <a:srgbClr val="000000"/>
              </a:solidFill>
              <a:latin typeface="Abel"/>
              <a:ea typeface="Abel"/>
              <a:cs typeface="Abel"/>
              <a:sym typeface="Abe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40" name="Shape 1340"/>
        <p:cNvGrpSpPr/>
        <p:nvPr/>
      </p:nvGrpSpPr>
      <p:grpSpPr>
        <a:xfrm>
          <a:off x="0" y="0"/>
          <a:ext cx="0" cy="0"/>
          <a:chOff x="0" y="0"/>
          <a:chExt cx="0" cy="0"/>
        </a:xfrm>
      </p:grpSpPr>
      <p:sp>
        <p:nvSpPr>
          <p:cNvPr id="1341" name="Google Shape;1341;p33"/>
          <p:cNvSpPr txBox="1"/>
          <p:nvPr>
            <p:ph type="title"/>
          </p:nvPr>
        </p:nvSpPr>
        <p:spPr>
          <a:xfrm>
            <a:off x="1454700" y="40320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  Schedule</a:t>
            </a:r>
            <a:endParaRPr/>
          </a:p>
        </p:txBody>
      </p:sp>
      <p:grpSp>
        <p:nvGrpSpPr>
          <p:cNvPr id="1342" name="Google Shape;1342;p33"/>
          <p:cNvGrpSpPr/>
          <p:nvPr/>
        </p:nvGrpSpPr>
        <p:grpSpPr>
          <a:xfrm>
            <a:off x="1049201" y="2787324"/>
            <a:ext cx="7045580" cy="417358"/>
            <a:chOff x="935200" y="665825"/>
            <a:chExt cx="5611325" cy="332450"/>
          </a:xfrm>
        </p:grpSpPr>
        <p:sp>
          <p:nvSpPr>
            <p:cNvPr id="1343" name="Google Shape;1343;p33"/>
            <p:cNvSpPr/>
            <p:nvPr/>
          </p:nvSpPr>
          <p:spPr>
            <a:xfrm>
              <a:off x="935200" y="665825"/>
              <a:ext cx="702700" cy="332450"/>
            </a:xfrm>
            <a:custGeom>
              <a:rect b="b" l="l" r="r" t="t"/>
              <a:pathLst>
                <a:path extrusionOk="0" h="13298" w="28108">
                  <a:moveTo>
                    <a:pt x="6389" y="0"/>
                  </a:moveTo>
                  <a:cubicBezTo>
                    <a:pt x="2860" y="0"/>
                    <a:pt x="0" y="2860"/>
                    <a:pt x="0" y="6390"/>
                  </a:cubicBezTo>
                  <a:lnTo>
                    <a:pt x="0" y="6907"/>
                  </a:lnTo>
                  <a:cubicBezTo>
                    <a:pt x="0" y="10437"/>
                    <a:pt x="2860" y="13297"/>
                    <a:pt x="6389" y="13297"/>
                  </a:cubicBezTo>
                  <a:lnTo>
                    <a:pt x="28107" y="13297"/>
                  </a:lnTo>
                  <a:lnTo>
                    <a:pt x="2810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33"/>
            <p:cNvSpPr/>
            <p:nvPr/>
          </p:nvSpPr>
          <p:spPr>
            <a:xfrm>
              <a:off x="1637825" y="665825"/>
              <a:ext cx="702725" cy="332450"/>
            </a:xfrm>
            <a:custGeom>
              <a:rect b="b" l="l" r="r" t="t"/>
              <a:pathLst>
                <a:path extrusionOk="0" h="13298" w="28109">
                  <a:moveTo>
                    <a:pt x="1" y="0"/>
                  </a:moveTo>
                  <a:lnTo>
                    <a:pt x="1" y="13297"/>
                  </a:lnTo>
                  <a:lnTo>
                    <a:pt x="28109" y="13297"/>
                  </a:lnTo>
                  <a:lnTo>
                    <a:pt x="2810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33"/>
            <p:cNvSpPr/>
            <p:nvPr/>
          </p:nvSpPr>
          <p:spPr>
            <a:xfrm>
              <a:off x="2340525" y="665825"/>
              <a:ext cx="702700" cy="332450"/>
            </a:xfrm>
            <a:custGeom>
              <a:rect b="b" l="l" r="r" t="t"/>
              <a:pathLst>
                <a:path extrusionOk="0" h="13298" w="28108">
                  <a:moveTo>
                    <a:pt x="1" y="0"/>
                  </a:moveTo>
                  <a:lnTo>
                    <a:pt x="1" y="13297"/>
                  </a:lnTo>
                  <a:lnTo>
                    <a:pt x="28108" y="13297"/>
                  </a:lnTo>
                  <a:lnTo>
                    <a:pt x="28108"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33"/>
            <p:cNvSpPr/>
            <p:nvPr/>
          </p:nvSpPr>
          <p:spPr>
            <a:xfrm>
              <a:off x="3043200" y="665825"/>
              <a:ext cx="702700" cy="332450"/>
            </a:xfrm>
            <a:custGeom>
              <a:rect b="b" l="l" r="r" t="t"/>
              <a:pathLst>
                <a:path extrusionOk="0" h="13298" w="28108">
                  <a:moveTo>
                    <a:pt x="1" y="0"/>
                  </a:moveTo>
                  <a:lnTo>
                    <a:pt x="1" y="13297"/>
                  </a:lnTo>
                  <a:lnTo>
                    <a:pt x="28107" y="13297"/>
                  </a:lnTo>
                  <a:lnTo>
                    <a:pt x="2810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33"/>
            <p:cNvSpPr/>
            <p:nvPr/>
          </p:nvSpPr>
          <p:spPr>
            <a:xfrm>
              <a:off x="3742975" y="665825"/>
              <a:ext cx="702700" cy="332450"/>
            </a:xfrm>
            <a:custGeom>
              <a:rect b="b" l="l" r="r" t="t"/>
              <a:pathLst>
                <a:path extrusionOk="0" h="13298" w="28108">
                  <a:moveTo>
                    <a:pt x="1" y="0"/>
                  </a:moveTo>
                  <a:lnTo>
                    <a:pt x="1" y="13297"/>
                  </a:lnTo>
                  <a:lnTo>
                    <a:pt x="28108" y="13297"/>
                  </a:lnTo>
                  <a:lnTo>
                    <a:pt x="2810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33"/>
            <p:cNvSpPr/>
            <p:nvPr/>
          </p:nvSpPr>
          <p:spPr>
            <a:xfrm>
              <a:off x="4443300" y="665825"/>
              <a:ext cx="702675" cy="332450"/>
            </a:xfrm>
            <a:custGeom>
              <a:rect b="b" l="l" r="r" t="t"/>
              <a:pathLst>
                <a:path extrusionOk="0" h="13298" w="28107">
                  <a:moveTo>
                    <a:pt x="0" y="0"/>
                  </a:moveTo>
                  <a:lnTo>
                    <a:pt x="0" y="13297"/>
                  </a:lnTo>
                  <a:lnTo>
                    <a:pt x="28107" y="13297"/>
                  </a:lnTo>
                  <a:lnTo>
                    <a:pt x="2810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33"/>
            <p:cNvSpPr/>
            <p:nvPr/>
          </p:nvSpPr>
          <p:spPr>
            <a:xfrm>
              <a:off x="5143550" y="665825"/>
              <a:ext cx="702700" cy="332450"/>
            </a:xfrm>
            <a:custGeom>
              <a:rect b="b" l="l" r="r" t="t"/>
              <a:pathLst>
                <a:path extrusionOk="0" h="13298" w="28108">
                  <a:moveTo>
                    <a:pt x="1" y="0"/>
                  </a:moveTo>
                  <a:lnTo>
                    <a:pt x="1" y="13297"/>
                  </a:lnTo>
                  <a:lnTo>
                    <a:pt x="28108" y="13297"/>
                  </a:lnTo>
                  <a:lnTo>
                    <a:pt x="28108" y="0"/>
                  </a:lnTo>
                  <a:close/>
                </a:path>
              </a:pathLst>
            </a:cu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33"/>
            <p:cNvSpPr/>
            <p:nvPr/>
          </p:nvSpPr>
          <p:spPr>
            <a:xfrm>
              <a:off x="5843825" y="665825"/>
              <a:ext cx="702700" cy="332400"/>
            </a:xfrm>
            <a:custGeom>
              <a:rect b="b" l="l" r="r" t="t"/>
              <a:pathLst>
                <a:path extrusionOk="0" h="13296" w="28108">
                  <a:moveTo>
                    <a:pt x="1" y="0"/>
                  </a:moveTo>
                  <a:lnTo>
                    <a:pt x="1" y="13296"/>
                  </a:lnTo>
                  <a:lnTo>
                    <a:pt x="21719" y="13296"/>
                  </a:lnTo>
                  <a:cubicBezTo>
                    <a:pt x="25248" y="13296"/>
                    <a:pt x="28108" y="10436"/>
                    <a:pt x="28108" y="6907"/>
                  </a:cubicBezTo>
                  <a:lnTo>
                    <a:pt x="28108" y="6390"/>
                  </a:lnTo>
                  <a:cubicBezTo>
                    <a:pt x="28108" y="2860"/>
                    <a:pt x="25248" y="0"/>
                    <a:pt x="21719" y="0"/>
                  </a:cubicBezTo>
                  <a:close/>
                </a:path>
              </a:pathLst>
            </a:cu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1" name="Google Shape;1351;p33"/>
          <p:cNvSpPr txBox="1"/>
          <p:nvPr>
            <p:ph idx="4294967295" type="title"/>
          </p:nvPr>
        </p:nvSpPr>
        <p:spPr>
          <a:xfrm>
            <a:off x="4546700" y="2771925"/>
            <a:ext cx="1722300" cy="44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400">
                <a:solidFill>
                  <a:schemeClr val="lt1"/>
                </a:solidFill>
              </a:rPr>
              <a:t>March</a:t>
            </a:r>
            <a:endParaRPr sz="1400">
              <a:solidFill>
                <a:schemeClr val="lt1"/>
              </a:solidFill>
            </a:endParaRPr>
          </a:p>
        </p:txBody>
      </p:sp>
      <p:grpSp>
        <p:nvGrpSpPr>
          <p:cNvPr id="1352" name="Google Shape;1352;p33"/>
          <p:cNvGrpSpPr/>
          <p:nvPr/>
        </p:nvGrpSpPr>
        <p:grpSpPr>
          <a:xfrm>
            <a:off x="3342407" y="2691652"/>
            <a:ext cx="686280" cy="608681"/>
            <a:chOff x="3790425" y="584325"/>
            <a:chExt cx="546575" cy="484850"/>
          </a:xfrm>
        </p:grpSpPr>
        <p:sp>
          <p:nvSpPr>
            <p:cNvPr id="1353" name="Google Shape;1353;p33"/>
            <p:cNvSpPr/>
            <p:nvPr/>
          </p:nvSpPr>
          <p:spPr>
            <a:xfrm>
              <a:off x="3790425" y="584325"/>
              <a:ext cx="484850" cy="484850"/>
            </a:xfrm>
            <a:custGeom>
              <a:rect b="b" l="l" r="r" t="t"/>
              <a:pathLst>
                <a:path extrusionOk="0" h="19394" w="19394">
                  <a:moveTo>
                    <a:pt x="9697" y="0"/>
                  </a:moveTo>
                  <a:cubicBezTo>
                    <a:pt x="7125" y="0"/>
                    <a:pt x="4658" y="1022"/>
                    <a:pt x="2840" y="2840"/>
                  </a:cubicBezTo>
                  <a:cubicBezTo>
                    <a:pt x="1021" y="4659"/>
                    <a:pt x="1" y="7124"/>
                    <a:pt x="1" y="9697"/>
                  </a:cubicBezTo>
                  <a:cubicBezTo>
                    <a:pt x="1" y="12269"/>
                    <a:pt x="1021" y="14735"/>
                    <a:pt x="2840" y="16553"/>
                  </a:cubicBezTo>
                  <a:cubicBezTo>
                    <a:pt x="4658" y="18373"/>
                    <a:pt x="7125" y="19393"/>
                    <a:pt x="9697" y="19393"/>
                  </a:cubicBezTo>
                  <a:cubicBezTo>
                    <a:pt x="12268" y="19393"/>
                    <a:pt x="14735" y="18373"/>
                    <a:pt x="16553" y="16553"/>
                  </a:cubicBezTo>
                  <a:cubicBezTo>
                    <a:pt x="18372" y="14735"/>
                    <a:pt x="19394" y="12269"/>
                    <a:pt x="19394" y="9697"/>
                  </a:cubicBezTo>
                  <a:cubicBezTo>
                    <a:pt x="19394" y="7124"/>
                    <a:pt x="18372" y="4659"/>
                    <a:pt x="16553" y="2840"/>
                  </a:cubicBezTo>
                  <a:cubicBezTo>
                    <a:pt x="14735" y="1022"/>
                    <a:pt x="12268" y="0"/>
                    <a:pt x="96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33"/>
            <p:cNvSpPr/>
            <p:nvPr/>
          </p:nvSpPr>
          <p:spPr>
            <a:xfrm>
              <a:off x="3852150" y="584325"/>
              <a:ext cx="484850" cy="484850"/>
            </a:xfrm>
            <a:custGeom>
              <a:rect b="b" l="l" r="r" t="t"/>
              <a:pathLst>
                <a:path extrusionOk="0" h="19394" w="19394">
                  <a:moveTo>
                    <a:pt x="9697" y="0"/>
                  </a:moveTo>
                  <a:cubicBezTo>
                    <a:pt x="7126" y="0"/>
                    <a:pt x="4659" y="1021"/>
                    <a:pt x="2841" y="2840"/>
                  </a:cubicBezTo>
                  <a:cubicBezTo>
                    <a:pt x="1023" y="4659"/>
                    <a:pt x="0" y="7124"/>
                    <a:pt x="0" y="9697"/>
                  </a:cubicBezTo>
                  <a:cubicBezTo>
                    <a:pt x="0" y="12269"/>
                    <a:pt x="1023" y="14735"/>
                    <a:pt x="2841" y="16553"/>
                  </a:cubicBezTo>
                  <a:cubicBezTo>
                    <a:pt x="4659" y="18371"/>
                    <a:pt x="7126" y="19393"/>
                    <a:pt x="9697" y="19393"/>
                  </a:cubicBezTo>
                  <a:cubicBezTo>
                    <a:pt x="12269" y="19393"/>
                    <a:pt x="14735" y="18371"/>
                    <a:pt x="16555" y="16553"/>
                  </a:cubicBezTo>
                  <a:cubicBezTo>
                    <a:pt x="18373" y="14735"/>
                    <a:pt x="19394" y="12269"/>
                    <a:pt x="19394" y="9697"/>
                  </a:cubicBezTo>
                  <a:cubicBezTo>
                    <a:pt x="19394" y="7124"/>
                    <a:pt x="18373" y="4659"/>
                    <a:pt x="16555" y="2840"/>
                  </a:cubicBezTo>
                  <a:cubicBezTo>
                    <a:pt x="14735" y="1021"/>
                    <a:pt x="12269" y="0"/>
                    <a:pt x="969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33"/>
            <p:cNvSpPr/>
            <p:nvPr/>
          </p:nvSpPr>
          <p:spPr>
            <a:xfrm>
              <a:off x="3880075" y="612875"/>
              <a:ext cx="426200" cy="427675"/>
            </a:xfrm>
            <a:custGeom>
              <a:rect b="b" l="l" r="r" t="t"/>
              <a:pathLst>
                <a:path extrusionOk="0" h="17107" w="17048">
                  <a:moveTo>
                    <a:pt x="8572" y="218"/>
                  </a:moveTo>
                  <a:cubicBezTo>
                    <a:pt x="9104" y="218"/>
                    <a:pt x="9625" y="266"/>
                    <a:pt x="10122" y="351"/>
                  </a:cubicBezTo>
                  <a:cubicBezTo>
                    <a:pt x="11500" y="592"/>
                    <a:pt x="12695" y="1195"/>
                    <a:pt x="13642" y="1904"/>
                  </a:cubicBezTo>
                  <a:cubicBezTo>
                    <a:pt x="14499" y="2550"/>
                    <a:pt x="15226" y="3353"/>
                    <a:pt x="15779" y="4272"/>
                  </a:cubicBezTo>
                  <a:cubicBezTo>
                    <a:pt x="16264" y="5085"/>
                    <a:pt x="16571" y="5852"/>
                    <a:pt x="16724" y="6503"/>
                  </a:cubicBezTo>
                  <a:cubicBezTo>
                    <a:pt x="17047" y="7793"/>
                    <a:pt x="16991" y="8550"/>
                    <a:pt x="17035" y="8555"/>
                  </a:cubicBezTo>
                  <a:lnTo>
                    <a:pt x="17035" y="8555"/>
                  </a:lnTo>
                  <a:cubicBezTo>
                    <a:pt x="16993" y="8559"/>
                    <a:pt x="17047" y="9316"/>
                    <a:pt x="16724" y="10607"/>
                  </a:cubicBezTo>
                  <a:cubicBezTo>
                    <a:pt x="16571" y="11256"/>
                    <a:pt x="16264" y="12023"/>
                    <a:pt x="15781" y="12836"/>
                  </a:cubicBezTo>
                  <a:cubicBezTo>
                    <a:pt x="15226" y="13754"/>
                    <a:pt x="14501" y="14558"/>
                    <a:pt x="13643" y="15204"/>
                  </a:cubicBezTo>
                  <a:cubicBezTo>
                    <a:pt x="12695" y="15913"/>
                    <a:pt x="11500" y="16514"/>
                    <a:pt x="10122" y="16757"/>
                  </a:cubicBezTo>
                  <a:cubicBezTo>
                    <a:pt x="9625" y="16842"/>
                    <a:pt x="9104" y="16890"/>
                    <a:pt x="8572" y="16890"/>
                  </a:cubicBezTo>
                  <a:cubicBezTo>
                    <a:pt x="7641" y="16890"/>
                    <a:pt x="6675" y="16742"/>
                    <a:pt x="5739" y="16387"/>
                  </a:cubicBezTo>
                  <a:cubicBezTo>
                    <a:pt x="5001" y="16129"/>
                    <a:pt x="4287" y="15741"/>
                    <a:pt x="3632" y="15249"/>
                  </a:cubicBezTo>
                  <a:cubicBezTo>
                    <a:pt x="3293" y="15017"/>
                    <a:pt x="2996" y="14726"/>
                    <a:pt x="2686" y="14445"/>
                  </a:cubicBezTo>
                  <a:cubicBezTo>
                    <a:pt x="2406" y="14134"/>
                    <a:pt x="2112" y="13831"/>
                    <a:pt x="1871" y="13479"/>
                  </a:cubicBezTo>
                  <a:cubicBezTo>
                    <a:pt x="845" y="12115"/>
                    <a:pt x="267" y="10359"/>
                    <a:pt x="252" y="8553"/>
                  </a:cubicBezTo>
                  <a:cubicBezTo>
                    <a:pt x="268" y="6747"/>
                    <a:pt x="845" y="4993"/>
                    <a:pt x="1871" y="3629"/>
                  </a:cubicBezTo>
                  <a:cubicBezTo>
                    <a:pt x="2112" y="3277"/>
                    <a:pt x="2407" y="2973"/>
                    <a:pt x="2686" y="2662"/>
                  </a:cubicBezTo>
                  <a:cubicBezTo>
                    <a:pt x="2996" y="2384"/>
                    <a:pt x="3293" y="2091"/>
                    <a:pt x="3632" y="1859"/>
                  </a:cubicBezTo>
                  <a:cubicBezTo>
                    <a:pt x="4287" y="1367"/>
                    <a:pt x="5001" y="979"/>
                    <a:pt x="5739" y="721"/>
                  </a:cubicBezTo>
                  <a:cubicBezTo>
                    <a:pt x="6675" y="365"/>
                    <a:pt x="7641" y="218"/>
                    <a:pt x="8572" y="218"/>
                  </a:cubicBezTo>
                  <a:close/>
                  <a:moveTo>
                    <a:pt x="8522" y="1"/>
                  </a:moveTo>
                  <a:cubicBezTo>
                    <a:pt x="7582" y="1"/>
                    <a:pt x="6607" y="149"/>
                    <a:pt x="5660" y="505"/>
                  </a:cubicBezTo>
                  <a:cubicBezTo>
                    <a:pt x="4900" y="768"/>
                    <a:pt x="4164" y="1165"/>
                    <a:pt x="3490" y="1667"/>
                  </a:cubicBezTo>
                  <a:cubicBezTo>
                    <a:pt x="3140" y="1905"/>
                    <a:pt x="2835" y="2204"/>
                    <a:pt x="2515" y="2491"/>
                  </a:cubicBezTo>
                  <a:cubicBezTo>
                    <a:pt x="2226" y="2809"/>
                    <a:pt x="1922" y="3122"/>
                    <a:pt x="1673" y="3484"/>
                  </a:cubicBezTo>
                  <a:cubicBezTo>
                    <a:pt x="615" y="4885"/>
                    <a:pt x="17" y="6693"/>
                    <a:pt x="0" y="8553"/>
                  </a:cubicBezTo>
                  <a:cubicBezTo>
                    <a:pt x="17" y="10415"/>
                    <a:pt x="615" y="12221"/>
                    <a:pt x="1671" y="13624"/>
                  </a:cubicBezTo>
                  <a:cubicBezTo>
                    <a:pt x="1922" y="13987"/>
                    <a:pt x="2224" y="14299"/>
                    <a:pt x="2514" y="14616"/>
                  </a:cubicBezTo>
                  <a:cubicBezTo>
                    <a:pt x="2833" y="14904"/>
                    <a:pt x="3139" y="15202"/>
                    <a:pt x="3488" y="15441"/>
                  </a:cubicBezTo>
                  <a:cubicBezTo>
                    <a:pt x="4164" y="15944"/>
                    <a:pt x="4899" y="16340"/>
                    <a:pt x="5660" y="16602"/>
                  </a:cubicBezTo>
                  <a:cubicBezTo>
                    <a:pt x="6607" y="16959"/>
                    <a:pt x="7582" y="17107"/>
                    <a:pt x="8522" y="17107"/>
                  </a:cubicBezTo>
                  <a:cubicBezTo>
                    <a:pt x="9085" y="17107"/>
                    <a:pt x="9635" y="17054"/>
                    <a:pt x="10160" y="16961"/>
                  </a:cubicBezTo>
                  <a:cubicBezTo>
                    <a:pt x="11570" y="16703"/>
                    <a:pt x="12789" y="16078"/>
                    <a:pt x="13750" y="15345"/>
                  </a:cubicBezTo>
                  <a:cubicBezTo>
                    <a:pt x="14618" y="14679"/>
                    <a:pt x="15348" y="13850"/>
                    <a:pt x="15901" y="12908"/>
                  </a:cubicBezTo>
                  <a:cubicBezTo>
                    <a:pt x="16381" y="12074"/>
                    <a:pt x="16679" y="11290"/>
                    <a:pt x="16818" y="10629"/>
                  </a:cubicBezTo>
                  <a:cubicBezTo>
                    <a:pt x="16911" y="10304"/>
                    <a:pt x="16944" y="10006"/>
                    <a:pt x="16979" y="9748"/>
                  </a:cubicBezTo>
                  <a:cubicBezTo>
                    <a:pt x="17016" y="9532"/>
                    <a:pt x="17034" y="9313"/>
                    <a:pt x="17033" y="9094"/>
                  </a:cubicBezTo>
                  <a:cubicBezTo>
                    <a:pt x="17037" y="8929"/>
                    <a:pt x="17039" y="8796"/>
                    <a:pt x="17042" y="8691"/>
                  </a:cubicBezTo>
                  <a:cubicBezTo>
                    <a:pt x="17042" y="8601"/>
                    <a:pt x="17040" y="8555"/>
                    <a:pt x="17036" y="8555"/>
                  </a:cubicBezTo>
                  <a:cubicBezTo>
                    <a:pt x="17040" y="8555"/>
                    <a:pt x="17042" y="8508"/>
                    <a:pt x="17042" y="8417"/>
                  </a:cubicBezTo>
                  <a:cubicBezTo>
                    <a:pt x="17039" y="8312"/>
                    <a:pt x="17037" y="8180"/>
                    <a:pt x="17033" y="8014"/>
                  </a:cubicBezTo>
                  <a:cubicBezTo>
                    <a:pt x="17034" y="7795"/>
                    <a:pt x="17016" y="7576"/>
                    <a:pt x="16979" y="7360"/>
                  </a:cubicBezTo>
                  <a:cubicBezTo>
                    <a:pt x="16944" y="7102"/>
                    <a:pt x="16911" y="6804"/>
                    <a:pt x="16818" y="6479"/>
                  </a:cubicBezTo>
                  <a:cubicBezTo>
                    <a:pt x="16677" y="5818"/>
                    <a:pt x="16379" y="5034"/>
                    <a:pt x="15899" y="4200"/>
                  </a:cubicBezTo>
                  <a:cubicBezTo>
                    <a:pt x="15348" y="3257"/>
                    <a:pt x="14618" y="2428"/>
                    <a:pt x="13750" y="1763"/>
                  </a:cubicBezTo>
                  <a:cubicBezTo>
                    <a:pt x="12789" y="1030"/>
                    <a:pt x="11570" y="405"/>
                    <a:pt x="10160" y="147"/>
                  </a:cubicBezTo>
                  <a:cubicBezTo>
                    <a:pt x="9635" y="54"/>
                    <a:pt x="9085" y="1"/>
                    <a:pt x="85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33"/>
            <p:cNvSpPr/>
            <p:nvPr/>
          </p:nvSpPr>
          <p:spPr>
            <a:xfrm>
              <a:off x="3980525" y="790600"/>
              <a:ext cx="55225" cy="82925"/>
            </a:xfrm>
            <a:custGeom>
              <a:rect b="b" l="l" r="r" t="t"/>
              <a:pathLst>
                <a:path extrusionOk="0" h="3317" w="2209">
                  <a:moveTo>
                    <a:pt x="2158" y="1"/>
                  </a:moveTo>
                  <a:cubicBezTo>
                    <a:pt x="2056" y="1"/>
                    <a:pt x="1169" y="658"/>
                    <a:pt x="116" y="1518"/>
                  </a:cubicBezTo>
                  <a:lnTo>
                    <a:pt x="1" y="1611"/>
                  </a:lnTo>
                  <a:lnTo>
                    <a:pt x="113" y="1708"/>
                  </a:lnTo>
                  <a:lnTo>
                    <a:pt x="136" y="1727"/>
                  </a:lnTo>
                  <a:cubicBezTo>
                    <a:pt x="1174" y="2623"/>
                    <a:pt x="2057" y="3316"/>
                    <a:pt x="2159" y="3316"/>
                  </a:cubicBezTo>
                  <a:cubicBezTo>
                    <a:pt x="2162" y="3316"/>
                    <a:pt x="2165" y="3315"/>
                    <a:pt x="2167" y="3313"/>
                  </a:cubicBezTo>
                  <a:cubicBezTo>
                    <a:pt x="2209" y="3262"/>
                    <a:pt x="1421" y="2511"/>
                    <a:pt x="389" y="1616"/>
                  </a:cubicBezTo>
                  <a:lnTo>
                    <a:pt x="389" y="1616"/>
                  </a:lnTo>
                  <a:cubicBezTo>
                    <a:pt x="1424" y="764"/>
                    <a:pt x="2209" y="56"/>
                    <a:pt x="2167" y="4"/>
                  </a:cubicBezTo>
                  <a:cubicBezTo>
                    <a:pt x="2165" y="2"/>
                    <a:pt x="2162" y="1"/>
                    <a:pt x="2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33"/>
            <p:cNvSpPr/>
            <p:nvPr/>
          </p:nvSpPr>
          <p:spPr>
            <a:xfrm>
              <a:off x="4175250" y="790600"/>
              <a:ext cx="55250" cy="82875"/>
            </a:xfrm>
            <a:custGeom>
              <a:rect b="b" l="l" r="r" t="t"/>
              <a:pathLst>
                <a:path extrusionOk="0" h="3315" w="2210">
                  <a:moveTo>
                    <a:pt x="52" y="1"/>
                  </a:moveTo>
                  <a:cubicBezTo>
                    <a:pt x="48" y="1"/>
                    <a:pt x="45" y="2"/>
                    <a:pt x="44" y="4"/>
                  </a:cubicBezTo>
                  <a:cubicBezTo>
                    <a:pt x="0" y="55"/>
                    <a:pt x="788" y="806"/>
                    <a:pt x="1820" y="1699"/>
                  </a:cubicBezTo>
                  <a:lnTo>
                    <a:pt x="1820" y="1699"/>
                  </a:lnTo>
                  <a:cubicBezTo>
                    <a:pt x="785" y="2551"/>
                    <a:pt x="2" y="3261"/>
                    <a:pt x="44" y="3312"/>
                  </a:cubicBezTo>
                  <a:cubicBezTo>
                    <a:pt x="45" y="3314"/>
                    <a:pt x="48" y="3315"/>
                    <a:pt x="52" y="3315"/>
                  </a:cubicBezTo>
                  <a:cubicBezTo>
                    <a:pt x="156" y="3315"/>
                    <a:pt x="1042" y="2656"/>
                    <a:pt x="2094" y="1799"/>
                  </a:cubicBezTo>
                  <a:lnTo>
                    <a:pt x="2210" y="1705"/>
                  </a:lnTo>
                  <a:lnTo>
                    <a:pt x="2097" y="1608"/>
                  </a:lnTo>
                  <a:lnTo>
                    <a:pt x="2075" y="1590"/>
                  </a:lnTo>
                  <a:cubicBezTo>
                    <a:pt x="1036" y="693"/>
                    <a:pt x="152" y="1"/>
                    <a:pt x="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33"/>
            <p:cNvSpPr/>
            <p:nvPr/>
          </p:nvSpPr>
          <p:spPr>
            <a:xfrm>
              <a:off x="3985375" y="827775"/>
              <a:ext cx="233775" cy="6275"/>
            </a:xfrm>
            <a:custGeom>
              <a:rect b="b" l="l" r="r" t="t"/>
              <a:pathLst>
                <a:path extrusionOk="0" h="251" w="9351">
                  <a:moveTo>
                    <a:pt x="4675" y="1"/>
                  </a:moveTo>
                  <a:cubicBezTo>
                    <a:pt x="2093" y="1"/>
                    <a:pt x="0" y="58"/>
                    <a:pt x="0" y="127"/>
                  </a:cubicBezTo>
                  <a:cubicBezTo>
                    <a:pt x="0" y="195"/>
                    <a:pt x="2094" y="251"/>
                    <a:pt x="4675" y="251"/>
                  </a:cubicBezTo>
                  <a:cubicBezTo>
                    <a:pt x="7258" y="251"/>
                    <a:pt x="9350" y="195"/>
                    <a:pt x="9350" y="127"/>
                  </a:cubicBezTo>
                  <a:cubicBezTo>
                    <a:pt x="9350" y="58"/>
                    <a:pt x="7258" y="1"/>
                    <a:pt x="46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9" name="Google Shape;1359;p33"/>
          <p:cNvSpPr txBox="1"/>
          <p:nvPr>
            <p:ph idx="4294967295" type="title"/>
          </p:nvPr>
        </p:nvSpPr>
        <p:spPr>
          <a:xfrm>
            <a:off x="1064748" y="2771928"/>
            <a:ext cx="1722300" cy="44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400">
                <a:solidFill>
                  <a:schemeClr val="lt1"/>
                </a:solidFill>
              </a:rPr>
              <a:t>February</a:t>
            </a:r>
            <a:endParaRPr sz="1400">
              <a:solidFill>
                <a:schemeClr val="lt1"/>
              </a:solidFill>
            </a:endParaRPr>
          </a:p>
        </p:txBody>
      </p:sp>
      <p:sp>
        <p:nvSpPr>
          <p:cNvPr id="1360" name="Google Shape;1360;p33"/>
          <p:cNvSpPr txBox="1"/>
          <p:nvPr>
            <p:ph idx="4294967295" type="title"/>
          </p:nvPr>
        </p:nvSpPr>
        <p:spPr>
          <a:xfrm>
            <a:off x="2824405" y="2771928"/>
            <a:ext cx="1722300" cy="44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400">
                <a:solidFill>
                  <a:srgbClr val="666666"/>
                </a:solidFill>
              </a:rPr>
              <a:t>.</a:t>
            </a:r>
            <a:endParaRPr sz="1400">
              <a:solidFill>
                <a:srgbClr val="666666"/>
              </a:solidFill>
            </a:endParaRPr>
          </a:p>
        </p:txBody>
      </p:sp>
      <p:sp>
        <p:nvSpPr>
          <p:cNvPr id="1361" name="Google Shape;1361;p33"/>
          <p:cNvSpPr txBox="1"/>
          <p:nvPr>
            <p:ph idx="4294967295" type="title"/>
          </p:nvPr>
        </p:nvSpPr>
        <p:spPr>
          <a:xfrm>
            <a:off x="6343646" y="2771928"/>
            <a:ext cx="1722300" cy="44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400">
                <a:solidFill>
                  <a:schemeClr val="lt1"/>
                </a:solidFill>
              </a:rPr>
              <a:t>April</a:t>
            </a:r>
            <a:endParaRPr sz="1400">
              <a:solidFill>
                <a:schemeClr val="lt1"/>
              </a:solidFill>
            </a:endParaRPr>
          </a:p>
        </p:txBody>
      </p:sp>
      <p:sp>
        <p:nvSpPr>
          <p:cNvPr id="1362" name="Google Shape;1362;p33"/>
          <p:cNvSpPr txBox="1"/>
          <p:nvPr>
            <p:ph idx="4294967295" type="subTitle"/>
          </p:nvPr>
        </p:nvSpPr>
        <p:spPr>
          <a:xfrm>
            <a:off x="1064750" y="3457000"/>
            <a:ext cx="1722300" cy="60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2"/>
              </a:buClr>
              <a:buSzPts val="1800"/>
              <a:buFont typeface="Abel"/>
              <a:buNone/>
            </a:pPr>
            <a:r>
              <a:rPr b="0" i="0" lang="en" sz="1600" u="none" cap="none" strike="noStrike">
                <a:solidFill>
                  <a:schemeClr val="dk2"/>
                </a:solidFill>
                <a:latin typeface="Abel"/>
                <a:ea typeface="Abel"/>
                <a:cs typeface="Abel"/>
                <a:sym typeface="Abel"/>
              </a:rPr>
              <a:t>Requirements and  Project Planning</a:t>
            </a:r>
            <a:endParaRPr b="0" i="0" sz="1600" u="none" cap="none" strike="noStrike">
              <a:solidFill>
                <a:schemeClr val="dk2"/>
              </a:solidFill>
              <a:latin typeface="Abel"/>
              <a:ea typeface="Abel"/>
              <a:cs typeface="Abel"/>
              <a:sym typeface="Abel"/>
            </a:endParaRPr>
          </a:p>
        </p:txBody>
      </p:sp>
      <p:sp>
        <p:nvSpPr>
          <p:cNvPr id="1363" name="Google Shape;1363;p33"/>
          <p:cNvSpPr txBox="1"/>
          <p:nvPr>
            <p:ph idx="4294967295" type="subTitle"/>
          </p:nvPr>
        </p:nvSpPr>
        <p:spPr>
          <a:xfrm>
            <a:off x="2943356" y="1942250"/>
            <a:ext cx="1484400" cy="60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2"/>
              </a:buClr>
              <a:buSzPts val="1800"/>
              <a:buFont typeface="Abel"/>
              <a:buNone/>
            </a:pPr>
            <a:r>
              <a:rPr b="0" i="0" lang="en" sz="1600" u="none" cap="none" strike="noStrike">
                <a:solidFill>
                  <a:schemeClr val="dk2"/>
                </a:solidFill>
                <a:latin typeface="Abel"/>
                <a:ea typeface="Abel"/>
                <a:cs typeface="Abel"/>
                <a:sym typeface="Abel"/>
              </a:rPr>
              <a:t>System and Detail Design</a:t>
            </a:r>
            <a:endParaRPr b="0" i="0" sz="1600" u="none" cap="none" strike="noStrike">
              <a:solidFill>
                <a:schemeClr val="dk2"/>
              </a:solidFill>
              <a:latin typeface="Abel"/>
              <a:ea typeface="Abel"/>
              <a:cs typeface="Abel"/>
              <a:sym typeface="Abel"/>
            </a:endParaRPr>
          </a:p>
        </p:txBody>
      </p:sp>
      <p:sp>
        <p:nvSpPr>
          <p:cNvPr id="1364" name="Google Shape;1364;p33"/>
          <p:cNvSpPr txBox="1"/>
          <p:nvPr>
            <p:ph idx="4294967295" type="subTitle"/>
          </p:nvPr>
        </p:nvSpPr>
        <p:spPr>
          <a:xfrm>
            <a:off x="4665641" y="3457002"/>
            <a:ext cx="1484400" cy="60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2"/>
              </a:buClr>
              <a:buSzPts val="1800"/>
              <a:buFont typeface="Abel"/>
              <a:buNone/>
            </a:pPr>
            <a:r>
              <a:rPr b="0" i="0" lang="en" sz="1600" u="none" cap="none" strike="noStrike">
                <a:solidFill>
                  <a:schemeClr val="dk2"/>
                </a:solidFill>
                <a:latin typeface="Abel"/>
                <a:ea typeface="Abel"/>
                <a:cs typeface="Abel"/>
                <a:sym typeface="Abel"/>
              </a:rPr>
              <a:t>Code and Debugging</a:t>
            </a:r>
            <a:endParaRPr b="0" i="0" sz="1600" u="none" cap="none" strike="noStrike">
              <a:solidFill>
                <a:schemeClr val="dk2"/>
              </a:solidFill>
              <a:latin typeface="Abel"/>
              <a:ea typeface="Abel"/>
              <a:cs typeface="Abel"/>
              <a:sym typeface="Abel"/>
            </a:endParaRPr>
          </a:p>
        </p:txBody>
      </p:sp>
      <p:sp>
        <p:nvSpPr>
          <p:cNvPr id="1365" name="Google Shape;1365;p33"/>
          <p:cNvSpPr txBox="1"/>
          <p:nvPr>
            <p:ph idx="4294967295" type="subTitle"/>
          </p:nvPr>
        </p:nvSpPr>
        <p:spPr>
          <a:xfrm>
            <a:off x="6462593" y="1843975"/>
            <a:ext cx="1484400" cy="60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2"/>
              </a:buClr>
              <a:buSzPts val="1800"/>
              <a:buFont typeface="Abel"/>
              <a:buNone/>
            </a:pPr>
            <a:r>
              <a:rPr b="0" i="0" lang="en" sz="1600" u="none" cap="none" strike="noStrike">
                <a:solidFill>
                  <a:schemeClr val="dk2"/>
                </a:solidFill>
                <a:latin typeface="Abel"/>
                <a:ea typeface="Abel"/>
                <a:cs typeface="Abel"/>
                <a:sym typeface="Abel"/>
              </a:rPr>
              <a:t>Testing and Documentation</a:t>
            </a:r>
            <a:endParaRPr b="0" i="0" sz="1600" u="none" cap="none" strike="noStrike">
              <a:solidFill>
                <a:schemeClr val="dk2"/>
              </a:solidFill>
              <a:latin typeface="Abel"/>
              <a:ea typeface="Abel"/>
              <a:cs typeface="Abel"/>
              <a:sym typeface="Abel"/>
            </a:endParaRPr>
          </a:p>
        </p:txBody>
      </p:sp>
      <p:sp>
        <p:nvSpPr>
          <p:cNvPr id="1366" name="Google Shape;1366;p33"/>
          <p:cNvSpPr txBox="1"/>
          <p:nvPr>
            <p:ph idx="4294967295" type="title"/>
          </p:nvPr>
        </p:nvSpPr>
        <p:spPr>
          <a:xfrm>
            <a:off x="231419" y="591675"/>
            <a:ext cx="1201800" cy="75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04</a:t>
            </a:r>
            <a:endParaRPr/>
          </a:p>
        </p:txBody>
      </p:sp>
      <p:sp>
        <p:nvSpPr>
          <p:cNvPr id="1367" name="Google Shape;1367;p33"/>
          <p:cNvSpPr/>
          <p:nvPr/>
        </p:nvSpPr>
        <p:spPr>
          <a:xfrm>
            <a:off x="99875" y="286925"/>
            <a:ext cx="1464900" cy="1464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33"/>
          <p:cNvSpPr/>
          <p:nvPr/>
        </p:nvSpPr>
        <p:spPr>
          <a:xfrm>
            <a:off x="103325" y="306650"/>
            <a:ext cx="1464900" cy="1464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33"/>
          <p:cNvSpPr txBox="1"/>
          <p:nvPr>
            <p:ph idx="4294967295" type="title"/>
          </p:nvPr>
        </p:nvSpPr>
        <p:spPr>
          <a:xfrm>
            <a:off x="234875" y="560225"/>
            <a:ext cx="1201800" cy="75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4800"/>
              <a:t>04</a:t>
            </a:r>
            <a:endParaRPr sz="4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373" name="Shape 1373"/>
        <p:cNvGrpSpPr/>
        <p:nvPr/>
      </p:nvGrpSpPr>
      <p:grpSpPr>
        <a:xfrm>
          <a:off x="0" y="0"/>
          <a:ext cx="0" cy="0"/>
          <a:chOff x="0" y="0"/>
          <a:chExt cx="0" cy="0"/>
        </a:xfrm>
      </p:grpSpPr>
      <p:sp>
        <p:nvSpPr>
          <p:cNvPr id="1374" name="Google Shape;1374;p34"/>
          <p:cNvSpPr txBox="1"/>
          <p:nvPr>
            <p:ph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Conclusions</a:t>
            </a:r>
            <a:endParaRPr/>
          </a:p>
        </p:txBody>
      </p:sp>
      <p:sp>
        <p:nvSpPr>
          <p:cNvPr id="1375" name="Google Shape;1375;p34"/>
          <p:cNvSpPr txBox="1"/>
          <p:nvPr/>
        </p:nvSpPr>
        <p:spPr>
          <a:xfrm>
            <a:off x="85700" y="1394500"/>
            <a:ext cx="6152700" cy="3829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chemeClr val="dk1"/>
              </a:buClr>
              <a:buSzPts val="1600"/>
              <a:buFont typeface="Abel"/>
              <a:buChar char="●"/>
            </a:pPr>
            <a:r>
              <a:rPr b="0" i="0" lang="en" sz="1600" u="none" cap="none" strike="noStrike">
                <a:solidFill>
                  <a:schemeClr val="dk1"/>
                </a:solidFill>
                <a:latin typeface="Abel"/>
                <a:ea typeface="Abel"/>
                <a:cs typeface="Abel"/>
                <a:sym typeface="Abel"/>
              </a:rPr>
              <a:t>Here we proposed the methodology to predict the defect percent in the supply chain and recognizing the variables that lead to the increase in defect percent by using the two algorithms SVM and Decision Tree.</a:t>
            </a:r>
            <a:endParaRPr b="0" i="0" sz="1600" u="none" cap="none" strike="noStrike">
              <a:solidFill>
                <a:schemeClr val="dk1"/>
              </a:solidFill>
              <a:latin typeface="Abel"/>
              <a:ea typeface="Abel"/>
              <a:cs typeface="Abel"/>
              <a:sym typeface="Abel"/>
            </a:endParaRPr>
          </a:p>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latin typeface="Abel"/>
                <a:ea typeface="Abel"/>
                <a:cs typeface="Abel"/>
                <a:sym typeface="Abel"/>
              </a:rPr>
              <a:t>Predicting the results will lead to a significant decrease in the defect percent as executioners in the supply chain management will be fully aware of the factors causing the defect in the supply chain.</a:t>
            </a:r>
            <a:endParaRPr b="0" i="0" sz="1600" u="none" cap="none" strike="noStrike">
              <a:solidFill>
                <a:schemeClr val="dk1"/>
              </a:solidFill>
              <a:latin typeface="Abel"/>
              <a:ea typeface="Abel"/>
              <a:cs typeface="Abel"/>
              <a:sym typeface="Abel"/>
            </a:endParaRPr>
          </a:p>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latin typeface="Abel"/>
                <a:ea typeface="Abel"/>
                <a:cs typeface="Abel"/>
                <a:sym typeface="Abel"/>
              </a:rPr>
              <a:t>As the population increases and the world deflects more towards finding solutions using ML, AI. </a:t>
            </a:r>
            <a:endParaRPr b="0" i="0" sz="1600" u="none" cap="none" strike="noStrike">
              <a:solidFill>
                <a:schemeClr val="dk1"/>
              </a:solidFill>
              <a:latin typeface="Abel"/>
              <a:ea typeface="Abel"/>
              <a:cs typeface="Abel"/>
              <a:sym typeface="Abel"/>
            </a:endParaRPr>
          </a:p>
          <a:p>
            <a:pPr indent="-330200" lvl="0" marL="457200" marR="0" rtl="0" algn="l">
              <a:lnSpc>
                <a:spcPct val="115000"/>
              </a:lnSpc>
              <a:spcBef>
                <a:spcPts val="0"/>
              </a:spcBef>
              <a:spcAft>
                <a:spcPts val="0"/>
              </a:spcAft>
              <a:buClr>
                <a:schemeClr val="dk1"/>
              </a:buClr>
              <a:buSzPts val="1600"/>
              <a:buFont typeface="Abel"/>
              <a:buChar char="●"/>
            </a:pPr>
            <a:r>
              <a:rPr b="0" i="0" lang="en" sz="1600" u="none" cap="none" strike="noStrike">
                <a:solidFill>
                  <a:schemeClr val="dk1"/>
                </a:solidFill>
                <a:latin typeface="Abel"/>
                <a:ea typeface="Abel"/>
                <a:cs typeface="Abel"/>
                <a:sym typeface="Abel"/>
              </a:rPr>
              <a:t>Further, we can develop strategies to avoid environmental risks, and increase productivity considering health and pure environment by reducing hazardous by-products like greenhouse gases ,emission of chemicals and by-products directly into water streams, solid waste etc.</a:t>
            </a:r>
            <a:endParaRPr b="0" i="0" sz="1600" u="none" cap="none" strike="noStrike">
              <a:solidFill>
                <a:schemeClr val="dk1"/>
              </a:solidFill>
              <a:latin typeface="Abel"/>
              <a:ea typeface="Abel"/>
              <a:cs typeface="Abel"/>
              <a:sym typeface="Abel"/>
            </a:endParaRPr>
          </a:p>
        </p:txBody>
      </p:sp>
      <p:grpSp>
        <p:nvGrpSpPr>
          <p:cNvPr id="1376" name="Google Shape;1376;p34"/>
          <p:cNvGrpSpPr/>
          <p:nvPr/>
        </p:nvGrpSpPr>
        <p:grpSpPr>
          <a:xfrm>
            <a:off x="5152194" y="-7"/>
            <a:ext cx="3588643" cy="4728018"/>
            <a:chOff x="4157615" y="1763803"/>
            <a:chExt cx="1664337" cy="2190926"/>
          </a:xfrm>
        </p:grpSpPr>
        <p:sp>
          <p:nvSpPr>
            <p:cNvPr id="1377" name="Google Shape;1377;p34"/>
            <p:cNvSpPr/>
            <p:nvPr/>
          </p:nvSpPr>
          <p:spPr>
            <a:xfrm>
              <a:off x="5273834" y="2943136"/>
              <a:ext cx="23" cy="23"/>
            </a:xfrm>
            <a:custGeom>
              <a:rect b="b" l="l" r="r" t="t"/>
              <a:pathLst>
                <a:path extrusionOk="0" h="1" w="1">
                  <a:moveTo>
                    <a:pt x="0" y="1"/>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34"/>
            <p:cNvSpPr/>
            <p:nvPr/>
          </p:nvSpPr>
          <p:spPr>
            <a:xfrm>
              <a:off x="5615440" y="3176826"/>
              <a:ext cx="5748" cy="7884"/>
            </a:xfrm>
            <a:custGeom>
              <a:rect b="b" l="l" r="r" t="t"/>
              <a:pathLst>
                <a:path extrusionOk="0" h="347" w="253">
                  <a:moveTo>
                    <a:pt x="253" y="0"/>
                  </a:moveTo>
                  <a:lnTo>
                    <a:pt x="253" y="0"/>
                  </a:lnTo>
                  <a:cubicBezTo>
                    <a:pt x="239" y="4"/>
                    <a:pt x="221" y="4"/>
                    <a:pt x="207" y="4"/>
                  </a:cubicBezTo>
                  <a:lnTo>
                    <a:pt x="200" y="4"/>
                  </a:lnTo>
                  <a:cubicBezTo>
                    <a:pt x="130" y="4"/>
                    <a:pt x="50" y="77"/>
                    <a:pt x="25" y="161"/>
                  </a:cubicBezTo>
                  <a:cubicBezTo>
                    <a:pt x="0" y="228"/>
                    <a:pt x="32" y="301"/>
                    <a:pt x="99" y="329"/>
                  </a:cubicBezTo>
                  <a:cubicBezTo>
                    <a:pt x="109" y="336"/>
                    <a:pt x="120" y="343"/>
                    <a:pt x="134" y="347"/>
                  </a:cubicBezTo>
                  <a:cubicBezTo>
                    <a:pt x="144" y="319"/>
                    <a:pt x="148" y="291"/>
                    <a:pt x="155" y="263"/>
                  </a:cubicBezTo>
                  <a:cubicBezTo>
                    <a:pt x="165" y="168"/>
                    <a:pt x="197" y="77"/>
                    <a:pt x="25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34"/>
            <p:cNvSpPr/>
            <p:nvPr/>
          </p:nvSpPr>
          <p:spPr>
            <a:xfrm>
              <a:off x="5212038" y="2602802"/>
              <a:ext cx="50438" cy="19880"/>
            </a:xfrm>
            <a:custGeom>
              <a:rect b="b" l="l" r="r" t="t"/>
              <a:pathLst>
                <a:path extrusionOk="0" h="875" w="2220">
                  <a:moveTo>
                    <a:pt x="2216" y="1"/>
                  </a:moveTo>
                  <a:cubicBezTo>
                    <a:pt x="2178" y="25"/>
                    <a:pt x="2139" y="50"/>
                    <a:pt x="2104" y="78"/>
                  </a:cubicBezTo>
                  <a:cubicBezTo>
                    <a:pt x="2069" y="102"/>
                    <a:pt x="2031" y="134"/>
                    <a:pt x="1982" y="165"/>
                  </a:cubicBezTo>
                  <a:cubicBezTo>
                    <a:pt x="1901" y="222"/>
                    <a:pt x="1831" y="242"/>
                    <a:pt x="1767" y="242"/>
                  </a:cubicBezTo>
                  <a:cubicBezTo>
                    <a:pt x="1692" y="242"/>
                    <a:pt x="1624" y="214"/>
                    <a:pt x="1555" y="186"/>
                  </a:cubicBezTo>
                  <a:cubicBezTo>
                    <a:pt x="1453" y="141"/>
                    <a:pt x="1348" y="113"/>
                    <a:pt x="1236" y="106"/>
                  </a:cubicBezTo>
                  <a:cubicBezTo>
                    <a:pt x="1231" y="105"/>
                    <a:pt x="1225" y="105"/>
                    <a:pt x="1220" y="105"/>
                  </a:cubicBezTo>
                  <a:cubicBezTo>
                    <a:pt x="1054" y="105"/>
                    <a:pt x="849" y="257"/>
                    <a:pt x="686" y="379"/>
                  </a:cubicBezTo>
                  <a:lnTo>
                    <a:pt x="665" y="396"/>
                  </a:lnTo>
                  <a:lnTo>
                    <a:pt x="602" y="442"/>
                  </a:lnTo>
                  <a:lnTo>
                    <a:pt x="560" y="473"/>
                  </a:lnTo>
                  <a:cubicBezTo>
                    <a:pt x="490" y="518"/>
                    <a:pt x="438" y="545"/>
                    <a:pt x="392" y="545"/>
                  </a:cubicBezTo>
                  <a:cubicBezTo>
                    <a:pt x="380" y="545"/>
                    <a:pt x="369" y="543"/>
                    <a:pt x="357" y="540"/>
                  </a:cubicBezTo>
                  <a:cubicBezTo>
                    <a:pt x="326" y="533"/>
                    <a:pt x="298" y="508"/>
                    <a:pt x="287" y="477"/>
                  </a:cubicBezTo>
                  <a:cubicBezTo>
                    <a:pt x="256" y="414"/>
                    <a:pt x="192" y="377"/>
                    <a:pt x="123" y="377"/>
                  </a:cubicBezTo>
                  <a:cubicBezTo>
                    <a:pt x="115" y="377"/>
                    <a:pt x="107" y="378"/>
                    <a:pt x="98" y="379"/>
                  </a:cubicBezTo>
                  <a:cubicBezTo>
                    <a:pt x="11" y="396"/>
                    <a:pt x="0" y="508"/>
                    <a:pt x="0" y="571"/>
                  </a:cubicBezTo>
                  <a:cubicBezTo>
                    <a:pt x="0" y="659"/>
                    <a:pt x="46" y="732"/>
                    <a:pt x="137" y="788"/>
                  </a:cubicBezTo>
                  <a:cubicBezTo>
                    <a:pt x="235" y="846"/>
                    <a:pt x="365" y="874"/>
                    <a:pt x="503" y="874"/>
                  </a:cubicBezTo>
                  <a:cubicBezTo>
                    <a:pt x="668" y="874"/>
                    <a:pt x="845" y="835"/>
                    <a:pt x="994" y="757"/>
                  </a:cubicBezTo>
                  <a:lnTo>
                    <a:pt x="1184" y="659"/>
                  </a:lnTo>
                  <a:cubicBezTo>
                    <a:pt x="1544" y="470"/>
                    <a:pt x="2150" y="158"/>
                    <a:pt x="2220" y="15"/>
                  </a:cubicBezTo>
                  <a:cubicBezTo>
                    <a:pt x="2220" y="11"/>
                    <a:pt x="2220" y="11"/>
                    <a:pt x="2220" y="8"/>
                  </a:cubicBezTo>
                  <a:lnTo>
                    <a:pt x="2216"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34"/>
            <p:cNvSpPr/>
            <p:nvPr/>
          </p:nvSpPr>
          <p:spPr>
            <a:xfrm>
              <a:off x="4687882" y="2484934"/>
              <a:ext cx="37647" cy="48689"/>
            </a:xfrm>
            <a:custGeom>
              <a:rect b="b" l="l" r="r" t="t"/>
              <a:pathLst>
                <a:path extrusionOk="0" h="2143" w="1657">
                  <a:moveTo>
                    <a:pt x="207" y="0"/>
                  </a:moveTo>
                  <a:lnTo>
                    <a:pt x="204" y="4"/>
                  </a:lnTo>
                  <a:cubicBezTo>
                    <a:pt x="158" y="34"/>
                    <a:pt x="104" y="51"/>
                    <a:pt x="50" y="51"/>
                  </a:cubicBezTo>
                  <a:cubicBezTo>
                    <a:pt x="33" y="51"/>
                    <a:pt x="17" y="49"/>
                    <a:pt x="1" y="46"/>
                  </a:cubicBezTo>
                  <a:lnTo>
                    <a:pt x="1" y="46"/>
                  </a:lnTo>
                  <a:cubicBezTo>
                    <a:pt x="165" y="221"/>
                    <a:pt x="302" y="417"/>
                    <a:pt x="407" y="631"/>
                  </a:cubicBezTo>
                  <a:cubicBezTo>
                    <a:pt x="428" y="680"/>
                    <a:pt x="543" y="708"/>
                    <a:pt x="648" y="732"/>
                  </a:cubicBezTo>
                  <a:cubicBezTo>
                    <a:pt x="785" y="767"/>
                    <a:pt x="935" y="802"/>
                    <a:pt x="1026" y="900"/>
                  </a:cubicBezTo>
                  <a:cubicBezTo>
                    <a:pt x="1086" y="967"/>
                    <a:pt x="1170" y="981"/>
                    <a:pt x="1236" y="991"/>
                  </a:cubicBezTo>
                  <a:cubicBezTo>
                    <a:pt x="1306" y="1005"/>
                    <a:pt x="1362" y="1016"/>
                    <a:pt x="1387" y="1068"/>
                  </a:cubicBezTo>
                  <a:cubicBezTo>
                    <a:pt x="1405" y="1110"/>
                    <a:pt x="1398" y="1156"/>
                    <a:pt x="1373" y="1194"/>
                  </a:cubicBezTo>
                  <a:cubicBezTo>
                    <a:pt x="1345" y="1257"/>
                    <a:pt x="1327" y="1324"/>
                    <a:pt x="1324" y="1394"/>
                  </a:cubicBezTo>
                  <a:cubicBezTo>
                    <a:pt x="1320" y="1436"/>
                    <a:pt x="1327" y="1478"/>
                    <a:pt x="1352" y="1516"/>
                  </a:cubicBezTo>
                  <a:cubicBezTo>
                    <a:pt x="1355" y="1520"/>
                    <a:pt x="1359" y="1523"/>
                    <a:pt x="1366" y="1523"/>
                  </a:cubicBezTo>
                  <a:cubicBezTo>
                    <a:pt x="1457" y="1523"/>
                    <a:pt x="1534" y="1597"/>
                    <a:pt x="1566" y="1712"/>
                  </a:cubicBezTo>
                  <a:cubicBezTo>
                    <a:pt x="1594" y="1824"/>
                    <a:pt x="1559" y="1936"/>
                    <a:pt x="1471" y="1985"/>
                  </a:cubicBezTo>
                  <a:cubicBezTo>
                    <a:pt x="1433" y="2003"/>
                    <a:pt x="1412" y="2045"/>
                    <a:pt x="1422" y="2087"/>
                  </a:cubicBezTo>
                  <a:cubicBezTo>
                    <a:pt x="1429" y="2122"/>
                    <a:pt x="1461" y="2143"/>
                    <a:pt x="1510" y="2143"/>
                  </a:cubicBezTo>
                  <a:cubicBezTo>
                    <a:pt x="1534" y="2139"/>
                    <a:pt x="1562" y="2125"/>
                    <a:pt x="1576" y="2104"/>
                  </a:cubicBezTo>
                  <a:cubicBezTo>
                    <a:pt x="1639" y="2020"/>
                    <a:pt x="1657" y="1824"/>
                    <a:pt x="1615" y="1667"/>
                  </a:cubicBezTo>
                  <a:cubicBezTo>
                    <a:pt x="1594" y="1579"/>
                    <a:pt x="1590" y="1492"/>
                    <a:pt x="1604" y="1404"/>
                  </a:cubicBezTo>
                  <a:cubicBezTo>
                    <a:pt x="1615" y="1296"/>
                    <a:pt x="1622" y="1222"/>
                    <a:pt x="1534" y="1124"/>
                  </a:cubicBezTo>
                  <a:cubicBezTo>
                    <a:pt x="1520" y="1110"/>
                    <a:pt x="1506" y="1093"/>
                    <a:pt x="1492" y="1075"/>
                  </a:cubicBezTo>
                  <a:lnTo>
                    <a:pt x="1475" y="1047"/>
                  </a:lnTo>
                  <a:lnTo>
                    <a:pt x="1408" y="946"/>
                  </a:lnTo>
                  <a:lnTo>
                    <a:pt x="1419" y="946"/>
                  </a:lnTo>
                  <a:cubicBezTo>
                    <a:pt x="1398" y="904"/>
                    <a:pt x="1376" y="862"/>
                    <a:pt x="1359" y="820"/>
                  </a:cubicBezTo>
                  <a:cubicBezTo>
                    <a:pt x="1279" y="644"/>
                    <a:pt x="1228" y="552"/>
                    <a:pt x="1162" y="552"/>
                  </a:cubicBezTo>
                  <a:cubicBezTo>
                    <a:pt x="1154" y="552"/>
                    <a:pt x="1144" y="554"/>
                    <a:pt x="1135" y="557"/>
                  </a:cubicBezTo>
                  <a:cubicBezTo>
                    <a:pt x="1119" y="563"/>
                    <a:pt x="1103" y="566"/>
                    <a:pt x="1088" y="566"/>
                  </a:cubicBezTo>
                  <a:cubicBezTo>
                    <a:pt x="1024" y="566"/>
                    <a:pt x="970" y="520"/>
                    <a:pt x="925" y="480"/>
                  </a:cubicBezTo>
                  <a:cubicBezTo>
                    <a:pt x="881" y="440"/>
                    <a:pt x="841" y="403"/>
                    <a:pt x="795" y="403"/>
                  </a:cubicBezTo>
                  <a:cubicBezTo>
                    <a:pt x="793" y="403"/>
                    <a:pt x="790" y="403"/>
                    <a:pt x="788" y="403"/>
                  </a:cubicBezTo>
                  <a:cubicBezTo>
                    <a:pt x="757" y="406"/>
                    <a:pt x="722" y="413"/>
                    <a:pt x="683" y="420"/>
                  </a:cubicBezTo>
                  <a:cubicBezTo>
                    <a:pt x="626" y="432"/>
                    <a:pt x="564" y="444"/>
                    <a:pt x="507" y="444"/>
                  </a:cubicBezTo>
                  <a:cubicBezTo>
                    <a:pt x="456" y="444"/>
                    <a:pt x="409" y="434"/>
                    <a:pt x="372" y="406"/>
                  </a:cubicBezTo>
                  <a:cubicBezTo>
                    <a:pt x="333" y="378"/>
                    <a:pt x="309" y="336"/>
                    <a:pt x="305" y="287"/>
                  </a:cubicBezTo>
                  <a:cubicBezTo>
                    <a:pt x="284" y="126"/>
                    <a:pt x="235" y="18"/>
                    <a:pt x="207"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34"/>
            <p:cNvSpPr/>
            <p:nvPr/>
          </p:nvSpPr>
          <p:spPr>
            <a:xfrm>
              <a:off x="5299120" y="2652829"/>
              <a:ext cx="1772" cy="3204"/>
            </a:xfrm>
            <a:custGeom>
              <a:rect b="b" l="l" r="r" t="t"/>
              <a:pathLst>
                <a:path extrusionOk="0" h="141" w="78">
                  <a:moveTo>
                    <a:pt x="78" y="1"/>
                  </a:moveTo>
                  <a:cubicBezTo>
                    <a:pt x="50" y="11"/>
                    <a:pt x="29" y="32"/>
                    <a:pt x="15" y="60"/>
                  </a:cubicBezTo>
                  <a:cubicBezTo>
                    <a:pt x="8" y="85"/>
                    <a:pt x="1" y="113"/>
                    <a:pt x="1" y="141"/>
                  </a:cubicBezTo>
                  <a:cubicBezTo>
                    <a:pt x="25" y="92"/>
                    <a:pt x="50" y="46"/>
                    <a:pt x="78"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34"/>
            <p:cNvSpPr/>
            <p:nvPr/>
          </p:nvSpPr>
          <p:spPr>
            <a:xfrm>
              <a:off x="5155558" y="2551025"/>
              <a:ext cx="98491" cy="66070"/>
            </a:xfrm>
            <a:custGeom>
              <a:rect b="b" l="l" r="r" t="t"/>
              <a:pathLst>
                <a:path extrusionOk="0" h="2908" w="4335">
                  <a:moveTo>
                    <a:pt x="2336" y="0"/>
                  </a:moveTo>
                  <a:cubicBezTo>
                    <a:pt x="2281" y="0"/>
                    <a:pt x="2237" y="5"/>
                    <a:pt x="2206" y="15"/>
                  </a:cubicBezTo>
                  <a:cubicBezTo>
                    <a:pt x="2203" y="18"/>
                    <a:pt x="2196" y="18"/>
                    <a:pt x="2189" y="22"/>
                  </a:cubicBezTo>
                  <a:cubicBezTo>
                    <a:pt x="2182" y="162"/>
                    <a:pt x="1979" y="179"/>
                    <a:pt x="1639" y="211"/>
                  </a:cubicBezTo>
                  <a:cubicBezTo>
                    <a:pt x="1425" y="225"/>
                    <a:pt x="1212" y="253"/>
                    <a:pt x="998" y="298"/>
                  </a:cubicBezTo>
                  <a:cubicBezTo>
                    <a:pt x="606" y="389"/>
                    <a:pt x="225" y="750"/>
                    <a:pt x="172" y="869"/>
                  </a:cubicBezTo>
                  <a:cubicBezTo>
                    <a:pt x="221" y="869"/>
                    <a:pt x="263" y="893"/>
                    <a:pt x="291" y="932"/>
                  </a:cubicBezTo>
                  <a:cubicBezTo>
                    <a:pt x="361" y="1026"/>
                    <a:pt x="305" y="1201"/>
                    <a:pt x="228" y="1446"/>
                  </a:cubicBezTo>
                  <a:cubicBezTo>
                    <a:pt x="179" y="1593"/>
                    <a:pt x="137" y="1744"/>
                    <a:pt x="102" y="1895"/>
                  </a:cubicBezTo>
                  <a:cubicBezTo>
                    <a:pt x="1" y="2416"/>
                    <a:pt x="85" y="2784"/>
                    <a:pt x="221" y="2882"/>
                  </a:cubicBezTo>
                  <a:cubicBezTo>
                    <a:pt x="245" y="2899"/>
                    <a:pt x="271" y="2908"/>
                    <a:pt x="300" y="2908"/>
                  </a:cubicBezTo>
                  <a:cubicBezTo>
                    <a:pt x="336" y="2908"/>
                    <a:pt x="375" y="2895"/>
                    <a:pt x="417" y="2868"/>
                  </a:cubicBezTo>
                  <a:cubicBezTo>
                    <a:pt x="778" y="2651"/>
                    <a:pt x="862" y="2483"/>
                    <a:pt x="774" y="2140"/>
                  </a:cubicBezTo>
                  <a:cubicBezTo>
                    <a:pt x="673" y="1727"/>
                    <a:pt x="806" y="1173"/>
                    <a:pt x="925" y="932"/>
                  </a:cubicBezTo>
                  <a:cubicBezTo>
                    <a:pt x="995" y="792"/>
                    <a:pt x="1117" y="757"/>
                    <a:pt x="1226" y="725"/>
                  </a:cubicBezTo>
                  <a:cubicBezTo>
                    <a:pt x="1345" y="690"/>
                    <a:pt x="1439" y="666"/>
                    <a:pt x="1481" y="529"/>
                  </a:cubicBezTo>
                  <a:cubicBezTo>
                    <a:pt x="1523" y="382"/>
                    <a:pt x="1653" y="277"/>
                    <a:pt x="1804" y="260"/>
                  </a:cubicBezTo>
                  <a:cubicBezTo>
                    <a:pt x="1826" y="257"/>
                    <a:pt x="1848" y="255"/>
                    <a:pt x="1871" y="255"/>
                  </a:cubicBezTo>
                  <a:cubicBezTo>
                    <a:pt x="2085" y="255"/>
                    <a:pt x="2305" y="388"/>
                    <a:pt x="2448" y="610"/>
                  </a:cubicBezTo>
                  <a:cubicBezTo>
                    <a:pt x="2644" y="918"/>
                    <a:pt x="2500" y="1149"/>
                    <a:pt x="2374" y="1359"/>
                  </a:cubicBezTo>
                  <a:cubicBezTo>
                    <a:pt x="2311" y="1460"/>
                    <a:pt x="2255" y="1555"/>
                    <a:pt x="2238" y="1649"/>
                  </a:cubicBezTo>
                  <a:lnTo>
                    <a:pt x="2238" y="1660"/>
                  </a:lnTo>
                  <a:cubicBezTo>
                    <a:pt x="2259" y="1649"/>
                    <a:pt x="2283" y="1632"/>
                    <a:pt x="2301" y="1621"/>
                  </a:cubicBezTo>
                  <a:cubicBezTo>
                    <a:pt x="2397" y="1556"/>
                    <a:pt x="2535" y="1465"/>
                    <a:pt x="2678" y="1465"/>
                  </a:cubicBezTo>
                  <a:cubicBezTo>
                    <a:pt x="2711" y="1465"/>
                    <a:pt x="2744" y="1470"/>
                    <a:pt x="2777" y="1481"/>
                  </a:cubicBezTo>
                  <a:cubicBezTo>
                    <a:pt x="2990" y="1551"/>
                    <a:pt x="2983" y="1804"/>
                    <a:pt x="2976" y="1986"/>
                  </a:cubicBezTo>
                  <a:cubicBezTo>
                    <a:pt x="2976" y="2052"/>
                    <a:pt x="2973" y="2161"/>
                    <a:pt x="2990" y="2182"/>
                  </a:cubicBezTo>
                  <a:cubicBezTo>
                    <a:pt x="3067" y="2168"/>
                    <a:pt x="3298" y="1758"/>
                    <a:pt x="3298" y="1397"/>
                  </a:cubicBezTo>
                  <a:cubicBezTo>
                    <a:pt x="3298" y="1173"/>
                    <a:pt x="3368" y="1103"/>
                    <a:pt x="3421" y="1051"/>
                  </a:cubicBezTo>
                  <a:cubicBezTo>
                    <a:pt x="3459" y="1016"/>
                    <a:pt x="3473" y="998"/>
                    <a:pt x="3463" y="918"/>
                  </a:cubicBezTo>
                  <a:cubicBezTo>
                    <a:pt x="3452" y="872"/>
                    <a:pt x="3470" y="820"/>
                    <a:pt x="3512" y="792"/>
                  </a:cubicBezTo>
                  <a:cubicBezTo>
                    <a:pt x="3530" y="780"/>
                    <a:pt x="3549" y="774"/>
                    <a:pt x="3570" y="774"/>
                  </a:cubicBezTo>
                  <a:cubicBezTo>
                    <a:pt x="3629" y="774"/>
                    <a:pt x="3702" y="815"/>
                    <a:pt x="3803" y="869"/>
                  </a:cubicBezTo>
                  <a:cubicBezTo>
                    <a:pt x="3928" y="938"/>
                    <a:pt x="4078" y="1017"/>
                    <a:pt x="4206" y="1017"/>
                  </a:cubicBezTo>
                  <a:cubicBezTo>
                    <a:pt x="4214" y="1017"/>
                    <a:pt x="4222" y="1016"/>
                    <a:pt x="4230" y="1016"/>
                  </a:cubicBezTo>
                  <a:cubicBezTo>
                    <a:pt x="4307" y="1012"/>
                    <a:pt x="4321" y="991"/>
                    <a:pt x="4321" y="991"/>
                  </a:cubicBezTo>
                  <a:cubicBezTo>
                    <a:pt x="4335" y="960"/>
                    <a:pt x="4251" y="827"/>
                    <a:pt x="4191" y="736"/>
                  </a:cubicBezTo>
                  <a:cubicBezTo>
                    <a:pt x="4111" y="617"/>
                    <a:pt x="4037" y="491"/>
                    <a:pt x="3978" y="354"/>
                  </a:cubicBezTo>
                  <a:cubicBezTo>
                    <a:pt x="3907" y="188"/>
                    <a:pt x="3780" y="153"/>
                    <a:pt x="3590" y="153"/>
                  </a:cubicBezTo>
                  <a:cubicBezTo>
                    <a:pt x="3543" y="153"/>
                    <a:pt x="3493" y="155"/>
                    <a:pt x="3438" y="158"/>
                  </a:cubicBezTo>
                  <a:cubicBezTo>
                    <a:pt x="3379" y="161"/>
                    <a:pt x="3319" y="164"/>
                    <a:pt x="3261" y="164"/>
                  </a:cubicBezTo>
                  <a:cubicBezTo>
                    <a:pt x="3170" y="164"/>
                    <a:pt x="3082" y="156"/>
                    <a:pt x="3001" y="127"/>
                  </a:cubicBezTo>
                  <a:cubicBezTo>
                    <a:pt x="2787" y="49"/>
                    <a:pt x="2511" y="0"/>
                    <a:pt x="2336"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34"/>
            <p:cNvSpPr/>
            <p:nvPr/>
          </p:nvSpPr>
          <p:spPr>
            <a:xfrm>
              <a:off x="5022014" y="1950601"/>
              <a:ext cx="23" cy="23"/>
            </a:xfrm>
            <a:custGeom>
              <a:rect b="b" l="l" r="r" t="t"/>
              <a:pathLst>
                <a:path extrusionOk="0" h="1" w="1">
                  <a:moveTo>
                    <a:pt x="1" y="1"/>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34"/>
            <p:cNvSpPr/>
            <p:nvPr/>
          </p:nvSpPr>
          <p:spPr>
            <a:xfrm>
              <a:off x="5353442" y="2176475"/>
              <a:ext cx="31126" cy="17540"/>
            </a:xfrm>
            <a:custGeom>
              <a:rect b="b" l="l" r="r" t="t"/>
              <a:pathLst>
                <a:path extrusionOk="0" h="772" w="1370">
                  <a:moveTo>
                    <a:pt x="716" y="0"/>
                  </a:moveTo>
                  <a:cubicBezTo>
                    <a:pt x="671" y="0"/>
                    <a:pt x="625" y="11"/>
                    <a:pt x="578" y="36"/>
                  </a:cubicBezTo>
                  <a:cubicBezTo>
                    <a:pt x="396" y="127"/>
                    <a:pt x="200" y="183"/>
                    <a:pt x="1" y="197"/>
                  </a:cubicBezTo>
                  <a:cubicBezTo>
                    <a:pt x="214" y="260"/>
                    <a:pt x="410" y="376"/>
                    <a:pt x="568" y="537"/>
                  </a:cubicBezTo>
                  <a:cubicBezTo>
                    <a:pt x="645" y="624"/>
                    <a:pt x="680" y="701"/>
                    <a:pt x="669" y="771"/>
                  </a:cubicBezTo>
                  <a:cubicBezTo>
                    <a:pt x="809" y="771"/>
                    <a:pt x="1268" y="621"/>
                    <a:pt x="1359" y="477"/>
                  </a:cubicBezTo>
                  <a:cubicBezTo>
                    <a:pt x="1370" y="460"/>
                    <a:pt x="1366" y="453"/>
                    <a:pt x="1352" y="439"/>
                  </a:cubicBezTo>
                  <a:cubicBezTo>
                    <a:pt x="1317" y="407"/>
                    <a:pt x="1279" y="372"/>
                    <a:pt x="1237" y="334"/>
                  </a:cubicBezTo>
                  <a:cubicBezTo>
                    <a:pt x="1069" y="169"/>
                    <a:pt x="895" y="0"/>
                    <a:pt x="716"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34"/>
            <p:cNvSpPr/>
            <p:nvPr/>
          </p:nvSpPr>
          <p:spPr>
            <a:xfrm>
              <a:off x="5053207" y="2126039"/>
              <a:ext cx="7089" cy="1568"/>
            </a:xfrm>
            <a:custGeom>
              <a:rect b="b" l="l" r="r" t="t"/>
              <a:pathLst>
                <a:path extrusionOk="0" h="69" w="312">
                  <a:moveTo>
                    <a:pt x="52" y="0"/>
                  </a:moveTo>
                  <a:cubicBezTo>
                    <a:pt x="35" y="0"/>
                    <a:pt x="19" y="4"/>
                    <a:pt x="4" y="12"/>
                  </a:cubicBezTo>
                  <a:cubicBezTo>
                    <a:pt x="4" y="16"/>
                    <a:pt x="0" y="23"/>
                    <a:pt x="4" y="30"/>
                  </a:cubicBezTo>
                  <a:cubicBezTo>
                    <a:pt x="4" y="51"/>
                    <a:pt x="7" y="54"/>
                    <a:pt x="11" y="58"/>
                  </a:cubicBezTo>
                  <a:cubicBezTo>
                    <a:pt x="15" y="61"/>
                    <a:pt x="31" y="68"/>
                    <a:pt x="68" y="68"/>
                  </a:cubicBezTo>
                  <a:cubicBezTo>
                    <a:pt x="113" y="68"/>
                    <a:pt x="188" y="58"/>
                    <a:pt x="312" y="16"/>
                  </a:cubicBezTo>
                  <a:cubicBezTo>
                    <a:pt x="270" y="16"/>
                    <a:pt x="224" y="12"/>
                    <a:pt x="182" y="9"/>
                  </a:cubicBezTo>
                  <a:cubicBezTo>
                    <a:pt x="147" y="5"/>
                    <a:pt x="105" y="2"/>
                    <a:pt x="70" y="2"/>
                  </a:cubicBezTo>
                  <a:cubicBezTo>
                    <a:pt x="64" y="1"/>
                    <a:pt x="58" y="0"/>
                    <a:pt x="5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34"/>
            <p:cNvSpPr/>
            <p:nvPr/>
          </p:nvSpPr>
          <p:spPr>
            <a:xfrm>
              <a:off x="5104826" y="2508721"/>
              <a:ext cx="92448" cy="37374"/>
            </a:xfrm>
            <a:custGeom>
              <a:rect b="b" l="l" r="r" t="t"/>
              <a:pathLst>
                <a:path extrusionOk="0" h="1645" w="4069">
                  <a:moveTo>
                    <a:pt x="2059" y="0"/>
                  </a:moveTo>
                  <a:cubicBezTo>
                    <a:pt x="1943" y="0"/>
                    <a:pt x="1814" y="165"/>
                    <a:pt x="1684" y="326"/>
                  </a:cubicBezTo>
                  <a:cubicBezTo>
                    <a:pt x="1617" y="413"/>
                    <a:pt x="1544" y="497"/>
                    <a:pt x="1467" y="578"/>
                  </a:cubicBezTo>
                  <a:lnTo>
                    <a:pt x="1474" y="578"/>
                  </a:lnTo>
                  <a:lnTo>
                    <a:pt x="1386" y="651"/>
                  </a:lnTo>
                  <a:lnTo>
                    <a:pt x="1355" y="676"/>
                  </a:lnTo>
                  <a:cubicBezTo>
                    <a:pt x="1274" y="740"/>
                    <a:pt x="1175" y="778"/>
                    <a:pt x="1071" y="778"/>
                  </a:cubicBezTo>
                  <a:cubicBezTo>
                    <a:pt x="1066" y="778"/>
                    <a:pt x="1062" y="777"/>
                    <a:pt x="1057" y="777"/>
                  </a:cubicBezTo>
                  <a:cubicBezTo>
                    <a:pt x="1048" y="777"/>
                    <a:pt x="1039" y="776"/>
                    <a:pt x="1029" y="776"/>
                  </a:cubicBezTo>
                  <a:cubicBezTo>
                    <a:pt x="700" y="776"/>
                    <a:pt x="106" y="1116"/>
                    <a:pt x="18" y="1316"/>
                  </a:cubicBezTo>
                  <a:cubicBezTo>
                    <a:pt x="0" y="1351"/>
                    <a:pt x="11" y="1362"/>
                    <a:pt x="18" y="1369"/>
                  </a:cubicBezTo>
                  <a:cubicBezTo>
                    <a:pt x="52" y="1404"/>
                    <a:pt x="88" y="1416"/>
                    <a:pt x="132" y="1416"/>
                  </a:cubicBezTo>
                  <a:cubicBezTo>
                    <a:pt x="168" y="1416"/>
                    <a:pt x="209" y="1408"/>
                    <a:pt x="259" y="1397"/>
                  </a:cubicBezTo>
                  <a:cubicBezTo>
                    <a:pt x="314" y="1385"/>
                    <a:pt x="374" y="1373"/>
                    <a:pt x="437" y="1373"/>
                  </a:cubicBezTo>
                  <a:cubicBezTo>
                    <a:pt x="525" y="1373"/>
                    <a:pt x="620" y="1398"/>
                    <a:pt x="718" y="1488"/>
                  </a:cubicBezTo>
                  <a:cubicBezTo>
                    <a:pt x="752" y="1519"/>
                    <a:pt x="795" y="1533"/>
                    <a:pt x="845" y="1533"/>
                  </a:cubicBezTo>
                  <a:cubicBezTo>
                    <a:pt x="1035" y="1533"/>
                    <a:pt x="1320" y="1336"/>
                    <a:pt x="1558" y="1173"/>
                  </a:cubicBezTo>
                  <a:cubicBezTo>
                    <a:pt x="1673" y="1096"/>
                    <a:pt x="1779" y="1022"/>
                    <a:pt x="1877" y="970"/>
                  </a:cubicBezTo>
                  <a:cubicBezTo>
                    <a:pt x="1946" y="932"/>
                    <a:pt x="2002" y="907"/>
                    <a:pt x="2048" y="907"/>
                  </a:cubicBezTo>
                  <a:cubicBezTo>
                    <a:pt x="2070" y="907"/>
                    <a:pt x="2090" y="912"/>
                    <a:pt x="2108" y="924"/>
                  </a:cubicBezTo>
                  <a:cubicBezTo>
                    <a:pt x="2160" y="966"/>
                    <a:pt x="2136" y="1043"/>
                    <a:pt x="2111" y="1120"/>
                  </a:cubicBezTo>
                  <a:cubicBezTo>
                    <a:pt x="2094" y="1162"/>
                    <a:pt x="2083" y="1204"/>
                    <a:pt x="2083" y="1250"/>
                  </a:cubicBezTo>
                  <a:lnTo>
                    <a:pt x="2104" y="1250"/>
                  </a:lnTo>
                  <a:cubicBezTo>
                    <a:pt x="2286" y="1250"/>
                    <a:pt x="2328" y="1337"/>
                    <a:pt x="2367" y="1411"/>
                  </a:cubicBezTo>
                  <a:cubicBezTo>
                    <a:pt x="2402" y="1495"/>
                    <a:pt x="2465" y="1558"/>
                    <a:pt x="2549" y="1597"/>
                  </a:cubicBezTo>
                  <a:cubicBezTo>
                    <a:pt x="2589" y="1617"/>
                    <a:pt x="2633" y="1625"/>
                    <a:pt x="2679" y="1625"/>
                  </a:cubicBezTo>
                  <a:cubicBezTo>
                    <a:pt x="2791" y="1625"/>
                    <a:pt x="2919" y="1574"/>
                    <a:pt x="3053" y="1520"/>
                  </a:cubicBezTo>
                  <a:cubicBezTo>
                    <a:pt x="3207" y="1460"/>
                    <a:pt x="3368" y="1393"/>
                    <a:pt x="3536" y="1393"/>
                  </a:cubicBezTo>
                  <a:cubicBezTo>
                    <a:pt x="3756" y="1393"/>
                    <a:pt x="3851" y="1513"/>
                    <a:pt x="3911" y="1590"/>
                  </a:cubicBezTo>
                  <a:cubicBezTo>
                    <a:pt x="3942" y="1629"/>
                    <a:pt x="3954" y="1645"/>
                    <a:pt x="3969" y="1645"/>
                  </a:cubicBezTo>
                  <a:cubicBezTo>
                    <a:pt x="3979" y="1645"/>
                    <a:pt x="3990" y="1637"/>
                    <a:pt x="4009" y="1625"/>
                  </a:cubicBezTo>
                  <a:cubicBezTo>
                    <a:pt x="4026" y="1614"/>
                    <a:pt x="4044" y="1597"/>
                    <a:pt x="4051" y="1576"/>
                  </a:cubicBezTo>
                  <a:cubicBezTo>
                    <a:pt x="4068" y="1516"/>
                    <a:pt x="4005" y="1414"/>
                    <a:pt x="3939" y="1306"/>
                  </a:cubicBezTo>
                  <a:cubicBezTo>
                    <a:pt x="3855" y="1169"/>
                    <a:pt x="3763" y="1015"/>
                    <a:pt x="3739" y="837"/>
                  </a:cubicBezTo>
                  <a:cubicBezTo>
                    <a:pt x="3721" y="707"/>
                    <a:pt x="3658" y="700"/>
                    <a:pt x="3518" y="700"/>
                  </a:cubicBezTo>
                  <a:cubicBezTo>
                    <a:pt x="3385" y="697"/>
                    <a:pt x="3189" y="690"/>
                    <a:pt x="3158" y="424"/>
                  </a:cubicBezTo>
                  <a:cubicBezTo>
                    <a:pt x="3116" y="88"/>
                    <a:pt x="2419" y="0"/>
                    <a:pt x="2059"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34"/>
            <p:cNvSpPr/>
            <p:nvPr/>
          </p:nvSpPr>
          <p:spPr>
            <a:xfrm>
              <a:off x="5259044" y="2582423"/>
              <a:ext cx="41146" cy="12473"/>
            </a:xfrm>
            <a:custGeom>
              <a:rect b="b" l="l" r="r" t="t"/>
              <a:pathLst>
                <a:path extrusionOk="0" h="549" w="1811">
                  <a:moveTo>
                    <a:pt x="1702" y="0"/>
                  </a:moveTo>
                  <a:cubicBezTo>
                    <a:pt x="1664" y="0"/>
                    <a:pt x="1610" y="15"/>
                    <a:pt x="1530" y="40"/>
                  </a:cubicBezTo>
                  <a:cubicBezTo>
                    <a:pt x="1425" y="72"/>
                    <a:pt x="1295" y="111"/>
                    <a:pt x="1148" y="111"/>
                  </a:cubicBezTo>
                  <a:cubicBezTo>
                    <a:pt x="1118" y="111"/>
                    <a:pt x="1088" y="110"/>
                    <a:pt x="1057" y="106"/>
                  </a:cubicBezTo>
                  <a:cubicBezTo>
                    <a:pt x="1023" y="102"/>
                    <a:pt x="986" y="100"/>
                    <a:pt x="946" y="100"/>
                  </a:cubicBezTo>
                  <a:cubicBezTo>
                    <a:pt x="618" y="100"/>
                    <a:pt x="137" y="247"/>
                    <a:pt x="25" y="394"/>
                  </a:cubicBezTo>
                  <a:cubicBezTo>
                    <a:pt x="0" y="429"/>
                    <a:pt x="7" y="446"/>
                    <a:pt x="11" y="453"/>
                  </a:cubicBezTo>
                  <a:cubicBezTo>
                    <a:pt x="38" y="524"/>
                    <a:pt x="58" y="549"/>
                    <a:pt x="130" y="549"/>
                  </a:cubicBezTo>
                  <a:cubicBezTo>
                    <a:pt x="161" y="549"/>
                    <a:pt x="201" y="544"/>
                    <a:pt x="256" y="537"/>
                  </a:cubicBezTo>
                  <a:lnTo>
                    <a:pt x="329" y="523"/>
                  </a:lnTo>
                  <a:lnTo>
                    <a:pt x="336" y="523"/>
                  </a:lnTo>
                  <a:lnTo>
                    <a:pt x="385" y="516"/>
                  </a:lnTo>
                  <a:cubicBezTo>
                    <a:pt x="476" y="506"/>
                    <a:pt x="609" y="488"/>
                    <a:pt x="770" y="481"/>
                  </a:cubicBezTo>
                  <a:cubicBezTo>
                    <a:pt x="1271" y="464"/>
                    <a:pt x="1698" y="334"/>
                    <a:pt x="1789" y="176"/>
                  </a:cubicBezTo>
                  <a:cubicBezTo>
                    <a:pt x="1810" y="134"/>
                    <a:pt x="1810" y="85"/>
                    <a:pt x="1782" y="47"/>
                  </a:cubicBezTo>
                  <a:cubicBezTo>
                    <a:pt x="1779" y="40"/>
                    <a:pt x="1775" y="33"/>
                    <a:pt x="1768" y="29"/>
                  </a:cubicBezTo>
                  <a:cubicBezTo>
                    <a:pt x="1753" y="9"/>
                    <a:pt x="1732" y="0"/>
                    <a:pt x="170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34"/>
            <p:cNvSpPr/>
            <p:nvPr/>
          </p:nvSpPr>
          <p:spPr>
            <a:xfrm>
              <a:off x="4589031" y="2131241"/>
              <a:ext cx="8770" cy="6634"/>
            </a:xfrm>
            <a:custGeom>
              <a:rect b="b" l="l" r="r" t="t"/>
              <a:pathLst>
                <a:path extrusionOk="0" h="292" w="386">
                  <a:moveTo>
                    <a:pt x="385" y="0"/>
                  </a:moveTo>
                  <a:cubicBezTo>
                    <a:pt x="312" y="49"/>
                    <a:pt x="252" y="88"/>
                    <a:pt x="203" y="112"/>
                  </a:cubicBezTo>
                  <a:cubicBezTo>
                    <a:pt x="123" y="151"/>
                    <a:pt x="53" y="210"/>
                    <a:pt x="0" y="287"/>
                  </a:cubicBezTo>
                  <a:cubicBezTo>
                    <a:pt x="14" y="291"/>
                    <a:pt x="28" y="291"/>
                    <a:pt x="46" y="291"/>
                  </a:cubicBezTo>
                  <a:cubicBezTo>
                    <a:pt x="57" y="291"/>
                    <a:pt x="68" y="292"/>
                    <a:pt x="79" y="292"/>
                  </a:cubicBezTo>
                  <a:cubicBezTo>
                    <a:pt x="188" y="292"/>
                    <a:pt x="281" y="261"/>
                    <a:pt x="322" y="210"/>
                  </a:cubicBezTo>
                  <a:cubicBezTo>
                    <a:pt x="340" y="189"/>
                    <a:pt x="347" y="158"/>
                    <a:pt x="340" y="130"/>
                  </a:cubicBezTo>
                  <a:cubicBezTo>
                    <a:pt x="333" y="84"/>
                    <a:pt x="350" y="35"/>
                    <a:pt x="38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34"/>
            <p:cNvSpPr/>
            <p:nvPr/>
          </p:nvSpPr>
          <p:spPr>
            <a:xfrm>
              <a:off x="5362598" y="3904500"/>
              <a:ext cx="19516" cy="25878"/>
            </a:xfrm>
            <a:custGeom>
              <a:rect b="b" l="l" r="r" t="t"/>
              <a:pathLst>
                <a:path extrusionOk="0" h="1139" w="859">
                  <a:moveTo>
                    <a:pt x="651" y="0"/>
                  </a:moveTo>
                  <a:cubicBezTo>
                    <a:pt x="630" y="4"/>
                    <a:pt x="609" y="7"/>
                    <a:pt x="588" y="14"/>
                  </a:cubicBezTo>
                  <a:cubicBezTo>
                    <a:pt x="224" y="140"/>
                    <a:pt x="98" y="267"/>
                    <a:pt x="147" y="459"/>
                  </a:cubicBezTo>
                  <a:cubicBezTo>
                    <a:pt x="189" y="610"/>
                    <a:pt x="140" y="774"/>
                    <a:pt x="21" y="872"/>
                  </a:cubicBezTo>
                  <a:lnTo>
                    <a:pt x="0" y="890"/>
                  </a:lnTo>
                  <a:cubicBezTo>
                    <a:pt x="28" y="900"/>
                    <a:pt x="53" y="918"/>
                    <a:pt x="70" y="939"/>
                  </a:cubicBezTo>
                  <a:cubicBezTo>
                    <a:pt x="116" y="991"/>
                    <a:pt x="168" y="1040"/>
                    <a:pt x="221" y="1086"/>
                  </a:cubicBezTo>
                  <a:cubicBezTo>
                    <a:pt x="130" y="862"/>
                    <a:pt x="186" y="757"/>
                    <a:pt x="228" y="715"/>
                  </a:cubicBezTo>
                  <a:cubicBezTo>
                    <a:pt x="259" y="683"/>
                    <a:pt x="301" y="666"/>
                    <a:pt x="347" y="666"/>
                  </a:cubicBezTo>
                  <a:cubicBezTo>
                    <a:pt x="371" y="666"/>
                    <a:pt x="399" y="669"/>
                    <a:pt x="424" y="680"/>
                  </a:cubicBezTo>
                  <a:cubicBezTo>
                    <a:pt x="511" y="715"/>
                    <a:pt x="525" y="830"/>
                    <a:pt x="539" y="956"/>
                  </a:cubicBezTo>
                  <a:cubicBezTo>
                    <a:pt x="546" y="1012"/>
                    <a:pt x="560" y="1121"/>
                    <a:pt x="585" y="1138"/>
                  </a:cubicBezTo>
                  <a:cubicBezTo>
                    <a:pt x="592" y="1135"/>
                    <a:pt x="599" y="1135"/>
                    <a:pt x="602" y="1131"/>
                  </a:cubicBezTo>
                  <a:cubicBezTo>
                    <a:pt x="630" y="1117"/>
                    <a:pt x="637" y="1107"/>
                    <a:pt x="641" y="1103"/>
                  </a:cubicBezTo>
                  <a:cubicBezTo>
                    <a:pt x="644" y="1086"/>
                    <a:pt x="616" y="1040"/>
                    <a:pt x="595" y="1012"/>
                  </a:cubicBezTo>
                  <a:cubicBezTo>
                    <a:pt x="557" y="946"/>
                    <a:pt x="504" y="862"/>
                    <a:pt x="546" y="774"/>
                  </a:cubicBezTo>
                  <a:cubicBezTo>
                    <a:pt x="585" y="687"/>
                    <a:pt x="690" y="655"/>
                    <a:pt x="781" y="627"/>
                  </a:cubicBezTo>
                  <a:cubicBezTo>
                    <a:pt x="806" y="620"/>
                    <a:pt x="837" y="610"/>
                    <a:pt x="858" y="599"/>
                  </a:cubicBezTo>
                  <a:cubicBezTo>
                    <a:pt x="846" y="590"/>
                    <a:pt x="833" y="586"/>
                    <a:pt x="817" y="586"/>
                  </a:cubicBezTo>
                  <a:cubicBezTo>
                    <a:pt x="791" y="586"/>
                    <a:pt x="758" y="597"/>
                    <a:pt x="707" y="617"/>
                  </a:cubicBezTo>
                  <a:cubicBezTo>
                    <a:pt x="657" y="635"/>
                    <a:pt x="597" y="656"/>
                    <a:pt x="535" y="656"/>
                  </a:cubicBezTo>
                  <a:cubicBezTo>
                    <a:pt x="478" y="656"/>
                    <a:pt x="419" y="637"/>
                    <a:pt x="364" y="578"/>
                  </a:cubicBezTo>
                  <a:cubicBezTo>
                    <a:pt x="294" y="505"/>
                    <a:pt x="231" y="424"/>
                    <a:pt x="252" y="340"/>
                  </a:cubicBezTo>
                  <a:cubicBezTo>
                    <a:pt x="270" y="253"/>
                    <a:pt x="350" y="207"/>
                    <a:pt x="469" y="158"/>
                  </a:cubicBezTo>
                  <a:cubicBezTo>
                    <a:pt x="546" y="126"/>
                    <a:pt x="609" y="70"/>
                    <a:pt x="65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34"/>
            <p:cNvSpPr/>
            <p:nvPr/>
          </p:nvSpPr>
          <p:spPr>
            <a:xfrm>
              <a:off x="5351784" y="3908226"/>
              <a:ext cx="8293" cy="4589"/>
            </a:xfrm>
            <a:custGeom>
              <a:rect b="b" l="l" r="r" t="t"/>
              <a:pathLst>
                <a:path extrusionOk="0" h="202" w="365">
                  <a:moveTo>
                    <a:pt x="323" y="1"/>
                  </a:moveTo>
                  <a:cubicBezTo>
                    <a:pt x="302" y="1"/>
                    <a:pt x="243" y="33"/>
                    <a:pt x="207" y="54"/>
                  </a:cubicBezTo>
                  <a:cubicBezTo>
                    <a:pt x="140" y="96"/>
                    <a:pt x="74" y="127"/>
                    <a:pt x="0" y="152"/>
                  </a:cubicBezTo>
                  <a:cubicBezTo>
                    <a:pt x="11" y="159"/>
                    <a:pt x="21" y="169"/>
                    <a:pt x="32" y="176"/>
                  </a:cubicBezTo>
                  <a:cubicBezTo>
                    <a:pt x="53" y="194"/>
                    <a:pt x="86" y="202"/>
                    <a:pt x="122" y="202"/>
                  </a:cubicBezTo>
                  <a:cubicBezTo>
                    <a:pt x="180" y="202"/>
                    <a:pt x="248" y="181"/>
                    <a:pt x="298" y="145"/>
                  </a:cubicBezTo>
                  <a:cubicBezTo>
                    <a:pt x="350" y="106"/>
                    <a:pt x="364" y="64"/>
                    <a:pt x="343" y="25"/>
                  </a:cubicBezTo>
                  <a:cubicBezTo>
                    <a:pt x="333" y="8"/>
                    <a:pt x="326" y="1"/>
                    <a:pt x="326" y="1"/>
                  </a:cubicBezTo>
                  <a:cubicBezTo>
                    <a:pt x="325" y="1"/>
                    <a:pt x="324" y="1"/>
                    <a:pt x="3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34"/>
            <p:cNvSpPr/>
            <p:nvPr/>
          </p:nvSpPr>
          <p:spPr>
            <a:xfrm>
              <a:off x="4568811" y="2361728"/>
              <a:ext cx="2249" cy="6952"/>
            </a:xfrm>
            <a:custGeom>
              <a:rect b="b" l="l" r="r" t="t"/>
              <a:pathLst>
                <a:path extrusionOk="0" h="306" w="99">
                  <a:moveTo>
                    <a:pt x="57" y="1"/>
                  </a:moveTo>
                  <a:cubicBezTo>
                    <a:pt x="50" y="1"/>
                    <a:pt x="43" y="4"/>
                    <a:pt x="39" y="11"/>
                  </a:cubicBezTo>
                  <a:cubicBezTo>
                    <a:pt x="4" y="53"/>
                    <a:pt x="1" y="169"/>
                    <a:pt x="64" y="270"/>
                  </a:cubicBezTo>
                  <a:cubicBezTo>
                    <a:pt x="71" y="281"/>
                    <a:pt x="78" y="291"/>
                    <a:pt x="85" y="305"/>
                  </a:cubicBezTo>
                  <a:cubicBezTo>
                    <a:pt x="78" y="253"/>
                    <a:pt x="78" y="200"/>
                    <a:pt x="88" y="148"/>
                  </a:cubicBezTo>
                  <a:cubicBezTo>
                    <a:pt x="99" y="53"/>
                    <a:pt x="99" y="11"/>
                    <a:pt x="7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34"/>
            <p:cNvSpPr/>
            <p:nvPr/>
          </p:nvSpPr>
          <p:spPr>
            <a:xfrm>
              <a:off x="5329973" y="3825891"/>
              <a:ext cx="2658" cy="1954"/>
            </a:xfrm>
            <a:custGeom>
              <a:rect b="b" l="l" r="r" t="t"/>
              <a:pathLst>
                <a:path extrusionOk="0" h="86" w="117">
                  <a:moveTo>
                    <a:pt x="18" y="0"/>
                  </a:moveTo>
                  <a:cubicBezTo>
                    <a:pt x="12" y="0"/>
                    <a:pt x="7" y="1"/>
                    <a:pt x="1" y="2"/>
                  </a:cubicBezTo>
                  <a:cubicBezTo>
                    <a:pt x="43" y="26"/>
                    <a:pt x="78" y="54"/>
                    <a:pt x="113" y="86"/>
                  </a:cubicBezTo>
                  <a:cubicBezTo>
                    <a:pt x="116" y="75"/>
                    <a:pt x="113" y="61"/>
                    <a:pt x="109" y="51"/>
                  </a:cubicBezTo>
                  <a:cubicBezTo>
                    <a:pt x="102" y="30"/>
                    <a:pt x="88" y="12"/>
                    <a:pt x="67" y="9"/>
                  </a:cubicBezTo>
                  <a:cubicBezTo>
                    <a:pt x="52" y="3"/>
                    <a:pt x="35" y="0"/>
                    <a:pt x="1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34"/>
            <p:cNvSpPr/>
            <p:nvPr/>
          </p:nvSpPr>
          <p:spPr>
            <a:xfrm>
              <a:off x="5334835" y="3912315"/>
              <a:ext cx="11724" cy="7248"/>
            </a:xfrm>
            <a:custGeom>
              <a:rect b="b" l="l" r="r" t="t"/>
              <a:pathLst>
                <a:path extrusionOk="0" h="319" w="516">
                  <a:moveTo>
                    <a:pt x="479" y="0"/>
                  </a:moveTo>
                  <a:cubicBezTo>
                    <a:pt x="397" y="0"/>
                    <a:pt x="319" y="41"/>
                    <a:pt x="274" y="108"/>
                  </a:cubicBezTo>
                  <a:cubicBezTo>
                    <a:pt x="231" y="159"/>
                    <a:pt x="182" y="217"/>
                    <a:pt x="89" y="217"/>
                  </a:cubicBezTo>
                  <a:cubicBezTo>
                    <a:pt x="67" y="217"/>
                    <a:pt x="42" y="213"/>
                    <a:pt x="15" y="206"/>
                  </a:cubicBezTo>
                  <a:lnTo>
                    <a:pt x="1" y="203"/>
                  </a:lnTo>
                  <a:lnTo>
                    <a:pt x="1" y="203"/>
                  </a:lnTo>
                  <a:cubicBezTo>
                    <a:pt x="46" y="217"/>
                    <a:pt x="88" y="231"/>
                    <a:pt x="137" y="245"/>
                  </a:cubicBezTo>
                  <a:cubicBezTo>
                    <a:pt x="215" y="275"/>
                    <a:pt x="338" y="318"/>
                    <a:pt x="387" y="318"/>
                  </a:cubicBezTo>
                  <a:cubicBezTo>
                    <a:pt x="389" y="318"/>
                    <a:pt x="391" y="318"/>
                    <a:pt x="393" y="318"/>
                  </a:cubicBezTo>
                  <a:cubicBezTo>
                    <a:pt x="386" y="199"/>
                    <a:pt x="428" y="84"/>
                    <a:pt x="515" y="3"/>
                  </a:cubicBezTo>
                  <a:cubicBezTo>
                    <a:pt x="503" y="1"/>
                    <a:pt x="491" y="0"/>
                    <a:pt x="479"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34"/>
            <p:cNvSpPr/>
            <p:nvPr/>
          </p:nvSpPr>
          <p:spPr>
            <a:xfrm>
              <a:off x="5194385" y="2177430"/>
              <a:ext cx="3681" cy="2749"/>
            </a:xfrm>
            <a:custGeom>
              <a:rect b="b" l="l" r="r" t="t"/>
              <a:pathLst>
                <a:path extrusionOk="0" h="121" w="162">
                  <a:moveTo>
                    <a:pt x="58" y="1"/>
                  </a:moveTo>
                  <a:cubicBezTo>
                    <a:pt x="56" y="1"/>
                    <a:pt x="54" y="1"/>
                    <a:pt x="53" y="1"/>
                  </a:cubicBezTo>
                  <a:lnTo>
                    <a:pt x="39" y="1"/>
                  </a:lnTo>
                  <a:cubicBezTo>
                    <a:pt x="25" y="1"/>
                    <a:pt x="7" y="12"/>
                    <a:pt x="0" y="26"/>
                  </a:cubicBezTo>
                  <a:cubicBezTo>
                    <a:pt x="0" y="33"/>
                    <a:pt x="14" y="57"/>
                    <a:pt x="77" y="82"/>
                  </a:cubicBezTo>
                  <a:cubicBezTo>
                    <a:pt x="105" y="92"/>
                    <a:pt x="133" y="106"/>
                    <a:pt x="161" y="120"/>
                  </a:cubicBezTo>
                  <a:cubicBezTo>
                    <a:pt x="133" y="96"/>
                    <a:pt x="109" y="61"/>
                    <a:pt x="91" y="26"/>
                  </a:cubicBezTo>
                  <a:cubicBezTo>
                    <a:pt x="85" y="13"/>
                    <a:pt x="73" y="1"/>
                    <a:pt x="58"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34"/>
            <p:cNvSpPr/>
            <p:nvPr/>
          </p:nvSpPr>
          <p:spPr>
            <a:xfrm>
              <a:off x="5132089" y="2199240"/>
              <a:ext cx="24129" cy="11246"/>
            </a:xfrm>
            <a:custGeom>
              <a:rect b="b" l="l" r="r" t="t"/>
              <a:pathLst>
                <a:path extrusionOk="0" h="495" w="1062">
                  <a:moveTo>
                    <a:pt x="88" y="0"/>
                  </a:moveTo>
                  <a:cubicBezTo>
                    <a:pt x="22" y="0"/>
                    <a:pt x="1" y="14"/>
                    <a:pt x="1" y="18"/>
                  </a:cubicBezTo>
                  <a:cubicBezTo>
                    <a:pt x="1" y="21"/>
                    <a:pt x="8" y="88"/>
                    <a:pt x="141" y="186"/>
                  </a:cubicBezTo>
                  <a:cubicBezTo>
                    <a:pt x="367" y="355"/>
                    <a:pt x="585" y="495"/>
                    <a:pt x="936" y="495"/>
                  </a:cubicBezTo>
                  <a:cubicBezTo>
                    <a:pt x="971" y="495"/>
                    <a:pt x="1007" y="493"/>
                    <a:pt x="1044" y="490"/>
                  </a:cubicBezTo>
                  <a:lnTo>
                    <a:pt x="1062" y="490"/>
                  </a:lnTo>
                  <a:cubicBezTo>
                    <a:pt x="925" y="424"/>
                    <a:pt x="792" y="350"/>
                    <a:pt x="663" y="266"/>
                  </a:cubicBezTo>
                  <a:cubicBezTo>
                    <a:pt x="466" y="147"/>
                    <a:pt x="246" y="14"/>
                    <a:pt x="134"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4"/>
            <p:cNvSpPr/>
            <p:nvPr/>
          </p:nvSpPr>
          <p:spPr>
            <a:xfrm>
              <a:off x="5371095" y="2531531"/>
              <a:ext cx="5271" cy="4567"/>
            </a:xfrm>
            <a:custGeom>
              <a:rect b="b" l="l" r="r" t="t"/>
              <a:pathLst>
                <a:path extrusionOk="0" h="201" w="232">
                  <a:moveTo>
                    <a:pt x="232" y="1"/>
                  </a:moveTo>
                  <a:lnTo>
                    <a:pt x="186" y="36"/>
                  </a:lnTo>
                  <a:cubicBezTo>
                    <a:pt x="130" y="85"/>
                    <a:pt x="57" y="148"/>
                    <a:pt x="1" y="200"/>
                  </a:cubicBezTo>
                  <a:cubicBezTo>
                    <a:pt x="85" y="141"/>
                    <a:pt x="162" y="74"/>
                    <a:pt x="232"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34"/>
            <p:cNvSpPr/>
            <p:nvPr/>
          </p:nvSpPr>
          <p:spPr>
            <a:xfrm>
              <a:off x="5131134" y="2994913"/>
              <a:ext cx="24606" cy="12587"/>
            </a:xfrm>
            <a:custGeom>
              <a:rect b="b" l="l" r="r" t="t"/>
              <a:pathLst>
                <a:path extrusionOk="0" h="554" w="1083">
                  <a:moveTo>
                    <a:pt x="302" y="1"/>
                  </a:moveTo>
                  <a:cubicBezTo>
                    <a:pt x="291" y="1"/>
                    <a:pt x="232" y="32"/>
                    <a:pt x="1" y="249"/>
                  </a:cubicBezTo>
                  <a:cubicBezTo>
                    <a:pt x="239" y="382"/>
                    <a:pt x="806" y="554"/>
                    <a:pt x="960" y="554"/>
                  </a:cubicBezTo>
                  <a:cubicBezTo>
                    <a:pt x="1002" y="554"/>
                    <a:pt x="1041" y="540"/>
                    <a:pt x="1072" y="512"/>
                  </a:cubicBezTo>
                  <a:lnTo>
                    <a:pt x="1072" y="501"/>
                  </a:lnTo>
                  <a:lnTo>
                    <a:pt x="1076" y="480"/>
                  </a:lnTo>
                  <a:lnTo>
                    <a:pt x="1079" y="459"/>
                  </a:lnTo>
                  <a:lnTo>
                    <a:pt x="1079" y="442"/>
                  </a:lnTo>
                  <a:lnTo>
                    <a:pt x="1083" y="421"/>
                  </a:lnTo>
                  <a:lnTo>
                    <a:pt x="1083" y="407"/>
                  </a:lnTo>
                  <a:lnTo>
                    <a:pt x="1083" y="389"/>
                  </a:lnTo>
                  <a:lnTo>
                    <a:pt x="1083" y="375"/>
                  </a:lnTo>
                  <a:lnTo>
                    <a:pt x="1083" y="358"/>
                  </a:lnTo>
                  <a:lnTo>
                    <a:pt x="1083" y="351"/>
                  </a:lnTo>
                  <a:lnTo>
                    <a:pt x="1083" y="333"/>
                  </a:lnTo>
                  <a:lnTo>
                    <a:pt x="1083" y="326"/>
                  </a:lnTo>
                  <a:lnTo>
                    <a:pt x="1083" y="309"/>
                  </a:lnTo>
                  <a:lnTo>
                    <a:pt x="1083" y="305"/>
                  </a:lnTo>
                  <a:lnTo>
                    <a:pt x="1083" y="288"/>
                  </a:lnTo>
                  <a:lnTo>
                    <a:pt x="1083" y="260"/>
                  </a:lnTo>
                  <a:lnTo>
                    <a:pt x="1083" y="253"/>
                  </a:lnTo>
                  <a:lnTo>
                    <a:pt x="1083" y="246"/>
                  </a:lnTo>
                  <a:lnTo>
                    <a:pt x="1083" y="242"/>
                  </a:lnTo>
                  <a:lnTo>
                    <a:pt x="1083" y="239"/>
                  </a:lnTo>
                  <a:lnTo>
                    <a:pt x="1083" y="235"/>
                  </a:lnTo>
                  <a:cubicBezTo>
                    <a:pt x="1069" y="218"/>
                    <a:pt x="1048" y="211"/>
                    <a:pt x="1027" y="207"/>
                  </a:cubicBezTo>
                  <a:cubicBezTo>
                    <a:pt x="992" y="204"/>
                    <a:pt x="957" y="204"/>
                    <a:pt x="922" y="204"/>
                  </a:cubicBezTo>
                  <a:cubicBezTo>
                    <a:pt x="813" y="204"/>
                    <a:pt x="656" y="204"/>
                    <a:pt x="501" y="99"/>
                  </a:cubicBezTo>
                  <a:cubicBezTo>
                    <a:pt x="487" y="88"/>
                    <a:pt x="473" y="81"/>
                    <a:pt x="459" y="71"/>
                  </a:cubicBezTo>
                  <a:lnTo>
                    <a:pt x="442" y="64"/>
                  </a:lnTo>
                  <a:lnTo>
                    <a:pt x="407" y="46"/>
                  </a:lnTo>
                  <a:lnTo>
                    <a:pt x="386" y="36"/>
                  </a:lnTo>
                  <a:lnTo>
                    <a:pt x="351" y="22"/>
                  </a:lnTo>
                  <a:lnTo>
                    <a:pt x="326" y="8"/>
                  </a:lnTo>
                  <a:lnTo>
                    <a:pt x="30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34"/>
            <p:cNvSpPr/>
            <p:nvPr/>
          </p:nvSpPr>
          <p:spPr>
            <a:xfrm>
              <a:off x="5140358" y="2973511"/>
              <a:ext cx="71932" cy="36625"/>
            </a:xfrm>
            <a:custGeom>
              <a:rect b="b" l="l" r="r" t="t"/>
              <a:pathLst>
                <a:path extrusionOk="0" h="1612" w="3166">
                  <a:moveTo>
                    <a:pt x="2152" y="1"/>
                  </a:moveTo>
                  <a:cubicBezTo>
                    <a:pt x="1913" y="1"/>
                    <a:pt x="1654" y="70"/>
                    <a:pt x="1496" y="131"/>
                  </a:cubicBezTo>
                  <a:cubicBezTo>
                    <a:pt x="1422" y="160"/>
                    <a:pt x="1346" y="171"/>
                    <a:pt x="1270" y="171"/>
                  </a:cubicBezTo>
                  <a:cubicBezTo>
                    <a:pt x="1184" y="171"/>
                    <a:pt x="1098" y="158"/>
                    <a:pt x="1013" y="145"/>
                  </a:cubicBezTo>
                  <a:cubicBezTo>
                    <a:pt x="928" y="132"/>
                    <a:pt x="845" y="120"/>
                    <a:pt x="765" y="120"/>
                  </a:cubicBezTo>
                  <a:cubicBezTo>
                    <a:pt x="670" y="120"/>
                    <a:pt x="577" y="137"/>
                    <a:pt x="488" y="190"/>
                  </a:cubicBezTo>
                  <a:lnTo>
                    <a:pt x="484" y="190"/>
                  </a:lnTo>
                  <a:cubicBezTo>
                    <a:pt x="474" y="204"/>
                    <a:pt x="460" y="218"/>
                    <a:pt x="446" y="236"/>
                  </a:cubicBezTo>
                  <a:cubicBezTo>
                    <a:pt x="435" y="250"/>
                    <a:pt x="425" y="260"/>
                    <a:pt x="414" y="271"/>
                  </a:cubicBezTo>
                  <a:cubicBezTo>
                    <a:pt x="404" y="285"/>
                    <a:pt x="386" y="306"/>
                    <a:pt x="369" y="323"/>
                  </a:cubicBezTo>
                  <a:cubicBezTo>
                    <a:pt x="358" y="334"/>
                    <a:pt x="351" y="344"/>
                    <a:pt x="341" y="355"/>
                  </a:cubicBezTo>
                  <a:cubicBezTo>
                    <a:pt x="323" y="372"/>
                    <a:pt x="306" y="386"/>
                    <a:pt x="288" y="404"/>
                  </a:cubicBezTo>
                  <a:lnTo>
                    <a:pt x="264" y="428"/>
                  </a:lnTo>
                  <a:cubicBezTo>
                    <a:pt x="239" y="449"/>
                    <a:pt x="215" y="470"/>
                    <a:pt x="190" y="491"/>
                  </a:cubicBezTo>
                  <a:cubicBezTo>
                    <a:pt x="102" y="561"/>
                    <a:pt x="39" y="659"/>
                    <a:pt x="18" y="768"/>
                  </a:cubicBezTo>
                  <a:cubicBezTo>
                    <a:pt x="15" y="792"/>
                    <a:pt x="8" y="813"/>
                    <a:pt x="1" y="834"/>
                  </a:cubicBezTo>
                  <a:cubicBezTo>
                    <a:pt x="22" y="841"/>
                    <a:pt x="39" y="852"/>
                    <a:pt x="57" y="859"/>
                  </a:cubicBezTo>
                  <a:lnTo>
                    <a:pt x="71" y="866"/>
                  </a:lnTo>
                  <a:lnTo>
                    <a:pt x="113" y="890"/>
                  </a:lnTo>
                  <a:lnTo>
                    <a:pt x="127" y="897"/>
                  </a:lnTo>
                  <a:cubicBezTo>
                    <a:pt x="144" y="908"/>
                    <a:pt x="158" y="915"/>
                    <a:pt x="172" y="925"/>
                  </a:cubicBezTo>
                  <a:cubicBezTo>
                    <a:pt x="295" y="1009"/>
                    <a:pt x="414" y="1009"/>
                    <a:pt x="519" y="1009"/>
                  </a:cubicBezTo>
                  <a:cubicBezTo>
                    <a:pt x="628" y="1009"/>
                    <a:pt x="722" y="1009"/>
                    <a:pt x="785" y="1097"/>
                  </a:cubicBezTo>
                  <a:lnTo>
                    <a:pt x="792" y="1104"/>
                  </a:lnTo>
                  <a:lnTo>
                    <a:pt x="792" y="1107"/>
                  </a:lnTo>
                  <a:lnTo>
                    <a:pt x="796" y="1111"/>
                  </a:lnTo>
                  <a:lnTo>
                    <a:pt x="796" y="1114"/>
                  </a:lnTo>
                  <a:lnTo>
                    <a:pt x="799" y="1121"/>
                  </a:lnTo>
                  <a:lnTo>
                    <a:pt x="799" y="1125"/>
                  </a:lnTo>
                  <a:lnTo>
                    <a:pt x="803" y="1135"/>
                  </a:lnTo>
                  <a:lnTo>
                    <a:pt x="803" y="1139"/>
                  </a:lnTo>
                  <a:lnTo>
                    <a:pt x="803" y="1149"/>
                  </a:lnTo>
                  <a:lnTo>
                    <a:pt x="803" y="1153"/>
                  </a:lnTo>
                  <a:cubicBezTo>
                    <a:pt x="803" y="1156"/>
                    <a:pt x="803" y="1160"/>
                    <a:pt x="806" y="1167"/>
                  </a:cubicBezTo>
                  <a:lnTo>
                    <a:pt x="806" y="1170"/>
                  </a:lnTo>
                  <a:lnTo>
                    <a:pt x="806" y="1184"/>
                  </a:lnTo>
                  <a:lnTo>
                    <a:pt x="806" y="1191"/>
                  </a:lnTo>
                  <a:lnTo>
                    <a:pt x="806" y="1202"/>
                  </a:lnTo>
                  <a:lnTo>
                    <a:pt x="806" y="1212"/>
                  </a:lnTo>
                  <a:lnTo>
                    <a:pt x="806" y="1226"/>
                  </a:lnTo>
                  <a:lnTo>
                    <a:pt x="806" y="1233"/>
                  </a:lnTo>
                  <a:lnTo>
                    <a:pt x="806" y="1251"/>
                  </a:lnTo>
                  <a:lnTo>
                    <a:pt x="806" y="1261"/>
                  </a:lnTo>
                  <a:lnTo>
                    <a:pt x="806" y="1282"/>
                  </a:lnTo>
                  <a:lnTo>
                    <a:pt x="806" y="1289"/>
                  </a:lnTo>
                  <a:lnTo>
                    <a:pt x="806" y="1321"/>
                  </a:lnTo>
                  <a:lnTo>
                    <a:pt x="806" y="1331"/>
                  </a:lnTo>
                  <a:cubicBezTo>
                    <a:pt x="806" y="1338"/>
                    <a:pt x="806" y="1349"/>
                    <a:pt x="806" y="1356"/>
                  </a:cubicBezTo>
                  <a:lnTo>
                    <a:pt x="806" y="1370"/>
                  </a:lnTo>
                  <a:lnTo>
                    <a:pt x="806" y="1387"/>
                  </a:lnTo>
                  <a:cubicBezTo>
                    <a:pt x="852" y="1391"/>
                    <a:pt x="894" y="1408"/>
                    <a:pt x="929" y="1440"/>
                  </a:cubicBezTo>
                  <a:cubicBezTo>
                    <a:pt x="981" y="1482"/>
                    <a:pt x="1009" y="1545"/>
                    <a:pt x="1009" y="1611"/>
                  </a:cubicBezTo>
                  <a:lnTo>
                    <a:pt x="1111" y="1590"/>
                  </a:lnTo>
                  <a:cubicBezTo>
                    <a:pt x="1156" y="1555"/>
                    <a:pt x="1198" y="1517"/>
                    <a:pt x="1240" y="1475"/>
                  </a:cubicBezTo>
                  <a:cubicBezTo>
                    <a:pt x="1240" y="1468"/>
                    <a:pt x="1233" y="1454"/>
                    <a:pt x="1233" y="1443"/>
                  </a:cubicBezTo>
                  <a:cubicBezTo>
                    <a:pt x="1216" y="1377"/>
                    <a:pt x="1195" y="1272"/>
                    <a:pt x="1254" y="1191"/>
                  </a:cubicBezTo>
                  <a:cubicBezTo>
                    <a:pt x="1300" y="1132"/>
                    <a:pt x="1370" y="1104"/>
                    <a:pt x="1475" y="1093"/>
                  </a:cubicBezTo>
                  <a:cubicBezTo>
                    <a:pt x="1804" y="1069"/>
                    <a:pt x="1979" y="1030"/>
                    <a:pt x="2014" y="887"/>
                  </a:cubicBezTo>
                  <a:cubicBezTo>
                    <a:pt x="2047" y="737"/>
                    <a:pt x="2199" y="707"/>
                    <a:pt x="2342" y="707"/>
                  </a:cubicBezTo>
                  <a:cubicBezTo>
                    <a:pt x="2396" y="707"/>
                    <a:pt x="2449" y="711"/>
                    <a:pt x="2494" y="715"/>
                  </a:cubicBezTo>
                  <a:cubicBezTo>
                    <a:pt x="2529" y="719"/>
                    <a:pt x="2560" y="719"/>
                    <a:pt x="2595" y="719"/>
                  </a:cubicBezTo>
                  <a:cubicBezTo>
                    <a:pt x="2637" y="701"/>
                    <a:pt x="2676" y="680"/>
                    <a:pt x="2711" y="656"/>
                  </a:cubicBezTo>
                  <a:cubicBezTo>
                    <a:pt x="2826" y="586"/>
                    <a:pt x="2991" y="484"/>
                    <a:pt x="3166" y="463"/>
                  </a:cubicBezTo>
                  <a:cubicBezTo>
                    <a:pt x="3148" y="418"/>
                    <a:pt x="3089" y="390"/>
                    <a:pt x="2970" y="351"/>
                  </a:cubicBezTo>
                  <a:cubicBezTo>
                    <a:pt x="2854" y="309"/>
                    <a:pt x="2711" y="264"/>
                    <a:pt x="2592" y="141"/>
                  </a:cubicBezTo>
                  <a:cubicBezTo>
                    <a:pt x="2488" y="38"/>
                    <a:pt x="2326" y="1"/>
                    <a:pt x="2152"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34"/>
            <p:cNvSpPr/>
            <p:nvPr/>
          </p:nvSpPr>
          <p:spPr>
            <a:xfrm>
              <a:off x="5158897" y="3001910"/>
              <a:ext cx="114" cy="182"/>
            </a:xfrm>
            <a:custGeom>
              <a:rect b="b" l="l" r="r" t="t"/>
              <a:pathLst>
                <a:path extrusionOk="0" h="8" w="5">
                  <a:moveTo>
                    <a:pt x="1" y="1"/>
                  </a:moveTo>
                  <a:lnTo>
                    <a:pt x="1" y="8"/>
                  </a:lnTo>
                  <a:cubicBezTo>
                    <a:pt x="4" y="4"/>
                    <a:pt x="4" y="1"/>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34"/>
            <p:cNvSpPr/>
            <p:nvPr/>
          </p:nvSpPr>
          <p:spPr>
            <a:xfrm>
              <a:off x="5158897" y="3003501"/>
              <a:ext cx="23" cy="273"/>
            </a:xfrm>
            <a:custGeom>
              <a:rect b="b" l="l" r="r" t="t"/>
              <a:pathLst>
                <a:path extrusionOk="0" h="12" w="1">
                  <a:moveTo>
                    <a:pt x="1" y="11"/>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34"/>
            <p:cNvSpPr/>
            <p:nvPr/>
          </p:nvSpPr>
          <p:spPr>
            <a:xfrm>
              <a:off x="5158897" y="3002547"/>
              <a:ext cx="23" cy="273"/>
            </a:xfrm>
            <a:custGeom>
              <a:rect b="b" l="l" r="r" t="t"/>
              <a:pathLst>
                <a:path extrusionOk="0" h="12" w="1">
                  <a:moveTo>
                    <a:pt x="1" y="11"/>
                  </a:moveTo>
                  <a:lnTo>
                    <a:pt x="1" y="1"/>
                  </a:lnTo>
                  <a:cubicBezTo>
                    <a:pt x="1" y="1"/>
                    <a:pt x="1" y="8"/>
                    <a:pt x="1" y="1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34"/>
            <p:cNvSpPr/>
            <p:nvPr/>
          </p:nvSpPr>
          <p:spPr>
            <a:xfrm>
              <a:off x="5158670" y="2999207"/>
              <a:ext cx="23" cy="114"/>
            </a:xfrm>
            <a:custGeom>
              <a:rect b="b" l="l" r="r" t="t"/>
              <a:pathLst>
                <a:path extrusionOk="0" h="5" w="1">
                  <a:moveTo>
                    <a:pt x="0" y="4"/>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34"/>
            <p:cNvSpPr/>
            <p:nvPr/>
          </p:nvSpPr>
          <p:spPr>
            <a:xfrm>
              <a:off x="5141631" y="2993004"/>
              <a:ext cx="341" cy="273"/>
            </a:xfrm>
            <a:custGeom>
              <a:rect b="b" l="l" r="r" t="t"/>
              <a:pathLst>
                <a:path extrusionOk="0" h="12" w="15">
                  <a:moveTo>
                    <a:pt x="15" y="11"/>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34"/>
            <p:cNvSpPr/>
            <p:nvPr/>
          </p:nvSpPr>
          <p:spPr>
            <a:xfrm>
              <a:off x="5158352" y="2998503"/>
              <a:ext cx="23" cy="91"/>
            </a:xfrm>
            <a:custGeom>
              <a:rect b="b" l="l" r="r" t="t"/>
              <a:pathLst>
                <a:path extrusionOk="0" h="4" w="1">
                  <a:moveTo>
                    <a:pt x="0" y="4"/>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34"/>
            <p:cNvSpPr/>
            <p:nvPr/>
          </p:nvSpPr>
          <p:spPr>
            <a:xfrm>
              <a:off x="5142903" y="2993731"/>
              <a:ext cx="341" cy="182"/>
            </a:xfrm>
            <a:custGeom>
              <a:rect b="b" l="l" r="r" t="t"/>
              <a:pathLst>
                <a:path extrusionOk="0" h="8" w="15">
                  <a:moveTo>
                    <a:pt x="15" y="7"/>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34"/>
            <p:cNvSpPr/>
            <p:nvPr/>
          </p:nvSpPr>
          <p:spPr>
            <a:xfrm>
              <a:off x="5158897" y="3001274"/>
              <a:ext cx="114" cy="273"/>
            </a:xfrm>
            <a:custGeom>
              <a:rect b="b" l="l" r="r" t="t"/>
              <a:pathLst>
                <a:path extrusionOk="0" h="12" w="5">
                  <a:moveTo>
                    <a:pt x="1" y="1"/>
                  </a:moveTo>
                  <a:lnTo>
                    <a:pt x="1" y="11"/>
                  </a:lnTo>
                  <a:cubicBezTo>
                    <a:pt x="4" y="8"/>
                    <a:pt x="4" y="4"/>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34"/>
            <p:cNvSpPr/>
            <p:nvPr/>
          </p:nvSpPr>
          <p:spPr>
            <a:xfrm>
              <a:off x="5158738" y="3004296"/>
              <a:ext cx="23" cy="341"/>
            </a:xfrm>
            <a:custGeom>
              <a:rect b="b" l="l" r="r" t="t"/>
              <a:pathLst>
                <a:path extrusionOk="0" h="15" w="1">
                  <a:moveTo>
                    <a:pt x="1" y="15"/>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34"/>
            <p:cNvSpPr/>
            <p:nvPr/>
          </p:nvSpPr>
          <p:spPr>
            <a:xfrm>
              <a:off x="5158897" y="3000320"/>
              <a:ext cx="23" cy="182"/>
            </a:xfrm>
            <a:custGeom>
              <a:rect b="b" l="l" r="r" t="t"/>
              <a:pathLst>
                <a:path extrusionOk="0" h="8" w="1">
                  <a:moveTo>
                    <a:pt x="1" y="8"/>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34"/>
            <p:cNvSpPr/>
            <p:nvPr/>
          </p:nvSpPr>
          <p:spPr>
            <a:xfrm>
              <a:off x="5158897" y="3000956"/>
              <a:ext cx="23" cy="23"/>
            </a:xfrm>
            <a:custGeom>
              <a:rect b="b" l="l" r="r" t="t"/>
              <a:pathLst>
                <a:path extrusionOk="0" h="1" w="1">
                  <a:moveTo>
                    <a:pt x="1"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34"/>
            <p:cNvSpPr/>
            <p:nvPr/>
          </p:nvSpPr>
          <p:spPr>
            <a:xfrm>
              <a:off x="5158897" y="3000002"/>
              <a:ext cx="23" cy="23"/>
            </a:xfrm>
            <a:custGeom>
              <a:rect b="b" l="l" r="r" t="t"/>
              <a:pathLst>
                <a:path extrusionOk="0" h="1" w="1">
                  <a:moveTo>
                    <a:pt x="1"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34"/>
            <p:cNvSpPr/>
            <p:nvPr/>
          </p:nvSpPr>
          <p:spPr>
            <a:xfrm>
              <a:off x="5158738" y="2999525"/>
              <a:ext cx="23" cy="114"/>
            </a:xfrm>
            <a:custGeom>
              <a:rect b="b" l="l" r="r" t="t"/>
              <a:pathLst>
                <a:path extrusionOk="0" h="5" w="1">
                  <a:moveTo>
                    <a:pt x="1" y="4"/>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34"/>
            <p:cNvSpPr/>
            <p:nvPr/>
          </p:nvSpPr>
          <p:spPr>
            <a:xfrm>
              <a:off x="5158511" y="2998730"/>
              <a:ext cx="23" cy="114"/>
            </a:xfrm>
            <a:custGeom>
              <a:rect b="b" l="l" r="r" t="t"/>
              <a:pathLst>
                <a:path extrusionOk="0" h="5" w="1">
                  <a:moveTo>
                    <a:pt x="0" y="4"/>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34"/>
            <p:cNvSpPr/>
            <p:nvPr/>
          </p:nvSpPr>
          <p:spPr>
            <a:xfrm>
              <a:off x="5158579" y="2998980"/>
              <a:ext cx="23" cy="91"/>
            </a:xfrm>
            <a:custGeom>
              <a:rect b="b" l="l" r="r" t="t"/>
              <a:pathLst>
                <a:path extrusionOk="0" h="4" w="1">
                  <a:moveTo>
                    <a:pt x="1" y="4"/>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34"/>
            <p:cNvSpPr/>
            <p:nvPr/>
          </p:nvSpPr>
          <p:spPr>
            <a:xfrm>
              <a:off x="4794708" y="2752022"/>
              <a:ext cx="374335" cy="231562"/>
            </a:xfrm>
            <a:custGeom>
              <a:rect b="b" l="l" r="r" t="t"/>
              <a:pathLst>
                <a:path extrusionOk="0" h="10192" w="16476">
                  <a:moveTo>
                    <a:pt x="1142" y="0"/>
                  </a:moveTo>
                  <a:lnTo>
                    <a:pt x="0" y="151"/>
                  </a:lnTo>
                  <a:cubicBezTo>
                    <a:pt x="70" y="277"/>
                    <a:pt x="151" y="399"/>
                    <a:pt x="242" y="511"/>
                  </a:cubicBezTo>
                  <a:cubicBezTo>
                    <a:pt x="504" y="837"/>
                    <a:pt x="690" y="1401"/>
                    <a:pt x="718" y="1611"/>
                  </a:cubicBezTo>
                  <a:cubicBezTo>
                    <a:pt x="732" y="1733"/>
                    <a:pt x="949" y="1863"/>
                    <a:pt x="1163" y="1985"/>
                  </a:cubicBezTo>
                  <a:cubicBezTo>
                    <a:pt x="1229" y="2027"/>
                    <a:pt x="1299" y="2069"/>
                    <a:pt x="1366" y="2111"/>
                  </a:cubicBezTo>
                  <a:cubicBezTo>
                    <a:pt x="1691" y="2318"/>
                    <a:pt x="1709" y="2769"/>
                    <a:pt x="1660" y="2916"/>
                  </a:cubicBezTo>
                  <a:cubicBezTo>
                    <a:pt x="1640" y="2978"/>
                    <a:pt x="1586" y="2997"/>
                    <a:pt x="1520" y="2997"/>
                  </a:cubicBezTo>
                  <a:cubicBezTo>
                    <a:pt x="1471" y="2997"/>
                    <a:pt x="1415" y="2986"/>
                    <a:pt x="1362" y="2976"/>
                  </a:cubicBezTo>
                  <a:cubicBezTo>
                    <a:pt x="1320" y="2969"/>
                    <a:pt x="1278" y="2962"/>
                    <a:pt x="1236" y="2958"/>
                  </a:cubicBezTo>
                  <a:lnTo>
                    <a:pt x="1236" y="2958"/>
                  </a:lnTo>
                  <a:cubicBezTo>
                    <a:pt x="1297" y="3078"/>
                    <a:pt x="1670" y="3376"/>
                    <a:pt x="1819" y="3376"/>
                  </a:cubicBezTo>
                  <a:cubicBezTo>
                    <a:pt x="1823" y="3376"/>
                    <a:pt x="1827" y="3376"/>
                    <a:pt x="1831" y="3375"/>
                  </a:cubicBezTo>
                  <a:cubicBezTo>
                    <a:pt x="1851" y="3373"/>
                    <a:pt x="1870" y="3371"/>
                    <a:pt x="1888" y="3371"/>
                  </a:cubicBezTo>
                  <a:cubicBezTo>
                    <a:pt x="2051" y="3371"/>
                    <a:pt x="2161" y="3469"/>
                    <a:pt x="2356" y="3648"/>
                  </a:cubicBezTo>
                  <a:cubicBezTo>
                    <a:pt x="2395" y="3680"/>
                    <a:pt x="2433" y="3715"/>
                    <a:pt x="2475" y="3753"/>
                  </a:cubicBezTo>
                  <a:cubicBezTo>
                    <a:pt x="2650" y="3907"/>
                    <a:pt x="2745" y="4096"/>
                    <a:pt x="2738" y="4278"/>
                  </a:cubicBezTo>
                  <a:cubicBezTo>
                    <a:pt x="2741" y="4376"/>
                    <a:pt x="2703" y="4467"/>
                    <a:pt x="2633" y="4534"/>
                  </a:cubicBezTo>
                  <a:cubicBezTo>
                    <a:pt x="2654" y="4600"/>
                    <a:pt x="2909" y="4765"/>
                    <a:pt x="3099" y="4884"/>
                  </a:cubicBezTo>
                  <a:lnTo>
                    <a:pt x="3256" y="4985"/>
                  </a:lnTo>
                  <a:cubicBezTo>
                    <a:pt x="3736" y="5304"/>
                    <a:pt x="3855" y="5686"/>
                    <a:pt x="3865" y="5728"/>
                  </a:cubicBezTo>
                  <a:cubicBezTo>
                    <a:pt x="3865" y="5731"/>
                    <a:pt x="3865" y="5735"/>
                    <a:pt x="3869" y="5735"/>
                  </a:cubicBezTo>
                  <a:cubicBezTo>
                    <a:pt x="3897" y="5728"/>
                    <a:pt x="3970" y="5661"/>
                    <a:pt x="4005" y="5556"/>
                  </a:cubicBezTo>
                  <a:cubicBezTo>
                    <a:pt x="4030" y="5490"/>
                    <a:pt x="4009" y="5455"/>
                    <a:pt x="3967" y="5388"/>
                  </a:cubicBezTo>
                  <a:cubicBezTo>
                    <a:pt x="3914" y="5315"/>
                    <a:pt x="3883" y="5230"/>
                    <a:pt x="3883" y="5139"/>
                  </a:cubicBezTo>
                  <a:cubicBezTo>
                    <a:pt x="3883" y="5052"/>
                    <a:pt x="3788" y="5031"/>
                    <a:pt x="3592" y="5020"/>
                  </a:cubicBezTo>
                  <a:cubicBezTo>
                    <a:pt x="3550" y="5017"/>
                    <a:pt x="3508" y="5013"/>
                    <a:pt x="3477" y="5010"/>
                  </a:cubicBezTo>
                  <a:cubicBezTo>
                    <a:pt x="3347" y="4989"/>
                    <a:pt x="3351" y="4849"/>
                    <a:pt x="3354" y="4747"/>
                  </a:cubicBezTo>
                  <a:cubicBezTo>
                    <a:pt x="3358" y="4660"/>
                    <a:pt x="3361" y="4558"/>
                    <a:pt x="3305" y="4506"/>
                  </a:cubicBezTo>
                  <a:cubicBezTo>
                    <a:pt x="3116" y="4317"/>
                    <a:pt x="2976" y="3841"/>
                    <a:pt x="2938" y="3701"/>
                  </a:cubicBezTo>
                  <a:cubicBezTo>
                    <a:pt x="2902" y="3568"/>
                    <a:pt x="2773" y="3424"/>
                    <a:pt x="2640" y="3277"/>
                  </a:cubicBezTo>
                  <a:cubicBezTo>
                    <a:pt x="2524" y="3161"/>
                    <a:pt x="2423" y="3032"/>
                    <a:pt x="2339" y="2888"/>
                  </a:cubicBezTo>
                  <a:cubicBezTo>
                    <a:pt x="2164" y="2573"/>
                    <a:pt x="2006" y="2374"/>
                    <a:pt x="1922" y="2318"/>
                  </a:cubicBezTo>
                  <a:cubicBezTo>
                    <a:pt x="1894" y="2300"/>
                    <a:pt x="1873" y="2272"/>
                    <a:pt x="1866" y="2237"/>
                  </a:cubicBezTo>
                  <a:cubicBezTo>
                    <a:pt x="1859" y="2181"/>
                    <a:pt x="1898" y="2136"/>
                    <a:pt x="1929" y="2094"/>
                  </a:cubicBezTo>
                  <a:cubicBezTo>
                    <a:pt x="1978" y="2034"/>
                    <a:pt x="1978" y="2027"/>
                    <a:pt x="1971" y="2017"/>
                  </a:cubicBezTo>
                  <a:cubicBezTo>
                    <a:pt x="1922" y="1964"/>
                    <a:pt x="1859" y="1947"/>
                    <a:pt x="1772" y="1922"/>
                  </a:cubicBezTo>
                  <a:cubicBezTo>
                    <a:pt x="1702" y="1905"/>
                    <a:pt x="1635" y="1880"/>
                    <a:pt x="1569" y="1852"/>
                  </a:cubicBezTo>
                  <a:cubicBezTo>
                    <a:pt x="1348" y="1747"/>
                    <a:pt x="1226" y="1576"/>
                    <a:pt x="1226" y="1369"/>
                  </a:cubicBezTo>
                  <a:cubicBezTo>
                    <a:pt x="1226" y="1184"/>
                    <a:pt x="1107" y="732"/>
                    <a:pt x="1047" y="581"/>
                  </a:cubicBezTo>
                  <a:cubicBezTo>
                    <a:pt x="1002" y="459"/>
                    <a:pt x="1072" y="406"/>
                    <a:pt x="1093" y="392"/>
                  </a:cubicBezTo>
                  <a:cubicBezTo>
                    <a:pt x="1117" y="379"/>
                    <a:pt x="1145" y="373"/>
                    <a:pt x="1174" y="373"/>
                  </a:cubicBezTo>
                  <a:cubicBezTo>
                    <a:pt x="1243" y="373"/>
                    <a:pt x="1316" y="405"/>
                    <a:pt x="1355" y="452"/>
                  </a:cubicBezTo>
                  <a:lnTo>
                    <a:pt x="1369" y="473"/>
                  </a:lnTo>
                  <a:cubicBezTo>
                    <a:pt x="1415" y="528"/>
                    <a:pt x="1434" y="542"/>
                    <a:pt x="1448" y="542"/>
                  </a:cubicBezTo>
                  <a:cubicBezTo>
                    <a:pt x="1455" y="542"/>
                    <a:pt x="1461" y="539"/>
                    <a:pt x="1467" y="536"/>
                  </a:cubicBezTo>
                  <a:cubicBezTo>
                    <a:pt x="1504" y="517"/>
                    <a:pt x="1544" y="507"/>
                    <a:pt x="1584" y="507"/>
                  </a:cubicBezTo>
                  <a:cubicBezTo>
                    <a:pt x="1612" y="507"/>
                    <a:pt x="1640" y="512"/>
                    <a:pt x="1667" y="522"/>
                  </a:cubicBezTo>
                  <a:cubicBezTo>
                    <a:pt x="1751" y="546"/>
                    <a:pt x="1817" y="609"/>
                    <a:pt x="1849" y="686"/>
                  </a:cubicBezTo>
                  <a:cubicBezTo>
                    <a:pt x="1858" y="706"/>
                    <a:pt x="1875" y="714"/>
                    <a:pt x="1910" y="714"/>
                  </a:cubicBezTo>
                  <a:cubicBezTo>
                    <a:pt x="1930" y="714"/>
                    <a:pt x="1955" y="711"/>
                    <a:pt x="1989" y="707"/>
                  </a:cubicBezTo>
                  <a:cubicBezTo>
                    <a:pt x="2015" y="705"/>
                    <a:pt x="2042" y="702"/>
                    <a:pt x="2069" y="702"/>
                  </a:cubicBezTo>
                  <a:cubicBezTo>
                    <a:pt x="2111" y="702"/>
                    <a:pt x="2152" y="708"/>
                    <a:pt x="2188" y="732"/>
                  </a:cubicBezTo>
                  <a:cubicBezTo>
                    <a:pt x="2272" y="781"/>
                    <a:pt x="2234" y="858"/>
                    <a:pt x="2213" y="893"/>
                  </a:cubicBezTo>
                  <a:cubicBezTo>
                    <a:pt x="2178" y="963"/>
                    <a:pt x="2111" y="1096"/>
                    <a:pt x="2307" y="1446"/>
                  </a:cubicBezTo>
                  <a:cubicBezTo>
                    <a:pt x="2496" y="1779"/>
                    <a:pt x="2521" y="1835"/>
                    <a:pt x="2454" y="1919"/>
                  </a:cubicBezTo>
                  <a:cubicBezTo>
                    <a:pt x="2437" y="1943"/>
                    <a:pt x="2412" y="1975"/>
                    <a:pt x="2412" y="2094"/>
                  </a:cubicBezTo>
                  <a:cubicBezTo>
                    <a:pt x="2412" y="2244"/>
                    <a:pt x="2447" y="2265"/>
                    <a:pt x="2447" y="2265"/>
                  </a:cubicBezTo>
                  <a:cubicBezTo>
                    <a:pt x="2448" y="2266"/>
                    <a:pt x="2449" y="2266"/>
                    <a:pt x="2451" y="2266"/>
                  </a:cubicBezTo>
                  <a:cubicBezTo>
                    <a:pt x="2463" y="2266"/>
                    <a:pt x="2500" y="2251"/>
                    <a:pt x="2556" y="2195"/>
                  </a:cubicBezTo>
                  <a:cubicBezTo>
                    <a:pt x="2575" y="2176"/>
                    <a:pt x="2602" y="2163"/>
                    <a:pt x="2630" y="2163"/>
                  </a:cubicBezTo>
                  <a:cubicBezTo>
                    <a:pt x="2633" y="2163"/>
                    <a:pt x="2637" y="2163"/>
                    <a:pt x="2640" y="2164"/>
                  </a:cubicBezTo>
                  <a:cubicBezTo>
                    <a:pt x="2727" y="2167"/>
                    <a:pt x="2843" y="2269"/>
                    <a:pt x="3043" y="2514"/>
                  </a:cubicBezTo>
                  <a:cubicBezTo>
                    <a:pt x="3113" y="2601"/>
                    <a:pt x="3221" y="2647"/>
                    <a:pt x="3316" y="2689"/>
                  </a:cubicBezTo>
                  <a:cubicBezTo>
                    <a:pt x="3421" y="2731"/>
                    <a:pt x="3519" y="2776"/>
                    <a:pt x="3519" y="2871"/>
                  </a:cubicBezTo>
                  <a:cubicBezTo>
                    <a:pt x="3519" y="2944"/>
                    <a:pt x="3557" y="3137"/>
                    <a:pt x="3729" y="3168"/>
                  </a:cubicBezTo>
                  <a:cubicBezTo>
                    <a:pt x="3869" y="3193"/>
                    <a:pt x="3942" y="3288"/>
                    <a:pt x="4002" y="3365"/>
                  </a:cubicBezTo>
                  <a:cubicBezTo>
                    <a:pt x="4040" y="3414"/>
                    <a:pt x="4072" y="3452"/>
                    <a:pt x="4107" y="3463"/>
                  </a:cubicBezTo>
                  <a:cubicBezTo>
                    <a:pt x="4170" y="3470"/>
                    <a:pt x="4229" y="3512"/>
                    <a:pt x="4257" y="3568"/>
                  </a:cubicBezTo>
                  <a:cubicBezTo>
                    <a:pt x="4303" y="3648"/>
                    <a:pt x="4292" y="3764"/>
                    <a:pt x="4240" y="3879"/>
                  </a:cubicBezTo>
                  <a:cubicBezTo>
                    <a:pt x="4219" y="3918"/>
                    <a:pt x="4215" y="3960"/>
                    <a:pt x="4229" y="4002"/>
                  </a:cubicBezTo>
                  <a:cubicBezTo>
                    <a:pt x="4257" y="4072"/>
                    <a:pt x="4362" y="4145"/>
                    <a:pt x="4544" y="4215"/>
                  </a:cubicBezTo>
                  <a:cubicBezTo>
                    <a:pt x="4758" y="4299"/>
                    <a:pt x="4796" y="4352"/>
                    <a:pt x="4849" y="4439"/>
                  </a:cubicBezTo>
                  <a:cubicBezTo>
                    <a:pt x="4894" y="4516"/>
                    <a:pt x="4947" y="4583"/>
                    <a:pt x="5014" y="4642"/>
                  </a:cubicBezTo>
                  <a:cubicBezTo>
                    <a:pt x="5276" y="4891"/>
                    <a:pt x="6036" y="5724"/>
                    <a:pt x="6200" y="5962"/>
                  </a:cubicBezTo>
                  <a:cubicBezTo>
                    <a:pt x="6305" y="6123"/>
                    <a:pt x="6389" y="6298"/>
                    <a:pt x="6442" y="6484"/>
                  </a:cubicBezTo>
                  <a:cubicBezTo>
                    <a:pt x="6452" y="6512"/>
                    <a:pt x="6463" y="6543"/>
                    <a:pt x="6473" y="6571"/>
                  </a:cubicBezTo>
                  <a:cubicBezTo>
                    <a:pt x="6501" y="6652"/>
                    <a:pt x="6491" y="6743"/>
                    <a:pt x="6449" y="6820"/>
                  </a:cubicBezTo>
                  <a:cubicBezTo>
                    <a:pt x="6421" y="6883"/>
                    <a:pt x="6414" y="6911"/>
                    <a:pt x="6442" y="6956"/>
                  </a:cubicBezTo>
                  <a:cubicBezTo>
                    <a:pt x="6470" y="6991"/>
                    <a:pt x="6480" y="7040"/>
                    <a:pt x="6466" y="7082"/>
                  </a:cubicBezTo>
                  <a:cubicBezTo>
                    <a:pt x="6445" y="7142"/>
                    <a:pt x="6382" y="7159"/>
                    <a:pt x="6337" y="7173"/>
                  </a:cubicBezTo>
                  <a:cubicBezTo>
                    <a:pt x="6319" y="7177"/>
                    <a:pt x="6302" y="7180"/>
                    <a:pt x="6284" y="7187"/>
                  </a:cubicBezTo>
                  <a:cubicBezTo>
                    <a:pt x="6305" y="7317"/>
                    <a:pt x="6459" y="7783"/>
                    <a:pt x="6662" y="7800"/>
                  </a:cubicBezTo>
                  <a:cubicBezTo>
                    <a:pt x="6897" y="7821"/>
                    <a:pt x="7135" y="8038"/>
                    <a:pt x="7345" y="8227"/>
                  </a:cubicBezTo>
                  <a:cubicBezTo>
                    <a:pt x="7398" y="8269"/>
                    <a:pt x="7443" y="8315"/>
                    <a:pt x="7485" y="8350"/>
                  </a:cubicBezTo>
                  <a:cubicBezTo>
                    <a:pt x="7604" y="8448"/>
                    <a:pt x="7762" y="8476"/>
                    <a:pt x="7944" y="8507"/>
                  </a:cubicBezTo>
                  <a:cubicBezTo>
                    <a:pt x="8080" y="8528"/>
                    <a:pt x="8213" y="8560"/>
                    <a:pt x="8339" y="8605"/>
                  </a:cubicBezTo>
                  <a:cubicBezTo>
                    <a:pt x="8486" y="8665"/>
                    <a:pt x="8626" y="8738"/>
                    <a:pt x="8756" y="8829"/>
                  </a:cubicBezTo>
                  <a:cubicBezTo>
                    <a:pt x="8948" y="8948"/>
                    <a:pt x="9148" y="9074"/>
                    <a:pt x="9414" y="9148"/>
                  </a:cubicBezTo>
                  <a:cubicBezTo>
                    <a:pt x="9873" y="9281"/>
                    <a:pt x="10342" y="9481"/>
                    <a:pt x="10671" y="9691"/>
                  </a:cubicBezTo>
                  <a:cubicBezTo>
                    <a:pt x="10784" y="9763"/>
                    <a:pt x="10909" y="9791"/>
                    <a:pt x="11041" y="9791"/>
                  </a:cubicBezTo>
                  <a:cubicBezTo>
                    <a:pt x="11255" y="9791"/>
                    <a:pt x="11486" y="9715"/>
                    <a:pt x="11714" y="9624"/>
                  </a:cubicBezTo>
                  <a:cubicBezTo>
                    <a:pt x="11823" y="9582"/>
                    <a:pt x="11938" y="9558"/>
                    <a:pt x="12054" y="9558"/>
                  </a:cubicBezTo>
                  <a:cubicBezTo>
                    <a:pt x="12285" y="9558"/>
                    <a:pt x="12481" y="9645"/>
                    <a:pt x="12638" y="9719"/>
                  </a:cubicBezTo>
                  <a:cubicBezTo>
                    <a:pt x="12680" y="9736"/>
                    <a:pt x="12719" y="9757"/>
                    <a:pt x="12757" y="9771"/>
                  </a:cubicBezTo>
                  <a:cubicBezTo>
                    <a:pt x="12873" y="9813"/>
                    <a:pt x="13062" y="9971"/>
                    <a:pt x="13310" y="10191"/>
                  </a:cubicBezTo>
                  <a:cubicBezTo>
                    <a:pt x="13367" y="10107"/>
                    <a:pt x="13419" y="10037"/>
                    <a:pt x="13461" y="9978"/>
                  </a:cubicBezTo>
                  <a:lnTo>
                    <a:pt x="13465" y="9974"/>
                  </a:lnTo>
                  <a:lnTo>
                    <a:pt x="13475" y="9960"/>
                  </a:lnTo>
                  <a:lnTo>
                    <a:pt x="13493" y="9936"/>
                  </a:lnTo>
                  <a:lnTo>
                    <a:pt x="13493" y="9932"/>
                  </a:lnTo>
                  <a:cubicBezTo>
                    <a:pt x="13577" y="9820"/>
                    <a:pt x="13633" y="9750"/>
                    <a:pt x="13668" y="9705"/>
                  </a:cubicBezTo>
                  <a:lnTo>
                    <a:pt x="13678" y="9694"/>
                  </a:lnTo>
                  <a:lnTo>
                    <a:pt x="13689" y="9684"/>
                  </a:lnTo>
                  <a:lnTo>
                    <a:pt x="13696" y="9677"/>
                  </a:lnTo>
                  <a:lnTo>
                    <a:pt x="13703" y="9670"/>
                  </a:lnTo>
                  <a:lnTo>
                    <a:pt x="13710" y="9663"/>
                  </a:lnTo>
                  <a:lnTo>
                    <a:pt x="13713" y="9656"/>
                  </a:lnTo>
                  <a:lnTo>
                    <a:pt x="13717" y="9652"/>
                  </a:lnTo>
                  <a:lnTo>
                    <a:pt x="13724" y="9649"/>
                  </a:lnTo>
                  <a:lnTo>
                    <a:pt x="13745" y="9649"/>
                  </a:lnTo>
                  <a:cubicBezTo>
                    <a:pt x="13766" y="9645"/>
                    <a:pt x="13787" y="9643"/>
                    <a:pt x="13810" y="9643"/>
                  </a:cubicBezTo>
                  <a:cubicBezTo>
                    <a:pt x="13832" y="9643"/>
                    <a:pt x="13855" y="9645"/>
                    <a:pt x="13878" y="9649"/>
                  </a:cubicBezTo>
                  <a:cubicBezTo>
                    <a:pt x="13965" y="9652"/>
                    <a:pt x="14039" y="9656"/>
                    <a:pt x="14102" y="9656"/>
                  </a:cubicBezTo>
                  <a:cubicBezTo>
                    <a:pt x="14298" y="9656"/>
                    <a:pt x="14375" y="9638"/>
                    <a:pt x="14403" y="9621"/>
                  </a:cubicBezTo>
                  <a:cubicBezTo>
                    <a:pt x="14410" y="9617"/>
                    <a:pt x="14417" y="9610"/>
                    <a:pt x="14420" y="9607"/>
                  </a:cubicBezTo>
                  <a:cubicBezTo>
                    <a:pt x="14434" y="9572"/>
                    <a:pt x="14350" y="9470"/>
                    <a:pt x="14168" y="9305"/>
                  </a:cubicBezTo>
                  <a:cubicBezTo>
                    <a:pt x="14056" y="9200"/>
                    <a:pt x="14007" y="9158"/>
                    <a:pt x="14014" y="9102"/>
                  </a:cubicBezTo>
                  <a:cubicBezTo>
                    <a:pt x="14014" y="9081"/>
                    <a:pt x="14025" y="9064"/>
                    <a:pt x="14042" y="9050"/>
                  </a:cubicBezTo>
                  <a:cubicBezTo>
                    <a:pt x="14060" y="9004"/>
                    <a:pt x="14074" y="8959"/>
                    <a:pt x="14084" y="8913"/>
                  </a:cubicBezTo>
                  <a:cubicBezTo>
                    <a:pt x="14119" y="8766"/>
                    <a:pt x="14154" y="8626"/>
                    <a:pt x="14259" y="8626"/>
                  </a:cubicBezTo>
                  <a:lnTo>
                    <a:pt x="14410" y="8630"/>
                  </a:lnTo>
                  <a:cubicBezTo>
                    <a:pt x="14546" y="8630"/>
                    <a:pt x="14830" y="8637"/>
                    <a:pt x="15026" y="8637"/>
                  </a:cubicBezTo>
                  <a:lnTo>
                    <a:pt x="15134" y="8637"/>
                  </a:lnTo>
                  <a:lnTo>
                    <a:pt x="15180" y="8623"/>
                  </a:lnTo>
                  <a:lnTo>
                    <a:pt x="15239" y="8623"/>
                  </a:lnTo>
                  <a:cubicBezTo>
                    <a:pt x="15250" y="8609"/>
                    <a:pt x="15274" y="8581"/>
                    <a:pt x="15292" y="8553"/>
                  </a:cubicBezTo>
                  <a:cubicBezTo>
                    <a:pt x="15376" y="8441"/>
                    <a:pt x="15488" y="8290"/>
                    <a:pt x="15614" y="8280"/>
                  </a:cubicBezTo>
                  <a:cubicBezTo>
                    <a:pt x="15619" y="8278"/>
                    <a:pt x="15624" y="8277"/>
                    <a:pt x="15628" y="8277"/>
                  </a:cubicBezTo>
                  <a:cubicBezTo>
                    <a:pt x="15632" y="8277"/>
                    <a:pt x="15637" y="8278"/>
                    <a:pt x="15642" y="8280"/>
                  </a:cubicBezTo>
                  <a:cubicBezTo>
                    <a:pt x="15691" y="8287"/>
                    <a:pt x="15740" y="8308"/>
                    <a:pt x="15779" y="8339"/>
                  </a:cubicBezTo>
                  <a:lnTo>
                    <a:pt x="15786" y="8343"/>
                  </a:lnTo>
                  <a:lnTo>
                    <a:pt x="15807" y="8360"/>
                  </a:lnTo>
                  <a:cubicBezTo>
                    <a:pt x="15828" y="8374"/>
                    <a:pt x="15849" y="8388"/>
                    <a:pt x="15870" y="8409"/>
                  </a:cubicBezTo>
                  <a:cubicBezTo>
                    <a:pt x="15985" y="8255"/>
                    <a:pt x="16027" y="7965"/>
                    <a:pt x="16052" y="7751"/>
                  </a:cubicBezTo>
                  <a:cubicBezTo>
                    <a:pt x="16059" y="7660"/>
                    <a:pt x="16059" y="7569"/>
                    <a:pt x="16052" y="7482"/>
                  </a:cubicBezTo>
                  <a:cubicBezTo>
                    <a:pt x="16045" y="7341"/>
                    <a:pt x="16034" y="7233"/>
                    <a:pt x="16164" y="7096"/>
                  </a:cubicBezTo>
                  <a:cubicBezTo>
                    <a:pt x="16213" y="7044"/>
                    <a:pt x="16265" y="6998"/>
                    <a:pt x="16321" y="6960"/>
                  </a:cubicBezTo>
                  <a:cubicBezTo>
                    <a:pt x="16430" y="6879"/>
                    <a:pt x="16475" y="6841"/>
                    <a:pt x="16451" y="6704"/>
                  </a:cubicBezTo>
                  <a:cubicBezTo>
                    <a:pt x="16447" y="6683"/>
                    <a:pt x="16440" y="6659"/>
                    <a:pt x="16423" y="6645"/>
                  </a:cubicBezTo>
                  <a:cubicBezTo>
                    <a:pt x="16417" y="6642"/>
                    <a:pt x="16409" y="6640"/>
                    <a:pt x="16399" y="6640"/>
                  </a:cubicBezTo>
                  <a:cubicBezTo>
                    <a:pt x="16376" y="6640"/>
                    <a:pt x="16343" y="6647"/>
                    <a:pt x="16314" y="6652"/>
                  </a:cubicBezTo>
                  <a:cubicBezTo>
                    <a:pt x="16272" y="6661"/>
                    <a:pt x="16222" y="6671"/>
                    <a:pt x="16169" y="6671"/>
                  </a:cubicBezTo>
                  <a:cubicBezTo>
                    <a:pt x="16116" y="6671"/>
                    <a:pt x="16060" y="6661"/>
                    <a:pt x="16006" y="6627"/>
                  </a:cubicBezTo>
                  <a:cubicBezTo>
                    <a:pt x="15947" y="6590"/>
                    <a:pt x="15890" y="6576"/>
                    <a:pt x="15819" y="6576"/>
                  </a:cubicBezTo>
                  <a:cubicBezTo>
                    <a:pt x="15742" y="6576"/>
                    <a:pt x="15647" y="6593"/>
                    <a:pt x="15516" y="6617"/>
                  </a:cubicBezTo>
                  <a:cubicBezTo>
                    <a:pt x="15422" y="6634"/>
                    <a:pt x="15316" y="6652"/>
                    <a:pt x="15190" y="6673"/>
                  </a:cubicBezTo>
                  <a:cubicBezTo>
                    <a:pt x="14581" y="6760"/>
                    <a:pt x="14529" y="7033"/>
                    <a:pt x="14543" y="7233"/>
                  </a:cubicBezTo>
                  <a:cubicBezTo>
                    <a:pt x="14557" y="7433"/>
                    <a:pt x="14504" y="7496"/>
                    <a:pt x="14441" y="7555"/>
                  </a:cubicBezTo>
                  <a:cubicBezTo>
                    <a:pt x="14406" y="7590"/>
                    <a:pt x="14382" y="7618"/>
                    <a:pt x="14385" y="7730"/>
                  </a:cubicBezTo>
                  <a:cubicBezTo>
                    <a:pt x="14392" y="7937"/>
                    <a:pt x="14245" y="8035"/>
                    <a:pt x="14137" y="8105"/>
                  </a:cubicBezTo>
                  <a:cubicBezTo>
                    <a:pt x="14053" y="8157"/>
                    <a:pt x="14014" y="8189"/>
                    <a:pt x="14021" y="8224"/>
                  </a:cubicBezTo>
                  <a:cubicBezTo>
                    <a:pt x="14032" y="8273"/>
                    <a:pt x="14011" y="8325"/>
                    <a:pt x="13969" y="8353"/>
                  </a:cubicBezTo>
                  <a:cubicBezTo>
                    <a:pt x="13946" y="8368"/>
                    <a:pt x="13918" y="8375"/>
                    <a:pt x="13886" y="8375"/>
                  </a:cubicBezTo>
                  <a:cubicBezTo>
                    <a:pt x="13759" y="8375"/>
                    <a:pt x="13581" y="8270"/>
                    <a:pt x="13514" y="8231"/>
                  </a:cubicBezTo>
                  <a:cubicBezTo>
                    <a:pt x="13507" y="8229"/>
                    <a:pt x="13499" y="8229"/>
                    <a:pt x="13490" y="8229"/>
                  </a:cubicBezTo>
                  <a:cubicBezTo>
                    <a:pt x="13348" y="8229"/>
                    <a:pt x="12838" y="8365"/>
                    <a:pt x="12586" y="8434"/>
                  </a:cubicBezTo>
                  <a:cubicBezTo>
                    <a:pt x="12428" y="8476"/>
                    <a:pt x="12313" y="8507"/>
                    <a:pt x="12267" y="8514"/>
                  </a:cubicBezTo>
                  <a:cubicBezTo>
                    <a:pt x="12258" y="8516"/>
                    <a:pt x="12248" y="8517"/>
                    <a:pt x="12238" y="8517"/>
                  </a:cubicBezTo>
                  <a:cubicBezTo>
                    <a:pt x="12152" y="8517"/>
                    <a:pt x="12059" y="8450"/>
                    <a:pt x="11952" y="8374"/>
                  </a:cubicBezTo>
                  <a:cubicBezTo>
                    <a:pt x="11849" y="8302"/>
                    <a:pt x="11733" y="8224"/>
                    <a:pt x="11649" y="8224"/>
                  </a:cubicBezTo>
                  <a:cubicBezTo>
                    <a:pt x="11648" y="8224"/>
                    <a:pt x="11646" y="8224"/>
                    <a:pt x="11644" y="8224"/>
                  </a:cubicBezTo>
                  <a:cubicBezTo>
                    <a:pt x="11639" y="8224"/>
                    <a:pt x="11635" y="8224"/>
                    <a:pt x="11630" y="8224"/>
                  </a:cubicBezTo>
                  <a:cubicBezTo>
                    <a:pt x="11431" y="8224"/>
                    <a:pt x="11297" y="8001"/>
                    <a:pt x="11259" y="7608"/>
                  </a:cubicBezTo>
                  <a:cubicBezTo>
                    <a:pt x="11249" y="7468"/>
                    <a:pt x="11091" y="7324"/>
                    <a:pt x="10940" y="7180"/>
                  </a:cubicBezTo>
                  <a:cubicBezTo>
                    <a:pt x="10849" y="7103"/>
                    <a:pt x="10765" y="7016"/>
                    <a:pt x="10692" y="6925"/>
                  </a:cubicBezTo>
                  <a:cubicBezTo>
                    <a:pt x="10503" y="6669"/>
                    <a:pt x="10482" y="6116"/>
                    <a:pt x="10471" y="5819"/>
                  </a:cubicBezTo>
                  <a:lnTo>
                    <a:pt x="10471" y="5766"/>
                  </a:lnTo>
                  <a:cubicBezTo>
                    <a:pt x="10457" y="5437"/>
                    <a:pt x="10436" y="4887"/>
                    <a:pt x="10660" y="4268"/>
                  </a:cubicBezTo>
                  <a:cubicBezTo>
                    <a:pt x="10681" y="4212"/>
                    <a:pt x="10695" y="4156"/>
                    <a:pt x="10702" y="4096"/>
                  </a:cubicBezTo>
                  <a:lnTo>
                    <a:pt x="10685" y="4086"/>
                  </a:lnTo>
                  <a:lnTo>
                    <a:pt x="10671" y="4079"/>
                  </a:lnTo>
                  <a:lnTo>
                    <a:pt x="10657" y="4072"/>
                  </a:lnTo>
                  <a:lnTo>
                    <a:pt x="10643" y="4065"/>
                  </a:lnTo>
                  <a:lnTo>
                    <a:pt x="10629" y="4061"/>
                  </a:lnTo>
                  <a:lnTo>
                    <a:pt x="10622" y="4058"/>
                  </a:lnTo>
                  <a:lnTo>
                    <a:pt x="10604" y="4051"/>
                  </a:lnTo>
                  <a:lnTo>
                    <a:pt x="10601" y="4051"/>
                  </a:lnTo>
                  <a:cubicBezTo>
                    <a:pt x="10583" y="4044"/>
                    <a:pt x="10566" y="4040"/>
                    <a:pt x="10548" y="4040"/>
                  </a:cubicBezTo>
                  <a:cubicBezTo>
                    <a:pt x="10542" y="4041"/>
                    <a:pt x="10535" y="4041"/>
                    <a:pt x="10528" y="4041"/>
                  </a:cubicBezTo>
                  <a:cubicBezTo>
                    <a:pt x="10384" y="4041"/>
                    <a:pt x="10165" y="3938"/>
                    <a:pt x="9988" y="3858"/>
                  </a:cubicBezTo>
                  <a:cubicBezTo>
                    <a:pt x="9918" y="3823"/>
                    <a:pt x="9852" y="3792"/>
                    <a:pt x="9778" y="3771"/>
                  </a:cubicBezTo>
                  <a:cubicBezTo>
                    <a:pt x="9684" y="3771"/>
                    <a:pt x="9652" y="3673"/>
                    <a:pt x="9631" y="3582"/>
                  </a:cubicBezTo>
                  <a:lnTo>
                    <a:pt x="9624" y="3561"/>
                  </a:lnTo>
                  <a:cubicBezTo>
                    <a:pt x="9614" y="3505"/>
                    <a:pt x="9596" y="3452"/>
                    <a:pt x="9572" y="3403"/>
                  </a:cubicBezTo>
                  <a:cubicBezTo>
                    <a:pt x="9558" y="3386"/>
                    <a:pt x="9551" y="3368"/>
                    <a:pt x="9544" y="3351"/>
                  </a:cubicBezTo>
                  <a:cubicBezTo>
                    <a:pt x="9523" y="3295"/>
                    <a:pt x="9512" y="3235"/>
                    <a:pt x="9509" y="3175"/>
                  </a:cubicBezTo>
                  <a:cubicBezTo>
                    <a:pt x="9505" y="3126"/>
                    <a:pt x="9495" y="3077"/>
                    <a:pt x="9477" y="3032"/>
                  </a:cubicBezTo>
                  <a:cubicBezTo>
                    <a:pt x="9470" y="3021"/>
                    <a:pt x="9463" y="3011"/>
                    <a:pt x="9456" y="3004"/>
                  </a:cubicBezTo>
                  <a:cubicBezTo>
                    <a:pt x="9351" y="2923"/>
                    <a:pt x="9022" y="2612"/>
                    <a:pt x="8913" y="2230"/>
                  </a:cubicBezTo>
                  <a:cubicBezTo>
                    <a:pt x="8822" y="1908"/>
                    <a:pt x="8217" y="1733"/>
                    <a:pt x="8000" y="1723"/>
                  </a:cubicBezTo>
                  <a:cubicBezTo>
                    <a:pt x="7998" y="1723"/>
                    <a:pt x="7996" y="1722"/>
                    <a:pt x="7994" y="1722"/>
                  </a:cubicBezTo>
                  <a:cubicBezTo>
                    <a:pt x="7884" y="1722"/>
                    <a:pt x="7782" y="1931"/>
                    <a:pt x="7720" y="2055"/>
                  </a:cubicBezTo>
                  <a:cubicBezTo>
                    <a:pt x="7671" y="2153"/>
                    <a:pt x="7646" y="2206"/>
                    <a:pt x="7601" y="2223"/>
                  </a:cubicBezTo>
                  <a:cubicBezTo>
                    <a:pt x="7590" y="2227"/>
                    <a:pt x="7580" y="2229"/>
                    <a:pt x="7569" y="2229"/>
                  </a:cubicBezTo>
                  <a:cubicBezTo>
                    <a:pt x="7561" y="2229"/>
                    <a:pt x="7553" y="2228"/>
                    <a:pt x="7545" y="2227"/>
                  </a:cubicBezTo>
                  <a:cubicBezTo>
                    <a:pt x="7475" y="2216"/>
                    <a:pt x="7356" y="2153"/>
                    <a:pt x="7086" y="1996"/>
                  </a:cubicBezTo>
                  <a:cubicBezTo>
                    <a:pt x="7030" y="1964"/>
                    <a:pt x="6981" y="1933"/>
                    <a:pt x="6946" y="1912"/>
                  </a:cubicBezTo>
                  <a:lnTo>
                    <a:pt x="6914" y="1898"/>
                  </a:lnTo>
                  <a:cubicBezTo>
                    <a:pt x="6767" y="1824"/>
                    <a:pt x="6683" y="1674"/>
                    <a:pt x="6683" y="1488"/>
                  </a:cubicBezTo>
                  <a:cubicBezTo>
                    <a:pt x="6683" y="1366"/>
                    <a:pt x="6438" y="1142"/>
                    <a:pt x="6375" y="1124"/>
                  </a:cubicBezTo>
                  <a:cubicBezTo>
                    <a:pt x="6298" y="1096"/>
                    <a:pt x="5959" y="774"/>
                    <a:pt x="5749" y="567"/>
                  </a:cubicBezTo>
                  <a:lnTo>
                    <a:pt x="4950" y="567"/>
                  </a:lnTo>
                  <a:lnTo>
                    <a:pt x="4768" y="802"/>
                  </a:lnTo>
                  <a:lnTo>
                    <a:pt x="3172" y="812"/>
                  </a:lnTo>
                  <a:lnTo>
                    <a:pt x="3158" y="809"/>
                  </a:lnTo>
                  <a:cubicBezTo>
                    <a:pt x="3148" y="805"/>
                    <a:pt x="1968" y="371"/>
                    <a:pt x="1754" y="319"/>
                  </a:cubicBezTo>
                  <a:cubicBezTo>
                    <a:pt x="1555" y="273"/>
                    <a:pt x="1229" y="56"/>
                    <a:pt x="114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34"/>
            <p:cNvSpPr/>
            <p:nvPr/>
          </p:nvSpPr>
          <p:spPr>
            <a:xfrm>
              <a:off x="5099327" y="2950769"/>
              <a:ext cx="47121" cy="48144"/>
            </a:xfrm>
            <a:custGeom>
              <a:rect b="b" l="l" r="r" t="t"/>
              <a:pathLst>
                <a:path extrusionOk="0" h="2119" w="2074">
                  <a:moveTo>
                    <a:pt x="879" y="1"/>
                  </a:moveTo>
                  <a:cubicBezTo>
                    <a:pt x="851" y="60"/>
                    <a:pt x="830" y="123"/>
                    <a:pt x="816" y="186"/>
                  </a:cubicBezTo>
                  <a:cubicBezTo>
                    <a:pt x="806" y="246"/>
                    <a:pt x="788" y="302"/>
                    <a:pt x="764" y="354"/>
                  </a:cubicBezTo>
                  <a:cubicBezTo>
                    <a:pt x="788" y="382"/>
                    <a:pt x="830" y="421"/>
                    <a:pt x="865" y="452"/>
                  </a:cubicBezTo>
                  <a:cubicBezTo>
                    <a:pt x="1023" y="596"/>
                    <a:pt x="1201" y="761"/>
                    <a:pt x="1149" y="894"/>
                  </a:cubicBezTo>
                  <a:cubicBezTo>
                    <a:pt x="1108" y="1004"/>
                    <a:pt x="939" y="1031"/>
                    <a:pt x="725" y="1031"/>
                  </a:cubicBezTo>
                  <a:cubicBezTo>
                    <a:pt x="647" y="1031"/>
                    <a:pt x="563" y="1028"/>
                    <a:pt x="477" y="1023"/>
                  </a:cubicBezTo>
                  <a:cubicBezTo>
                    <a:pt x="445" y="1023"/>
                    <a:pt x="407" y="1020"/>
                    <a:pt x="386" y="1016"/>
                  </a:cubicBezTo>
                  <a:lnTo>
                    <a:pt x="375" y="1027"/>
                  </a:lnTo>
                  <a:lnTo>
                    <a:pt x="372" y="1034"/>
                  </a:lnTo>
                  <a:lnTo>
                    <a:pt x="365" y="1041"/>
                  </a:lnTo>
                  <a:lnTo>
                    <a:pt x="358" y="1048"/>
                  </a:lnTo>
                  <a:lnTo>
                    <a:pt x="351" y="1058"/>
                  </a:lnTo>
                  <a:lnTo>
                    <a:pt x="344" y="1069"/>
                  </a:lnTo>
                  <a:lnTo>
                    <a:pt x="333" y="1079"/>
                  </a:lnTo>
                  <a:lnTo>
                    <a:pt x="326" y="1090"/>
                  </a:lnTo>
                  <a:lnTo>
                    <a:pt x="316" y="1104"/>
                  </a:lnTo>
                  <a:lnTo>
                    <a:pt x="309" y="1114"/>
                  </a:lnTo>
                  <a:lnTo>
                    <a:pt x="295" y="1132"/>
                  </a:lnTo>
                  <a:lnTo>
                    <a:pt x="284" y="1142"/>
                  </a:lnTo>
                  <a:lnTo>
                    <a:pt x="270" y="1163"/>
                  </a:lnTo>
                  <a:lnTo>
                    <a:pt x="263" y="1174"/>
                  </a:lnTo>
                  <a:lnTo>
                    <a:pt x="246" y="1195"/>
                  </a:lnTo>
                  <a:lnTo>
                    <a:pt x="239" y="1205"/>
                  </a:lnTo>
                  <a:lnTo>
                    <a:pt x="218" y="1233"/>
                  </a:lnTo>
                  <a:lnTo>
                    <a:pt x="211" y="1244"/>
                  </a:lnTo>
                  <a:lnTo>
                    <a:pt x="190" y="1272"/>
                  </a:lnTo>
                  <a:lnTo>
                    <a:pt x="183" y="1282"/>
                  </a:lnTo>
                  <a:lnTo>
                    <a:pt x="155" y="1317"/>
                  </a:lnTo>
                  <a:lnTo>
                    <a:pt x="151" y="1324"/>
                  </a:lnTo>
                  <a:cubicBezTo>
                    <a:pt x="109" y="1387"/>
                    <a:pt x="57" y="1454"/>
                    <a:pt x="1" y="1534"/>
                  </a:cubicBezTo>
                  <a:lnTo>
                    <a:pt x="99" y="1618"/>
                  </a:lnTo>
                  <a:cubicBezTo>
                    <a:pt x="284" y="1786"/>
                    <a:pt x="459" y="1944"/>
                    <a:pt x="550" y="2000"/>
                  </a:cubicBezTo>
                  <a:cubicBezTo>
                    <a:pt x="626" y="2048"/>
                    <a:pt x="726" y="2057"/>
                    <a:pt x="831" y="2057"/>
                  </a:cubicBezTo>
                  <a:cubicBezTo>
                    <a:pt x="862" y="2057"/>
                    <a:pt x="893" y="2057"/>
                    <a:pt x="925" y="2056"/>
                  </a:cubicBezTo>
                  <a:lnTo>
                    <a:pt x="1012" y="2056"/>
                  </a:lnTo>
                  <a:cubicBezTo>
                    <a:pt x="1117" y="2056"/>
                    <a:pt x="1219" y="2066"/>
                    <a:pt x="1292" y="2119"/>
                  </a:cubicBezTo>
                  <a:lnTo>
                    <a:pt x="1303" y="2112"/>
                  </a:lnTo>
                  <a:lnTo>
                    <a:pt x="1310" y="2101"/>
                  </a:lnTo>
                  <a:lnTo>
                    <a:pt x="1348" y="2070"/>
                  </a:lnTo>
                  <a:lnTo>
                    <a:pt x="1359" y="2059"/>
                  </a:lnTo>
                  <a:lnTo>
                    <a:pt x="1387" y="2031"/>
                  </a:lnTo>
                  <a:lnTo>
                    <a:pt x="1401" y="2021"/>
                  </a:lnTo>
                  <a:lnTo>
                    <a:pt x="1425" y="1996"/>
                  </a:lnTo>
                  <a:lnTo>
                    <a:pt x="1439" y="1986"/>
                  </a:lnTo>
                  <a:lnTo>
                    <a:pt x="1460" y="1965"/>
                  </a:lnTo>
                  <a:lnTo>
                    <a:pt x="1471" y="1958"/>
                  </a:lnTo>
                  <a:lnTo>
                    <a:pt x="1492" y="1940"/>
                  </a:lnTo>
                  <a:lnTo>
                    <a:pt x="1502" y="1930"/>
                  </a:lnTo>
                  <a:lnTo>
                    <a:pt x="1520" y="1916"/>
                  </a:lnTo>
                  <a:lnTo>
                    <a:pt x="1527" y="1909"/>
                  </a:lnTo>
                  <a:lnTo>
                    <a:pt x="1544" y="1895"/>
                  </a:lnTo>
                  <a:lnTo>
                    <a:pt x="1551" y="1891"/>
                  </a:lnTo>
                  <a:lnTo>
                    <a:pt x="1565" y="1877"/>
                  </a:lnTo>
                  <a:lnTo>
                    <a:pt x="1572" y="1874"/>
                  </a:lnTo>
                  <a:lnTo>
                    <a:pt x="1586" y="1863"/>
                  </a:lnTo>
                  <a:lnTo>
                    <a:pt x="1593" y="1860"/>
                  </a:lnTo>
                  <a:lnTo>
                    <a:pt x="1604" y="1853"/>
                  </a:lnTo>
                  <a:lnTo>
                    <a:pt x="1607" y="1849"/>
                  </a:lnTo>
                  <a:lnTo>
                    <a:pt x="1618" y="1842"/>
                  </a:lnTo>
                  <a:lnTo>
                    <a:pt x="1621" y="1839"/>
                  </a:lnTo>
                  <a:lnTo>
                    <a:pt x="1632" y="1835"/>
                  </a:lnTo>
                  <a:lnTo>
                    <a:pt x="1635" y="1835"/>
                  </a:lnTo>
                  <a:lnTo>
                    <a:pt x="1642" y="1828"/>
                  </a:lnTo>
                  <a:lnTo>
                    <a:pt x="1646" y="1828"/>
                  </a:lnTo>
                  <a:lnTo>
                    <a:pt x="1653" y="1825"/>
                  </a:lnTo>
                  <a:lnTo>
                    <a:pt x="1660" y="1825"/>
                  </a:lnTo>
                  <a:lnTo>
                    <a:pt x="1670" y="1811"/>
                  </a:lnTo>
                  <a:cubicBezTo>
                    <a:pt x="1684" y="1790"/>
                    <a:pt x="1695" y="1765"/>
                    <a:pt x="1698" y="1737"/>
                  </a:cubicBezTo>
                  <a:cubicBezTo>
                    <a:pt x="1726" y="1601"/>
                    <a:pt x="1803" y="1478"/>
                    <a:pt x="1912" y="1394"/>
                  </a:cubicBezTo>
                  <a:cubicBezTo>
                    <a:pt x="1936" y="1377"/>
                    <a:pt x="1957" y="1356"/>
                    <a:pt x="1978" y="1335"/>
                  </a:cubicBezTo>
                  <a:lnTo>
                    <a:pt x="1986" y="1328"/>
                  </a:lnTo>
                  <a:cubicBezTo>
                    <a:pt x="2007" y="1310"/>
                    <a:pt x="2031" y="1289"/>
                    <a:pt x="2049" y="1268"/>
                  </a:cubicBezTo>
                  <a:lnTo>
                    <a:pt x="2059" y="1258"/>
                  </a:lnTo>
                  <a:lnTo>
                    <a:pt x="2073" y="1244"/>
                  </a:lnTo>
                  <a:cubicBezTo>
                    <a:pt x="2056" y="1237"/>
                    <a:pt x="2038" y="1230"/>
                    <a:pt x="2021" y="1219"/>
                  </a:cubicBezTo>
                  <a:cubicBezTo>
                    <a:pt x="1982" y="1188"/>
                    <a:pt x="1957" y="1139"/>
                    <a:pt x="1957" y="1086"/>
                  </a:cubicBezTo>
                  <a:lnTo>
                    <a:pt x="1688" y="1125"/>
                  </a:lnTo>
                  <a:lnTo>
                    <a:pt x="1688" y="1125"/>
                  </a:lnTo>
                  <a:lnTo>
                    <a:pt x="1716" y="11"/>
                  </a:lnTo>
                  <a:lnTo>
                    <a:pt x="1572" y="11"/>
                  </a:lnTo>
                  <a:cubicBezTo>
                    <a:pt x="1394" y="11"/>
                    <a:pt x="1166" y="4"/>
                    <a:pt x="1012" y="4"/>
                  </a:cubicBezTo>
                  <a:lnTo>
                    <a:pt x="879"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34"/>
            <p:cNvSpPr/>
            <p:nvPr/>
          </p:nvSpPr>
          <p:spPr>
            <a:xfrm>
              <a:off x="5136860" y="2992050"/>
              <a:ext cx="23" cy="23"/>
            </a:xfrm>
            <a:custGeom>
              <a:rect b="b" l="l" r="r" t="t"/>
              <a:pathLst>
                <a:path extrusionOk="0" h="1" w="1">
                  <a:moveTo>
                    <a:pt x="1" y="1"/>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34"/>
            <p:cNvSpPr/>
            <p:nvPr/>
          </p:nvSpPr>
          <p:spPr>
            <a:xfrm>
              <a:off x="5129862" y="2997457"/>
              <a:ext cx="273" cy="273"/>
            </a:xfrm>
            <a:custGeom>
              <a:rect b="b" l="l" r="r" t="t"/>
              <a:pathLst>
                <a:path extrusionOk="0" h="12" w="12">
                  <a:moveTo>
                    <a:pt x="11" y="1"/>
                  </a:moveTo>
                  <a:lnTo>
                    <a:pt x="1"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34"/>
            <p:cNvSpPr/>
            <p:nvPr/>
          </p:nvSpPr>
          <p:spPr>
            <a:xfrm>
              <a:off x="5128840" y="2998412"/>
              <a:ext cx="250" cy="273"/>
            </a:xfrm>
            <a:custGeom>
              <a:rect b="b" l="l" r="r" t="t"/>
              <a:pathLst>
                <a:path extrusionOk="0" h="12" w="11">
                  <a:moveTo>
                    <a:pt x="11" y="1"/>
                  </a:moveTo>
                  <a:lnTo>
                    <a:pt x="0"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34"/>
            <p:cNvSpPr/>
            <p:nvPr/>
          </p:nvSpPr>
          <p:spPr>
            <a:xfrm>
              <a:off x="5135269" y="2992936"/>
              <a:ext cx="182" cy="91"/>
            </a:xfrm>
            <a:custGeom>
              <a:rect b="b" l="l" r="r" t="t"/>
              <a:pathLst>
                <a:path extrusionOk="0" h="4" w="8">
                  <a:moveTo>
                    <a:pt x="8" y="0"/>
                  </a:moveTo>
                  <a:lnTo>
                    <a:pt x="1"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4"/>
            <p:cNvSpPr/>
            <p:nvPr/>
          </p:nvSpPr>
          <p:spPr>
            <a:xfrm>
              <a:off x="5136542" y="2992141"/>
              <a:ext cx="114" cy="23"/>
            </a:xfrm>
            <a:custGeom>
              <a:rect b="b" l="l" r="r" t="t"/>
              <a:pathLst>
                <a:path extrusionOk="0" h="1" w="5">
                  <a:moveTo>
                    <a:pt x="4" y="0"/>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34"/>
            <p:cNvSpPr/>
            <p:nvPr/>
          </p:nvSpPr>
          <p:spPr>
            <a:xfrm>
              <a:off x="5134883" y="2993254"/>
              <a:ext cx="182" cy="91"/>
            </a:xfrm>
            <a:custGeom>
              <a:rect b="b" l="l" r="r" t="t"/>
              <a:pathLst>
                <a:path extrusionOk="0" h="4" w="8">
                  <a:moveTo>
                    <a:pt x="7" y="0"/>
                  </a:moveTo>
                  <a:lnTo>
                    <a:pt x="0"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34"/>
            <p:cNvSpPr/>
            <p:nvPr/>
          </p:nvSpPr>
          <p:spPr>
            <a:xfrm>
              <a:off x="5134315" y="2993572"/>
              <a:ext cx="273" cy="182"/>
            </a:xfrm>
            <a:custGeom>
              <a:rect b="b" l="l" r="r" t="t"/>
              <a:pathLst>
                <a:path extrusionOk="0" h="8" w="12">
                  <a:moveTo>
                    <a:pt x="11" y="0"/>
                  </a:moveTo>
                  <a:lnTo>
                    <a:pt x="1" y="7"/>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34"/>
            <p:cNvSpPr/>
            <p:nvPr/>
          </p:nvSpPr>
          <p:spPr>
            <a:xfrm>
              <a:off x="5133770" y="2994050"/>
              <a:ext cx="250" cy="182"/>
            </a:xfrm>
            <a:custGeom>
              <a:rect b="b" l="l" r="r" t="t"/>
              <a:pathLst>
                <a:path extrusionOk="0" h="8" w="11">
                  <a:moveTo>
                    <a:pt x="11" y="0"/>
                  </a:moveTo>
                  <a:lnTo>
                    <a:pt x="0" y="7"/>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34"/>
            <p:cNvSpPr/>
            <p:nvPr/>
          </p:nvSpPr>
          <p:spPr>
            <a:xfrm>
              <a:off x="5131702" y="2995799"/>
              <a:ext cx="250" cy="250"/>
            </a:xfrm>
            <a:custGeom>
              <a:rect b="b" l="l" r="r" t="t"/>
              <a:pathLst>
                <a:path extrusionOk="0" h="11" w="11">
                  <a:moveTo>
                    <a:pt x="11" y="0"/>
                  </a:moveTo>
                  <a:lnTo>
                    <a:pt x="0"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34"/>
            <p:cNvSpPr/>
            <p:nvPr/>
          </p:nvSpPr>
          <p:spPr>
            <a:xfrm>
              <a:off x="5135678" y="2992686"/>
              <a:ext cx="182" cy="114"/>
            </a:xfrm>
            <a:custGeom>
              <a:rect b="b" l="l" r="r" t="t"/>
              <a:pathLst>
                <a:path extrusionOk="0" h="5" w="8">
                  <a:moveTo>
                    <a:pt x="7" y="1"/>
                  </a:moveTo>
                  <a:lnTo>
                    <a:pt x="0"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34"/>
            <p:cNvSpPr/>
            <p:nvPr/>
          </p:nvSpPr>
          <p:spPr>
            <a:xfrm>
              <a:off x="5136064" y="2992459"/>
              <a:ext cx="114" cy="91"/>
            </a:xfrm>
            <a:custGeom>
              <a:rect b="b" l="l" r="r" t="t"/>
              <a:pathLst>
                <a:path extrusionOk="0" h="4" w="5">
                  <a:moveTo>
                    <a:pt x="4" y="0"/>
                  </a:moveTo>
                  <a:lnTo>
                    <a:pt x="1"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34"/>
            <p:cNvSpPr/>
            <p:nvPr/>
          </p:nvSpPr>
          <p:spPr>
            <a:xfrm>
              <a:off x="5130748" y="2996594"/>
              <a:ext cx="341" cy="250"/>
            </a:xfrm>
            <a:custGeom>
              <a:rect b="b" l="l" r="r" t="t"/>
              <a:pathLst>
                <a:path extrusionOk="0" h="11" w="15">
                  <a:moveTo>
                    <a:pt x="14" y="0"/>
                  </a:moveTo>
                  <a:lnTo>
                    <a:pt x="0"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34"/>
            <p:cNvSpPr/>
            <p:nvPr/>
          </p:nvSpPr>
          <p:spPr>
            <a:xfrm>
              <a:off x="5132407" y="2995163"/>
              <a:ext cx="341" cy="182"/>
            </a:xfrm>
            <a:custGeom>
              <a:rect b="b" l="l" r="r" t="t"/>
              <a:pathLst>
                <a:path extrusionOk="0" h="8" w="15">
                  <a:moveTo>
                    <a:pt x="15" y="0"/>
                  </a:moveTo>
                  <a:lnTo>
                    <a:pt x="1" y="7"/>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34"/>
            <p:cNvSpPr/>
            <p:nvPr/>
          </p:nvSpPr>
          <p:spPr>
            <a:xfrm>
              <a:off x="5133134" y="2994527"/>
              <a:ext cx="250" cy="250"/>
            </a:xfrm>
            <a:custGeom>
              <a:rect b="b" l="l" r="r" t="t"/>
              <a:pathLst>
                <a:path extrusionOk="0" h="11" w="11">
                  <a:moveTo>
                    <a:pt x="11" y="0"/>
                  </a:moveTo>
                  <a:lnTo>
                    <a:pt x="0"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34"/>
            <p:cNvSpPr/>
            <p:nvPr/>
          </p:nvSpPr>
          <p:spPr>
            <a:xfrm>
              <a:off x="5136314" y="2992300"/>
              <a:ext cx="91" cy="23"/>
            </a:xfrm>
            <a:custGeom>
              <a:rect b="b" l="l" r="r" t="t"/>
              <a:pathLst>
                <a:path extrusionOk="0" h="1" w="4">
                  <a:moveTo>
                    <a:pt x="4" y="0"/>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34"/>
            <p:cNvSpPr/>
            <p:nvPr/>
          </p:nvSpPr>
          <p:spPr>
            <a:xfrm>
              <a:off x="5137019" y="2982440"/>
              <a:ext cx="5748" cy="9565"/>
            </a:xfrm>
            <a:custGeom>
              <a:rect b="b" l="l" r="r" t="t"/>
              <a:pathLst>
                <a:path extrusionOk="0" h="421" w="253">
                  <a:moveTo>
                    <a:pt x="253" y="0"/>
                  </a:moveTo>
                  <a:lnTo>
                    <a:pt x="253" y="0"/>
                  </a:lnTo>
                  <a:cubicBezTo>
                    <a:pt x="141" y="84"/>
                    <a:pt x="64" y="207"/>
                    <a:pt x="36" y="343"/>
                  </a:cubicBezTo>
                  <a:cubicBezTo>
                    <a:pt x="32" y="368"/>
                    <a:pt x="25" y="389"/>
                    <a:pt x="15" y="410"/>
                  </a:cubicBezTo>
                  <a:lnTo>
                    <a:pt x="1" y="420"/>
                  </a:lnTo>
                  <a:lnTo>
                    <a:pt x="11" y="417"/>
                  </a:lnTo>
                  <a:cubicBezTo>
                    <a:pt x="25" y="392"/>
                    <a:pt x="36" y="368"/>
                    <a:pt x="39" y="343"/>
                  </a:cubicBezTo>
                  <a:cubicBezTo>
                    <a:pt x="67" y="207"/>
                    <a:pt x="141" y="84"/>
                    <a:pt x="25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34"/>
            <p:cNvSpPr/>
            <p:nvPr/>
          </p:nvSpPr>
          <p:spPr>
            <a:xfrm>
              <a:off x="5146106" y="2979009"/>
              <a:ext cx="341" cy="341"/>
            </a:xfrm>
            <a:custGeom>
              <a:rect b="b" l="l" r="r" t="t"/>
              <a:pathLst>
                <a:path extrusionOk="0" h="15" w="15">
                  <a:moveTo>
                    <a:pt x="14" y="1"/>
                  </a:moveTo>
                  <a:lnTo>
                    <a:pt x="14" y="1"/>
                  </a:lnTo>
                  <a:lnTo>
                    <a:pt x="0" y="1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4"/>
            <p:cNvSpPr/>
            <p:nvPr/>
          </p:nvSpPr>
          <p:spPr>
            <a:xfrm>
              <a:off x="5144516" y="2979487"/>
              <a:ext cx="1454" cy="1454"/>
            </a:xfrm>
            <a:custGeom>
              <a:rect b="b" l="l" r="r" t="t"/>
              <a:pathLst>
                <a:path extrusionOk="0" h="64" w="64">
                  <a:moveTo>
                    <a:pt x="63" y="1"/>
                  </a:moveTo>
                  <a:cubicBezTo>
                    <a:pt x="39" y="22"/>
                    <a:pt x="21" y="43"/>
                    <a:pt x="0" y="64"/>
                  </a:cubicBezTo>
                  <a:cubicBezTo>
                    <a:pt x="21" y="46"/>
                    <a:pt x="42" y="22"/>
                    <a:pt x="6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34"/>
            <p:cNvSpPr/>
            <p:nvPr/>
          </p:nvSpPr>
          <p:spPr>
            <a:xfrm>
              <a:off x="5137019" y="2991823"/>
              <a:ext cx="341" cy="250"/>
            </a:xfrm>
            <a:custGeom>
              <a:rect b="b" l="l" r="r" t="t"/>
              <a:pathLst>
                <a:path extrusionOk="0" h="11" w="15">
                  <a:moveTo>
                    <a:pt x="15" y="0"/>
                  </a:moveTo>
                  <a:lnTo>
                    <a:pt x="6" y="7"/>
                  </a:lnTo>
                  <a:lnTo>
                    <a:pt x="6" y="7"/>
                  </a:lnTo>
                  <a:cubicBezTo>
                    <a:pt x="12" y="7"/>
                    <a:pt x="15" y="4"/>
                    <a:pt x="15" y="0"/>
                  </a:cubicBezTo>
                  <a:close/>
                  <a:moveTo>
                    <a:pt x="6" y="7"/>
                  </a:moveTo>
                  <a:cubicBezTo>
                    <a:pt x="5" y="7"/>
                    <a:pt x="5" y="7"/>
                    <a:pt x="4" y="7"/>
                  </a:cubicBezTo>
                  <a:lnTo>
                    <a:pt x="1" y="7"/>
                  </a:lnTo>
                  <a:lnTo>
                    <a:pt x="1" y="11"/>
                  </a:lnTo>
                  <a:lnTo>
                    <a:pt x="6" y="7"/>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34"/>
            <p:cNvSpPr/>
            <p:nvPr/>
          </p:nvSpPr>
          <p:spPr>
            <a:xfrm>
              <a:off x="5102826" y="2979805"/>
              <a:ext cx="659" cy="909"/>
            </a:xfrm>
            <a:custGeom>
              <a:rect b="b" l="l" r="r" t="t"/>
              <a:pathLst>
                <a:path extrusionOk="0" h="40" w="29">
                  <a:moveTo>
                    <a:pt x="1" y="39"/>
                  </a:moveTo>
                  <a:lnTo>
                    <a:pt x="29"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34"/>
            <p:cNvSpPr/>
            <p:nvPr/>
          </p:nvSpPr>
          <p:spPr>
            <a:xfrm>
              <a:off x="5107279" y="2974556"/>
              <a:ext cx="182" cy="273"/>
            </a:xfrm>
            <a:custGeom>
              <a:rect b="b" l="l" r="r" t="t"/>
              <a:pathLst>
                <a:path extrusionOk="0" h="12" w="8">
                  <a:moveTo>
                    <a:pt x="1" y="11"/>
                  </a:moveTo>
                  <a:lnTo>
                    <a:pt x="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34"/>
            <p:cNvSpPr/>
            <p:nvPr/>
          </p:nvSpPr>
          <p:spPr>
            <a:xfrm>
              <a:off x="5107597" y="2974170"/>
              <a:ext cx="182" cy="250"/>
            </a:xfrm>
            <a:custGeom>
              <a:rect b="b" l="l" r="r" t="t"/>
              <a:pathLst>
                <a:path extrusionOk="0" h="11" w="8">
                  <a:moveTo>
                    <a:pt x="1" y="11"/>
                  </a:moveTo>
                  <a:lnTo>
                    <a:pt x="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34"/>
            <p:cNvSpPr/>
            <p:nvPr/>
          </p:nvSpPr>
          <p:spPr>
            <a:xfrm>
              <a:off x="5099327" y="2980759"/>
              <a:ext cx="3453" cy="4794"/>
            </a:xfrm>
            <a:custGeom>
              <a:rect b="b" l="l" r="r" t="t"/>
              <a:pathLst>
                <a:path extrusionOk="0" h="211" w="152">
                  <a:moveTo>
                    <a:pt x="1" y="211"/>
                  </a:moveTo>
                  <a:lnTo>
                    <a:pt x="1" y="211"/>
                  </a:lnTo>
                  <a:cubicBezTo>
                    <a:pt x="57" y="134"/>
                    <a:pt x="106" y="64"/>
                    <a:pt x="151" y="1"/>
                  </a:cubicBezTo>
                  <a:cubicBezTo>
                    <a:pt x="106" y="64"/>
                    <a:pt x="57" y="134"/>
                    <a:pt x="1" y="21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34"/>
            <p:cNvSpPr/>
            <p:nvPr/>
          </p:nvSpPr>
          <p:spPr>
            <a:xfrm>
              <a:off x="5103553" y="2978941"/>
              <a:ext cx="568" cy="727"/>
            </a:xfrm>
            <a:custGeom>
              <a:rect b="b" l="l" r="r" t="t"/>
              <a:pathLst>
                <a:path extrusionOk="0" h="32" w="25">
                  <a:moveTo>
                    <a:pt x="0" y="32"/>
                  </a:moveTo>
                  <a:lnTo>
                    <a:pt x="25"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34"/>
            <p:cNvSpPr/>
            <p:nvPr/>
          </p:nvSpPr>
          <p:spPr>
            <a:xfrm>
              <a:off x="5135042" y="2950928"/>
              <a:ext cx="3272" cy="23"/>
            </a:xfrm>
            <a:custGeom>
              <a:rect b="b" l="l" r="r" t="t"/>
              <a:pathLst>
                <a:path extrusionOk="0" h="1" w="144">
                  <a:moveTo>
                    <a:pt x="144" y="1"/>
                  </a:moveTo>
                  <a:lnTo>
                    <a:pt x="144" y="1"/>
                  </a:lnTo>
                  <a:lnTo>
                    <a:pt x="0" y="1"/>
                  </a:lnTo>
                  <a:cubicBezTo>
                    <a:pt x="60" y="1"/>
                    <a:pt x="105" y="1"/>
                    <a:pt x="1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34"/>
            <p:cNvSpPr/>
            <p:nvPr/>
          </p:nvSpPr>
          <p:spPr>
            <a:xfrm>
              <a:off x="5105462" y="2976624"/>
              <a:ext cx="341" cy="500"/>
            </a:xfrm>
            <a:custGeom>
              <a:rect b="b" l="l" r="r" t="t"/>
              <a:pathLst>
                <a:path extrusionOk="0" h="22" w="15">
                  <a:moveTo>
                    <a:pt x="0" y="22"/>
                  </a:moveTo>
                  <a:lnTo>
                    <a:pt x="1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34"/>
            <p:cNvSpPr/>
            <p:nvPr/>
          </p:nvSpPr>
          <p:spPr>
            <a:xfrm>
              <a:off x="5104894" y="2977351"/>
              <a:ext cx="432" cy="568"/>
            </a:xfrm>
            <a:custGeom>
              <a:rect b="b" l="l" r="r" t="t"/>
              <a:pathLst>
                <a:path extrusionOk="0" h="25" w="19">
                  <a:moveTo>
                    <a:pt x="1" y="25"/>
                  </a:moveTo>
                  <a:lnTo>
                    <a:pt x="1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34"/>
            <p:cNvSpPr/>
            <p:nvPr/>
          </p:nvSpPr>
          <p:spPr>
            <a:xfrm>
              <a:off x="5106007" y="2976079"/>
              <a:ext cx="273" cy="341"/>
            </a:xfrm>
            <a:custGeom>
              <a:rect b="b" l="l" r="r" t="t"/>
              <a:pathLst>
                <a:path extrusionOk="0" h="15" w="12">
                  <a:moveTo>
                    <a:pt x="1" y="14"/>
                  </a:moveTo>
                  <a:lnTo>
                    <a:pt x="1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34"/>
            <p:cNvSpPr/>
            <p:nvPr/>
          </p:nvSpPr>
          <p:spPr>
            <a:xfrm>
              <a:off x="5107847" y="2973852"/>
              <a:ext cx="250" cy="250"/>
            </a:xfrm>
            <a:custGeom>
              <a:rect b="b" l="l" r="r" t="t"/>
              <a:pathLst>
                <a:path extrusionOk="0" h="11" w="11">
                  <a:moveTo>
                    <a:pt x="0" y="11"/>
                  </a:moveTo>
                  <a:lnTo>
                    <a:pt x="1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34"/>
            <p:cNvSpPr/>
            <p:nvPr/>
          </p:nvSpPr>
          <p:spPr>
            <a:xfrm>
              <a:off x="5106893" y="2974965"/>
              <a:ext cx="250" cy="341"/>
            </a:xfrm>
            <a:custGeom>
              <a:rect b="b" l="l" r="r" t="t"/>
              <a:pathLst>
                <a:path extrusionOk="0" h="15" w="11">
                  <a:moveTo>
                    <a:pt x="0" y="14"/>
                  </a:moveTo>
                  <a:lnTo>
                    <a:pt x="1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34"/>
            <p:cNvSpPr/>
            <p:nvPr/>
          </p:nvSpPr>
          <p:spPr>
            <a:xfrm>
              <a:off x="5106484" y="2975443"/>
              <a:ext cx="273" cy="409"/>
            </a:xfrm>
            <a:custGeom>
              <a:rect b="b" l="l" r="r" t="t"/>
              <a:pathLst>
                <a:path extrusionOk="0" h="18" w="12">
                  <a:moveTo>
                    <a:pt x="1" y="18"/>
                  </a:moveTo>
                  <a:lnTo>
                    <a:pt x="1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34"/>
            <p:cNvSpPr/>
            <p:nvPr/>
          </p:nvSpPr>
          <p:spPr>
            <a:xfrm>
              <a:off x="5104258" y="2978146"/>
              <a:ext cx="432" cy="568"/>
            </a:xfrm>
            <a:custGeom>
              <a:rect b="b" l="l" r="r" t="t"/>
              <a:pathLst>
                <a:path extrusionOk="0" h="25" w="19">
                  <a:moveTo>
                    <a:pt x="1" y="25"/>
                  </a:moveTo>
                  <a:lnTo>
                    <a:pt x="1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34"/>
            <p:cNvSpPr/>
            <p:nvPr/>
          </p:nvSpPr>
          <p:spPr>
            <a:xfrm>
              <a:off x="5140676" y="2942977"/>
              <a:ext cx="12360" cy="29854"/>
            </a:xfrm>
            <a:custGeom>
              <a:rect b="b" l="l" r="r" t="t"/>
              <a:pathLst>
                <a:path extrusionOk="0" h="1314" w="544">
                  <a:moveTo>
                    <a:pt x="397" y="1"/>
                  </a:moveTo>
                  <a:cubicBezTo>
                    <a:pt x="341" y="4"/>
                    <a:pt x="250" y="120"/>
                    <a:pt x="194" y="193"/>
                  </a:cubicBezTo>
                  <a:lnTo>
                    <a:pt x="173" y="225"/>
                  </a:lnTo>
                  <a:cubicBezTo>
                    <a:pt x="155" y="246"/>
                    <a:pt x="141" y="267"/>
                    <a:pt x="127" y="281"/>
                  </a:cubicBezTo>
                  <a:lnTo>
                    <a:pt x="127" y="284"/>
                  </a:lnTo>
                  <a:lnTo>
                    <a:pt x="120" y="291"/>
                  </a:lnTo>
                  <a:lnTo>
                    <a:pt x="116" y="298"/>
                  </a:lnTo>
                  <a:lnTo>
                    <a:pt x="109" y="305"/>
                  </a:lnTo>
                  <a:lnTo>
                    <a:pt x="106" y="309"/>
                  </a:lnTo>
                  <a:lnTo>
                    <a:pt x="99" y="316"/>
                  </a:lnTo>
                  <a:lnTo>
                    <a:pt x="95" y="319"/>
                  </a:lnTo>
                  <a:lnTo>
                    <a:pt x="88" y="323"/>
                  </a:lnTo>
                  <a:lnTo>
                    <a:pt x="85" y="326"/>
                  </a:lnTo>
                  <a:lnTo>
                    <a:pt x="78" y="330"/>
                  </a:lnTo>
                  <a:lnTo>
                    <a:pt x="74" y="333"/>
                  </a:lnTo>
                  <a:lnTo>
                    <a:pt x="64" y="333"/>
                  </a:lnTo>
                  <a:cubicBezTo>
                    <a:pt x="53" y="337"/>
                    <a:pt x="43" y="340"/>
                    <a:pt x="32" y="340"/>
                  </a:cubicBezTo>
                  <a:lnTo>
                    <a:pt x="1" y="1314"/>
                  </a:lnTo>
                  <a:lnTo>
                    <a:pt x="155" y="1293"/>
                  </a:lnTo>
                  <a:cubicBezTo>
                    <a:pt x="190" y="1188"/>
                    <a:pt x="253" y="1093"/>
                    <a:pt x="341" y="1023"/>
                  </a:cubicBezTo>
                  <a:cubicBezTo>
                    <a:pt x="418" y="963"/>
                    <a:pt x="397" y="771"/>
                    <a:pt x="376" y="603"/>
                  </a:cubicBezTo>
                  <a:cubicBezTo>
                    <a:pt x="351" y="379"/>
                    <a:pt x="323" y="148"/>
                    <a:pt x="512" y="102"/>
                  </a:cubicBezTo>
                  <a:cubicBezTo>
                    <a:pt x="523" y="99"/>
                    <a:pt x="533" y="95"/>
                    <a:pt x="544" y="88"/>
                  </a:cubicBezTo>
                  <a:cubicBezTo>
                    <a:pt x="523" y="74"/>
                    <a:pt x="505" y="60"/>
                    <a:pt x="491" y="46"/>
                  </a:cubicBezTo>
                  <a:lnTo>
                    <a:pt x="470" y="32"/>
                  </a:lnTo>
                  <a:lnTo>
                    <a:pt x="456" y="22"/>
                  </a:lnTo>
                  <a:lnTo>
                    <a:pt x="449" y="22"/>
                  </a:lnTo>
                  <a:cubicBezTo>
                    <a:pt x="435" y="8"/>
                    <a:pt x="418" y="1"/>
                    <a:pt x="397"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34"/>
            <p:cNvSpPr/>
            <p:nvPr/>
          </p:nvSpPr>
          <p:spPr>
            <a:xfrm>
              <a:off x="5142585" y="2950224"/>
              <a:ext cx="182" cy="91"/>
            </a:xfrm>
            <a:custGeom>
              <a:rect b="b" l="l" r="r" t="t"/>
              <a:pathLst>
                <a:path extrusionOk="0" h="4" w="8">
                  <a:moveTo>
                    <a:pt x="1" y="4"/>
                  </a:moveTo>
                  <a:lnTo>
                    <a:pt x="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34"/>
            <p:cNvSpPr/>
            <p:nvPr/>
          </p:nvSpPr>
          <p:spPr>
            <a:xfrm>
              <a:off x="5142358" y="2950451"/>
              <a:ext cx="182" cy="23"/>
            </a:xfrm>
            <a:custGeom>
              <a:rect b="b" l="l" r="r" t="t"/>
              <a:pathLst>
                <a:path extrusionOk="0" h="1" w="8">
                  <a:moveTo>
                    <a:pt x="0" y="1"/>
                  </a:moveTo>
                  <a:lnTo>
                    <a:pt x="7"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34"/>
            <p:cNvSpPr/>
            <p:nvPr/>
          </p:nvSpPr>
          <p:spPr>
            <a:xfrm>
              <a:off x="5150946" y="2943454"/>
              <a:ext cx="114" cy="114"/>
            </a:xfrm>
            <a:custGeom>
              <a:rect b="b" l="l" r="r" t="t"/>
              <a:pathLst>
                <a:path extrusionOk="0" h="5" w="5">
                  <a:moveTo>
                    <a:pt x="1" y="1"/>
                  </a:moveTo>
                  <a:lnTo>
                    <a:pt x="4"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34"/>
            <p:cNvSpPr/>
            <p:nvPr/>
          </p:nvSpPr>
          <p:spPr>
            <a:xfrm>
              <a:off x="5142835" y="2949974"/>
              <a:ext cx="182" cy="182"/>
            </a:xfrm>
            <a:custGeom>
              <a:rect b="b" l="l" r="r" t="t"/>
              <a:pathLst>
                <a:path extrusionOk="0" h="8" w="8">
                  <a:moveTo>
                    <a:pt x="7" y="1"/>
                  </a:moveTo>
                  <a:lnTo>
                    <a:pt x="0" y="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34"/>
            <p:cNvSpPr/>
            <p:nvPr/>
          </p:nvSpPr>
          <p:spPr>
            <a:xfrm>
              <a:off x="5143539" y="2948066"/>
              <a:ext cx="977" cy="1295"/>
            </a:xfrm>
            <a:custGeom>
              <a:rect b="b" l="l" r="r" t="t"/>
              <a:pathLst>
                <a:path extrusionOk="0" h="57" w="43">
                  <a:moveTo>
                    <a:pt x="1" y="57"/>
                  </a:moveTo>
                  <a:cubicBezTo>
                    <a:pt x="11" y="43"/>
                    <a:pt x="25" y="22"/>
                    <a:pt x="43" y="1"/>
                  </a:cubicBezTo>
                  <a:cubicBezTo>
                    <a:pt x="25" y="22"/>
                    <a:pt x="11" y="43"/>
                    <a:pt x="1" y="5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34"/>
            <p:cNvSpPr/>
            <p:nvPr/>
          </p:nvSpPr>
          <p:spPr>
            <a:xfrm>
              <a:off x="5151355" y="2943704"/>
              <a:ext cx="409" cy="341"/>
            </a:xfrm>
            <a:custGeom>
              <a:rect b="b" l="l" r="r" t="t"/>
              <a:pathLst>
                <a:path extrusionOk="0" h="15" w="18">
                  <a:moveTo>
                    <a:pt x="0" y="0"/>
                  </a:moveTo>
                  <a:lnTo>
                    <a:pt x="18" y="1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34"/>
            <p:cNvSpPr/>
            <p:nvPr/>
          </p:nvSpPr>
          <p:spPr>
            <a:xfrm>
              <a:off x="5143312" y="2949429"/>
              <a:ext cx="182" cy="250"/>
            </a:xfrm>
            <a:custGeom>
              <a:rect b="b" l="l" r="r" t="t"/>
              <a:pathLst>
                <a:path extrusionOk="0" h="11" w="8">
                  <a:moveTo>
                    <a:pt x="0" y="11"/>
                  </a:moveTo>
                  <a:lnTo>
                    <a:pt x="7"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34"/>
            <p:cNvSpPr/>
            <p:nvPr/>
          </p:nvSpPr>
          <p:spPr>
            <a:xfrm>
              <a:off x="5141949" y="2950701"/>
              <a:ext cx="23" cy="23"/>
            </a:xfrm>
            <a:custGeom>
              <a:rect b="b" l="l" r="r" t="t"/>
              <a:pathLst>
                <a:path extrusionOk="0" h="1" w="1">
                  <a:moveTo>
                    <a:pt x="1"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34"/>
            <p:cNvSpPr/>
            <p:nvPr/>
          </p:nvSpPr>
          <p:spPr>
            <a:xfrm>
              <a:off x="5151832" y="2944022"/>
              <a:ext cx="1204" cy="977"/>
            </a:xfrm>
            <a:custGeom>
              <a:rect b="b" l="l" r="r" t="t"/>
              <a:pathLst>
                <a:path extrusionOk="0" h="43" w="53">
                  <a:moveTo>
                    <a:pt x="0" y="0"/>
                  </a:moveTo>
                  <a:cubicBezTo>
                    <a:pt x="14" y="14"/>
                    <a:pt x="32" y="25"/>
                    <a:pt x="53" y="42"/>
                  </a:cubicBezTo>
                  <a:cubicBezTo>
                    <a:pt x="32" y="25"/>
                    <a:pt x="14" y="11"/>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34"/>
            <p:cNvSpPr/>
            <p:nvPr/>
          </p:nvSpPr>
          <p:spPr>
            <a:xfrm>
              <a:off x="5143062" y="2949747"/>
              <a:ext cx="182" cy="182"/>
            </a:xfrm>
            <a:custGeom>
              <a:rect b="b" l="l" r="r" t="t"/>
              <a:pathLst>
                <a:path extrusionOk="0" h="8" w="8">
                  <a:moveTo>
                    <a:pt x="1" y="7"/>
                  </a:moveTo>
                  <a:lnTo>
                    <a:pt x="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34"/>
            <p:cNvSpPr/>
            <p:nvPr/>
          </p:nvSpPr>
          <p:spPr>
            <a:xfrm>
              <a:off x="5142108" y="2950542"/>
              <a:ext cx="182" cy="91"/>
            </a:xfrm>
            <a:custGeom>
              <a:rect b="b" l="l" r="r" t="t"/>
              <a:pathLst>
                <a:path extrusionOk="0" h="4" w="8">
                  <a:moveTo>
                    <a:pt x="4" y="0"/>
                  </a:moveTo>
                  <a:lnTo>
                    <a:pt x="1" y="4"/>
                  </a:lnTo>
                  <a:lnTo>
                    <a:pt x="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34"/>
            <p:cNvSpPr/>
            <p:nvPr/>
          </p:nvSpPr>
          <p:spPr>
            <a:xfrm>
              <a:off x="5140676" y="2972330"/>
              <a:ext cx="3522" cy="500"/>
            </a:xfrm>
            <a:custGeom>
              <a:rect b="b" l="l" r="r" t="t"/>
              <a:pathLst>
                <a:path extrusionOk="0" h="22" w="155">
                  <a:moveTo>
                    <a:pt x="155" y="1"/>
                  </a:moveTo>
                  <a:lnTo>
                    <a:pt x="155" y="1"/>
                  </a:lnTo>
                  <a:lnTo>
                    <a:pt x="1" y="2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34"/>
            <p:cNvSpPr/>
            <p:nvPr/>
          </p:nvSpPr>
          <p:spPr>
            <a:xfrm>
              <a:off x="5324248" y="2921144"/>
              <a:ext cx="32490" cy="24719"/>
            </a:xfrm>
            <a:custGeom>
              <a:rect b="b" l="l" r="r" t="t"/>
              <a:pathLst>
                <a:path extrusionOk="0" h="1088" w="1430">
                  <a:moveTo>
                    <a:pt x="793" y="0"/>
                  </a:moveTo>
                  <a:cubicBezTo>
                    <a:pt x="749" y="0"/>
                    <a:pt x="711" y="8"/>
                    <a:pt x="684" y="27"/>
                  </a:cubicBezTo>
                  <a:cubicBezTo>
                    <a:pt x="659" y="45"/>
                    <a:pt x="656" y="59"/>
                    <a:pt x="652" y="69"/>
                  </a:cubicBezTo>
                  <a:cubicBezTo>
                    <a:pt x="645" y="136"/>
                    <a:pt x="757" y="262"/>
                    <a:pt x="848" y="360"/>
                  </a:cubicBezTo>
                  <a:cubicBezTo>
                    <a:pt x="964" y="489"/>
                    <a:pt x="1076" y="612"/>
                    <a:pt x="1076" y="727"/>
                  </a:cubicBezTo>
                  <a:cubicBezTo>
                    <a:pt x="1076" y="762"/>
                    <a:pt x="1058" y="794"/>
                    <a:pt x="1034" y="818"/>
                  </a:cubicBezTo>
                  <a:cubicBezTo>
                    <a:pt x="978" y="872"/>
                    <a:pt x="876" y="886"/>
                    <a:pt x="722" y="886"/>
                  </a:cubicBezTo>
                  <a:cubicBezTo>
                    <a:pt x="664" y="886"/>
                    <a:pt x="599" y="884"/>
                    <a:pt x="526" y="881"/>
                  </a:cubicBezTo>
                  <a:cubicBezTo>
                    <a:pt x="474" y="880"/>
                    <a:pt x="412" y="879"/>
                    <a:pt x="350" y="879"/>
                  </a:cubicBezTo>
                  <a:cubicBezTo>
                    <a:pt x="190" y="879"/>
                    <a:pt x="24" y="889"/>
                    <a:pt x="1" y="944"/>
                  </a:cubicBezTo>
                  <a:cubicBezTo>
                    <a:pt x="18" y="965"/>
                    <a:pt x="36" y="979"/>
                    <a:pt x="60" y="990"/>
                  </a:cubicBezTo>
                  <a:cubicBezTo>
                    <a:pt x="137" y="1035"/>
                    <a:pt x="255" y="1066"/>
                    <a:pt x="383" y="1066"/>
                  </a:cubicBezTo>
                  <a:cubicBezTo>
                    <a:pt x="462" y="1066"/>
                    <a:pt x="544" y="1055"/>
                    <a:pt x="624" y="1028"/>
                  </a:cubicBezTo>
                  <a:cubicBezTo>
                    <a:pt x="719" y="997"/>
                    <a:pt x="817" y="979"/>
                    <a:pt x="915" y="979"/>
                  </a:cubicBezTo>
                  <a:cubicBezTo>
                    <a:pt x="1065" y="983"/>
                    <a:pt x="1212" y="1018"/>
                    <a:pt x="1345" y="1088"/>
                  </a:cubicBezTo>
                  <a:lnTo>
                    <a:pt x="1345" y="1077"/>
                  </a:lnTo>
                  <a:cubicBezTo>
                    <a:pt x="1349" y="1042"/>
                    <a:pt x="1352" y="1007"/>
                    <a:pt x="1356" y="969"/>
                  </a:cubicBezTo>
                  <a:lnTo>
                    <a:pt x="1356" y="962"/>
                  </a:lnTo>
                  <a:cubicBezTo>
                    <a:pt x="1356" y="927"/>
                    <a:pt x="1359" y="892"/>
                    <a:pt x="1363" y="857"/>
                  </a:cubicBezTo>
                  <a:lnTo>
                    <a:pt x="1363" y="843"/>
                  </a:lnTo>
                  <a:cubicBezTo>
                    <a:pt x="1366" y="808"/>
                    <a:pt x="1370" y="773"/>
                    <a:pt x="1373" y="738"/>
                  </a:cubicBezTo>
                  <a:lnTo>
                    <a:pt x="1373" y="713"/>
                  </a:lnTo>
                  <a:cubicBezTo>
                    <a:pt x="1377" y="678"/>
                    <a:pt x="1380" y="647"/>
                    <a:pt x="1384" y="612"/>
                  </a:cubicBezTo>
                  <a:lnTo>
                    <a:pt x="1384" y="594"/>
                  </a:lnTo>
                  <a:cubicBezTo>
                    <a:pt x="1387" y="563"/>
                    <a:pt x="1391" y="531"/>
                    <a:pt x="1394" y="503"/>
                  </a:cubicBezTo>
                  <a:lnTo>
                    <a:pt x="1394" y="486"/>
                  </a:lnTo>
                  <a:cubicBezTo>
                    <a:pt x="1398" y="454"/>
                    <a:pt x="1401" y="423"/>
                    <a:pt x="1405" y="391"/>
                  </a:cubicBezTo>
                  <a:lnTo>
                    <a:pt x="1405" y="367"/>
                  </a:lnTo>
                  <a:cubicBezTo>
                    <a:pt x="1408" y="339"/>
                    <a:pt x="1412" y="307"/>
                    <a:pt x="1415" y="279"/>
                  </a:cubicBezTo>
                  <a:lnTo>
                    <a:pt x="1419" y="262"/>
                  </a:lnTo>
                  <a:cubicBezTo>
                    <a:pt x="1422" y="234"/>
                    <a:pt x="1426" y="209"/>
                    <a:pt x="1429" y="185"/>
                  </a:cubicBezTo>
                  <a:lnTo>
                    <a:pt x="1429" y="174"/>
                  </a:lnTo>
                  <a:cubicBezTo>
                    <a:pt x="1370" y="157"/>
                    <a:pt x="1300" y="132"/>
                    <a:pt x="1230" y="108"/>
                  </a:cubicBezTo>
                  <a:cubicBezTo>
                    <a:pt x="1077" y="57"/>
                    <a:pt x="911" y="0"/>
                    <a:pt x="79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34"/>
            <p:cNvSpPr/>
            <p:nvPr/>
          </p:nvSpPr>
          <p:spPr>
            <a:xfrm>
              <a:off x="5357895" y="2925574"/>
              <a:ext cx="39078" cy="22175"/>
            </a:xfrm>
            <a:custGeom>
              <a:rect b="b" l="l" r="r" t="t"/>
              <a:pathLst>
                <a:path extrusionOk="0" h="976" w="1720">
                  <a:moveTo>
                    <a:pt x="457" y="0"/>
                  </a:moveTo>
                  <a:cubicBezTo>
                    <a:pt x="412" y="0"/>
                    <a:pt x="375" y="5"/>
                    <a:pt x="347" y="14"/>
                  </a:cubicBezTo>
                  <a:cubicBezTo>
                    <a:pt x="305" y="25"/>
                    <a:pt x="262" y="30"/>
                    <a:pt x="217" y="30"/>
                  </a:cubicBezTo>
                  <a:cubicBezTo>
                    <a:pt x="173" y="30"/>
                    <a:pt x="129" y="25"/>
                    <a:pt x="85" y="14"/>
                  </a:cubicBezTo>
                  <a:lnTo>
                    <a:pt x="85" y="25"/>
                  </a:lnTo>
                  <a:cubicBezTo>
                    <a:pt x="81" y="53"/>
                    <a:pt x="78" y="81"/>
                    <a:pt x="74" y="112"/>
                  </a:cubicBezTo>
                  <a:lnTo>
                    <a:pt x="74" y="126"/>
                  </a:lnTo>
                  <a:cubicBezTo>
                    <a:pt x="71" y="154"/>
                    <a:pt x="67" y="186"/>
                    <a:pt x="64" y="214"/>
                  </a:cubicBezTo>
                  <a:lnTo>
                    <a:pt x="64" y="231"/>
                  </a:lnTo>
                  <a:cubicBezTo>
                    <a:pt x="60" y="263"/>
                    <a:pt x="57" y="294"/>
                    <a:pt x="53" y="329"/>
                  </a:cubicBezTo>
                  <a:lnTo>
                    <a:pt x="50" y="354"/>
                  </a:lnTo>
                  <a:cubicBezTo>
                    <a:pt x="46" y="385"/>
                    <a:pt x="43" y="420"/>
                    <a:pt x="39" y="452"/>
                  </a:cubicBezTo>
                  <a:lnTo>
                    <a:pt x="39" y="476"/>
                  </a:lnTo>
                  <a:cubicBezTo>
                    <a:pt x="36" y="511"/>
                    <a:pt x="32" y="546"/>
                    <a:pt x="29" y="581"/>
                  </a:cubicBezTo>
                  <a:lnTo>
                    <a:pt x="29" y="595"/>
                  </a:lnTo>
                  <a:cubicBezTo>
                    <a:pt x="25" y="630"/>
                    <a:pt x="22" y="662"/>
                    <a:pt x="18" y="697"/>
                  </a:cubicBezTo>
                  <a:lnTo>
                    <a:pt x="18" y="714"/>
                  </a:lnTo>
                  <a:cubicBezTo>
                    <a:pt x="15" y="749"/>
                    <a:pt x="15" y="781"/>
                    <a:pt x="11" y="816"/>
                  </a:cubicBezTo>
                  <a:lnTo>
                    <a:pt x="8" y="847"/>
                  </a:lnTo>
                  <a:cubicBezTo>
                    <a:pt x="4" y="879"/>
                    <a:pt x="4" y="910"/>
                    <a:pt x="1" y="942"/>
                  </a:cubicBezTo>
                  <a:lnTo>
                    <a:pt x="1" y="956"/>
                  </a:lnTo>
                  <a:cubicBezTo>
                    <a:pt x="24" y="969"/>
                    <a:pt x="43" y="976"/>
                    <a:pt x="63" y="976"/>
                  </a:cubicBezTo>
                  <a:cubicBezTo>
                    <a:pt x="101" y="976"/>
                    <a:pt x="142" y="952"/>
                    <a:pt x="218" y="907"/>
                  </a:cubicBezTo>
                  <a:cubicBezTo>
                    <a:pt x="344" y="826"/>
                    <a:pt x="480" y="760"/>
                    <a:pt x="624" y="714"/>
                  </a:cubicBezTo>
                  <a:cubicBezTo>
                    <a:pt x="743" y="672"/>
                    <a:pt x="880" y="661"/>
                    <a:pt x="1017" y="661"/>
                  </a:cubicBezTo>
                  <a:cubicBezTo>
                    <a:pt x="1096" y="661"/>
                    <a:pt x="1176" y="665"/>
                    <a:pt x="1251" y="669"/>
                  </a:cubicBezTo>
                  <a:cubicBezTo>
                    <a:pt x="1319" y="671"/>
                    <a:pt x="1387" y="674"/>
                    <a:pt x="1450" y="674"/>
                  </a:cubicBezTo>
                  <a:cubicBezTo>
                    <a:pt x="1561" y="674"/>
                    <a:pt x="1655" y="665"/>
                    <a:pt x="1695" y="627"/>
                  </a:cubicBezTo>
                  <a:cubicBezTo>
                    <a:pt x="1713" y="606"/>
                    <a:pt x="1720" y="581"/>
                    <a:pt x="1716" y="557"/>
                  </a:cubicBezTo>
                  <a:cubicBezTo>
                    <a:pt x="1716" y="504"/>
                    <a:pt x="1664" y="434"/>
                    <a:pt x="1566" y="364"/>
                  </a:cubicBezTo>
                  <a:cubicBezTo>
                    <a:pt x="1286" y="163"/>
                    <a:pt x="731" y="0"/>
                    <a:pt x="457"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34"/>
            <p:cNvSpPr/>
            <p:nvPr/>
          </p:nvSpPr>
          <p:spPr>
            <a:xfrm>
              <a:off x="5358145" y="2941386"/>
              <a:ext cx="23" cy="432"/>
            </a:xfrm>
            <a:custGeom>
              <a:rect b="b" l="l" r="r" t="t"/>
              <a:pathLst>
                <a:path extrusionOk="0" h="19" w="1">
                  <a:moveTo>
                    <a:pt x="0" y="18"/>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34"/>
            <p:cNvSpPr/>
            <p:nvPr/>
          </p:nvSpPr>
          <p:spPr>
            <a:xfrm>
              <a:off x="5359485" y="2928118"/>
              <a:ext cx="23" cy="341"/>
            </a:xfrm>
            <a:custGeom>
              <a:rect b="b" l="l" r="r" t="t"/>
              <a:pathLst>
                <a:path extrusionOk="0" h="15" w="1">
                  <a:moveTo>
                    <a:pt x="1" y="14"/>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34"/>
            <p:cNvSpPr/>
            <p:nvPr/>
          </p:nvSpPr>
          <p:spPr>
            <a:xfrm>
              <a:off x="5357895" y="2944090"/>
              <a:ext cx="23" cy="750"/>
            </a:xfrm>
            <a:custGeom>
              <a:rect b="b" l="l" r="r" t="t"/>
              <a:pathLst>
                <a:path extrusionOk="0" h="33" w="1">
                  <a:moveTo>
                    <a:pt x="1" y="32"/>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34"/>
            <p:cNvSpPr/>
            <p:nvPr/>
          </p:nvSpPr>
          <p:spPr>
            <a:xfrm>
              <a:off x="5357736" y="2946953"/>
              <a:ext cx="23" cy="341"/>
            </a:xfrm>
            <a:custGeom>
              <a:rect b="b" l="l" r="r" t="t"/>
              <a:pathLst>
                <a:path extrusionOk="0" h="15" w="1">
                  <a:moveTo>
                    <a:pt x="1" y="15"/>
                  </a:moveTo>
                  <a:lnTo>
                    <a:pt x="1" y="15"/>
                  </a:ln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34"/>
            <p:cNvSpPr/>
            <p:nvPr/>
          </p:nvSpPr>
          <p:spPr>
            <a:xfrm>
              <a:off x="5358372" y="2938774"/>
              <a:ext cx="23" cy="341"/>
            </a:xfrm>
            <a:custGeom>
              <a:rect b="b" l="l" r="r" t="t"/>
              <a:pathLst>
                <a:path extrusionOk="0" h="15" w="1">
                  <a:moveTo>
                    <a:pt x="1" y="14"/>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34"/>
            <p:cNvSpPr/>
            <p:nvPr/>
          </p:nvSpPr>
          <p:spPr>
            <a:xfrm>
              <a:off x="5358622" y="2935820"/>
              <a:ext cx="91" cy="591"/>
            </a:xfrm>
            <a:custGeom>
              <a:rect b="b" l="l" r="r" t="t"/>
              <a:pathLst>
                <a:path extrusionOk="0" h="26" w="4">
                  <a:moveTo>
                    <a:pt x="0" y="25"/>
                  </a:moveTo>
                  <a:lnTo>
                    <a:pt x="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34"/>
            <p:cNvSpPr/>
            <p:nvPr/>
          </p:nvSpPr>
          <p:spPr>
            <a:xfrm>
              <a:off x="5359258" y="2930413"/>
              <a:ext cx="23" cy="432"/>
            </a:xfrm>
            <a:custGeom>
              <a:rect b="b" l="l" r="r" t="t"/>
              <a:pathLst>
                <a:path extrusionOk="0" h="19" w="1">
                  <a:moveTo>
                    <a:pt x="0" y="18"/>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34"/>
            <p:cNvSpPr/>
            <p:nvPr/>
          </p:nvSpPr>
          <p:spPr>
            <a:xfrm>
              <a:off x="5358940" y="2933048"/>
              <a:ext cx="91" cy="568"/>
            </a:xfrm>
            <a:custGeom>
              <a:rect b="b" l="l" r="r" t="t"/>
              <a:pathLst>
                <a:path extrusionOk="0" h="25" w="4">
                  <a:moveTo>
                    <a:pt x="0" y="25"/>
                  </a:moveTo>
                  <a:lnTo>
                    <a:pt x="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34"/>
            <p:cNvSpPr/>
            <p:nvPr/>
          </p:nvSpPr>
          <p:spPr>
            <a:xfrm>
              <a:off x="5359803" y="2925801"/>
              <a:ext cx="23" cy="273"/>
            </a:xfrm>
            <a:custGeom>
              <a:rect b="b" l="l" r="r" t="t"/>
              <a:pathLst>
                <a:path extrusionOk="0" h="12" w="1">
                  <a:moveTo>
                    <a:pt x="1" y="1"/>
                  </a:moveTo>
                  <a:lnTo>
                    <a:pt x="1"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34"/>
            <p:cNvSpPr/>
            <p:nvPr/>
          </p:nvSpPr>
          <p:spPr>
            <a:xfrm>
              <a:off x="5163032" y="2986961"/>
              <a:ext cx="49507" cy="51006"/>
            </a:xfrm>
            <a:custGeom>
              <a:rect b="b" l="l" r="r" t="t"/>
              <a:pathLst>
                <a:path extrusionOk="0" h="2245" w="2179">
                  <a:moveTo>
                    <a:pt x="2164" y="1"/>
                  </a:moveTo>
                  <a:lnTo>
                    <a:pt x="2136" y="8"/>
                  </a:lnTo>
                  <a:lnTo>
                    <a:pt x="2108" y="15"/>
                  </a:lnTo>
                  <a:lnTo>
                    <a:pt x="2084" y="22"/>
                  </a:lnTo>
                  <a:lnTo>
                    <a:pt x="2063" y="29"/>
                  </a:lnTo>
                  <a:lnTo>
                    <a:pt x="2031" y="39"/>
                  </a:lnTo>
                  <a:lnTo>
                    <a:pt x="2007" y="50"/>
                  </a:lnTo>
                  <a:lnTo>
                    <a:pt x="1986" y="60"/>
                  </a:lnTo>
                  <a:lnTo>
                    <a:pt x="1951" y="78"/>
                  </a:lnTo>
                  <a:lnTo>
                    <a:pt x="1933" y="85"/>
                  </a:lnTo>
                  <a:lnTo>
                    <a:pt x="1905" y="102"/>
                  </a:lnTo>
                  <a:lnTo>
                    <a:pt x="1881" y="116"/>
                  </a:lnTo>
                  <a:lnTo>
                    <a:pt x="1863" y="123"/>
                  </a:lnTo>
                  <a:lnTo>
                    <a:pt x="1832" y="144"/>
                  </a:lnTo>
                  <a:lnTo>
                    <a:pt x="1818" y="151"/>
                  </a:lnTo>
                  <a:lnTo>
                    <a:pt x="1786" y="172"/>
                  </a:lnTo>
                  <a:cubicBezTo>
                    <a:pt x="1709" y="218"/>
                    <a:pt x="1660" y="249"/>
                    <a:pt x="1618" y="253"/>
                  </a:cubicBezTo>
                  <a:cubicBezTo>
                    <a:pt x="1606" y="254"/>
                    <a:pt x="1593" y="254"/>
                    <a:pt x="1580" y="254"/>
                  </a:cubicBezTo>
                  <a:cubicBezTo>
                    <a:pt x="1550" y="254"/>
                    <a:pt x="1518" y="252"/>
                    <a:pt x="1489" y="249"/>
                  </a:cubicBezTo>
                  <a:cubicBezTo>
                    <a:pt x="1439" y="245"/>
                    <a:pt x="1390" y="242"/>
                    <a:pt x="1345" y="242"/>
                  </a:cubicBezTo>
                  <a:cubicBezTo>
                    <a:pt x="1242" y="242"/>
                    <a:pt x="1160" y="259"/>
                    <a:pt x="1145" y="319"/>
                  </a:cubicBezTo>
                  <a:cubicBezTo>
                    <a:pt x="1082" y="582"/>
                    <a:pt x="753" y="610"/>
                    <a:pt x="491" y="627"/>
                  </a:cubicBezTo>
                  <a:cubicBezTo>
                    <a:pt x="487" y="627"/>
                    <a:pt x="483" y="627"/>
                    <a:pt x="479" y="627"/>
                  </a:cubicBezTo>
                  <a:cubicBezTo>
                    <a:pt x="438" y="627"/>
                    <a:pt x="397" y="644"/>
                    <a:pt x="368" y="669"/>
                  </a:cubicBezTo>
                  <a:cubicBezTo>
                    <a:pt x="340" y="704"/>
                    <a:pt x="358" y="771"/>
                    <a:pt x="368" y="816"/>
                  </a:cubicBezTo>
                  <a:cubicBezTo>
                    <a:pt x="375" y="848"/>
                    <a:pt x="379" y="876"/>
                    <a:pt x="375" y="904"/>
                  </a:cubicBezTo>
                  <a:cubicBezTo>
                    <a:pt x="375" y="914"/>
                    <a:pt x="372" y="921"/>
                    <a:pt x="368" y="928"/>
                  </a:cubicBezTo>
                  <a:lnTo>
                    <a:pt x="368" y="932"/>
                  </a:lnTo>
                  <a:cubicBezTo>
                    <a:pt x="344" y="984"/>
                    <a:pt x="232" y="1072"/>
                    <a:pt x="186" y="1107"/>
                  </a:cubicBezTo>
                  <a:lnTo>
                    <a:pt x="176" y="1114"/>
                  </a:lnTo>
                  <a:lnTo>
                    <a:pt x="4" y="1152"/>
                  </a:lnTo>
                  <a:cubicBezTo>
                    <a:pt x="1" y="1195"/>
                    <a:pt x="22" y="1233"/>
                    <a:pt x="60" y="1251"/>
                  </a:cubicBezTo>
                  <a:cubicBezTo>
                    <a:pt x="165" y="1307"/>
                    <a:pt x="277" y="1436"/>
                    <a:pt x="396" y="1573"/>
                  </a:cubicBezTo>
                  <a:cubicBezTo>
                    <a:pt x="515" y="1709"/>
                    <a:pt x="631" y="1842"/>
                    <a:pt x="725" y="1891"/>
                  </a:cubicBezTo>
                  <a:cubicBezTo>
                    <a:pt x="816" y="1937"/>
                    <a:pt x="886" y="2014"/>
                    <a:pt x="925" y="2101"/>
                  </a:cubicBezTo>
                  <a:lnTo>
                    <a:pt x="1121" y="2101"/>
                  </a:lnTo>
                  <a:lnTo>
                    <a:pt x="1142" y="2105"/>
                  </a:lnTo>
                  <a:lnTo>
                    <a:pt x="1156" y="2108"/>
                  </a:lnTo>
                  <a:lnTo>
                    <a:pt x="1177" y="2115"/>
                  </a:lnTo>
                  <a:lnTo>
                    <a:pt x="1187" y="2119"/>
                  </a:lnTo>
                  <a:cubicBezTo>
                    <a:pt x="1194" y="2122"/>
                    <a:pt x="1205" y="2126"/>
                    <a:pt x="1215" y="2129"/>
                  </a:cubicBezTo>
                  <a:cubicBezTo>
                    <a:pt x="1264" y="2144"/>
                    <a:pt x="1316" y="2154"/>
                    <a:pt x="1370" y="2154"/>
                  </a:cubicBezTo>
                  <a:cubicBezTo>
                    <a:pt x="1378" y="2154"/>
                    <a:pt x="1386" y="2154"/>
                    <a:pt x="1394" y="2154"/>
                  </a:cubicBezTo>
                  <a:lnTo>
                    <a:pt x="1426" y="2154"/>
                  </a:lnTo>
                  <a:cubicBezTo>
                    <a:pt x="1552" y="2157"/>
                    <a:pt x="1681" y="2161"/>
                    <a:pt x="1765" y="2224"/>
                  </a:cubicBezTo>
                  <a:cubicBezTo>
                    <a:pt x="1772" y="2227"/>
                    <a:pt x="1776" y="2231"/>
                    <a:pt x="1783" y="2234"/>
                  </a:cubicBezTo>
                  <a:lnTo>
                    <a:pt x="1790" y="2238"/>
                  </a:lnTo>
                  <a:lnTo>
                    <a:pt x="1807" y="2241"/>
                  </a:lnTo>
                  <a:lnTo>
                    <a:pt x="1814" y="2241"/>
                  </a:lnTo>
                  <a:lnTo>
                    <a:pt x="1835" y="2245"/>
                  </a:lnTo>
                  <a:lnTo>
                    <a:pt x="1877" y="2245"/>
                  </a:lnTo>
                  <a:cubicBezTo>
                    <a:pt x="1870" y="2234"/>
                    <a:pt x="1867" y="2224"/>
                    <a:pt x="1863" y="2217"/>
                  </a:cubicBezTo>
                  <a:cubicBezTo>
                    <a:pt x="1779" y="2073"/>
                    <a:pt x="1863" y="1842"/>
                    <a:pt x="1940" y="1615"/>
                  </a:cubicBezTo>
                  <a:cubicBezTo>
                    <a:pt x="1958" y="1566"/>
                    <a:pt x="1975" y="1517"/>
                    <a:pt x="1989" y="1471"/>
                  </a:cubicBezTo>
                  <a:cubicBezTo>
                    <a:pt x="2017" y="1384"/>
                    <a:pt x="2010" y="1223"/>
                    <a:pt x="2003" y="1068"/>
                  </a:cubicBezTo>
                  <a:cubicBezTo>
                    <a:pt x="1993" y="837"/>
                    <a:pt x="1982" y="617"/>
                    <a:pt x="2077" y="515"/>
                  </a:cubicBezTo>
                  <a:cubicBezTo>
                    <a:pt x="2143" y="442"/>
                    <a:pt x="2147" y="393"/>
                    <a:pt x="2150" y="277"/>
                  </a:cubicBezTo>
                  <a:cubicBezTo>
                    <a:pt x="2154" y="183"/>
                    <a:pt x="2164" y="92"/>
                    <a:pt x="2178"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34"/>
            <p:cNvSpPr/>
            <p:nvPr/>
          </p:nvSpPr>
          <p:spPr>
            <a:xfrm>
              <a:off x="5204313" y="2990301"/>
              <a:ext cx="341" cy="182"/>
            </a:xfrm>
            <a:custGeom>
              <a:rect b="b" l="l" r="r" t="t"/>
              <a:pathLst>
                <a:path extrusionOk="0" h="8" w="15">
                  <a:moveTo>
                    <a:pt x="1" y="8"/>
                  </a:moveTo>
                  <a:lnTo>
                    <a:pt x="1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34"/>
            <p:cNvSpPr/>
            <p:nvPr/>
          </p:nvSpPr>
          <p:spPr>
            <a:xfrm>
              <a:off x="5205358" y="2989597"/>
              <a:ext cx="409" cy="250"/>
            </a:xfrm>
            <a:custGeom>
              <a:rect b="b" l="l" r="r" t="t"/>
              <a:pathLst>
                <a:path extrusionOk="0" h="11" w="18">
                  <a:moveTo>
                    <a:pt x="0" y="11"/>
                  </a:moveTo>
                  <a:lnTo>
                    <a:pt x="1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34"/>
            <p:cNvSpPr/>
            <p:nvPr/>
          </p:nvSpPr>
          <p:spPr>
            <a:xfrm>
              <a:off x="5208607" y="2987915"/>
              <a:ext cx="591" cy="273"/>
            </a:xfrm>
            <a:custGeom>
              <a:rect b="b" l="l" r="r" t="t"/>
              <a:pathLst>
                <a:path extrusionOk="0" h="12" w="26">
                  <a:moveTo>
                    <a:pt x="1" y="11"/>
                  </a:moveTo>
                  <a:lnTo>
                    <a:pt x="2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34"/>
            <p:cNvSpPr/>
            <p:nvPr/>
          </p:nvSpPr>
          <p:spPr>
            <a:xfrm>
              <a:off x="5206312" y="2988960"/>
              <a:ext cx="659" cy="341"/>
            </a:xfrm>
            <a:custGeom>
              <a:rect b="b" l="l" r="r" t="t"/>
              <a:pathLst>
                <a:path extrusionOk="0" h="15" w="29">
                  <a:moveTo>
                    <a:pt x="0" y="14"/>
                  </a:moveTo>
                  <a:lnTo>
                    <a:pt x="2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34"/>
            <p:cNvSpPr/>
            <p:nvPr/>
          </p:nvSpPr>
          <p:spPr>
            <a:xfrm>
              <a:off x="5212197" y="2986961"/>
              <a:ext cx="341" cy="23"/>
            </a:xfrm>
            <a:custGeom>
              <a:rect b="b" l="l" r="r" t="t"/>
              <a:pathLst>
                <a:path extrusionOk="0" h="1" w="15">
                  <a:moveTo>
                    <a:pt x="14" y="1"/>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34"/>
            <p:cNvSpPr/>
            <p:nvPr/>
          </p:nvSpPr>
          <p:spPr>
            <a:xfrm>
              <a:off x="5209879" y="2987529"/>
              <a:ext cx="500" cy="182"/>
            </a:xfrm>
            <a:custGeom>
              <a:rect b="b" l="l" r="r" t="t"/>
              <a:pathLst>
                <a:path extrusionOk="0" h="8" w="22">
                  <a:moveTo>
                    <a:pt x="1" y="7"/>
                  </a:moveTo>
                  <a:lnTo>
                    <a:pt x="22"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34"/>
            <p:cNvSpPr/>
            <p:nvPr/>
          </p:nvSpPr>
          <p:spPr>
            <a:xfrm>
              <a:off x="5210924" y="2987211"/>
              <a:ext cx="659" cy="182"/>
            </a:xfrm>
            <a:custGeom>
              <a:rect b="b" l="l" r="r" t="t"/>
              <a:pathLst>
                <a:path extrusionOk="0" h="8" w="29">
                  <a:moveTo>
                    <a:pt x="0" y="7"/>
                  </a:moveTo>
                  <a:lnTo>
                    <a:pt x="2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34"/>
            <p:cNvSpPr/>
            <p:nvPr/>
          </p:nvSpPr>
          <p:spPr>
            <a:xfrm>
              <a:off x="5171393" y="3008113"/>
              <a:ext cx="23" cy="23"/>
            </a:xfrm>
            <a:custGeom>
              <a:rect b="b" l="l" r="r" t="t"/>
              <a:pathLst>
                <a:path extrusionOk="0" h="1" w="1">
                  <a:moveTo>
                    <a:pt x="0" y="1"/>
                  </a:moveTo>
                  <a:lnTo>
                    <a:pt x="0" y="1"/>
                  </a:lnTo>
                  <a:lnTo>
                    <a:pt x="0" y="1"/>
                  </a:lnTo>
                  <a:cubicBezTo>
                    <a:pt x="0" y="1"/>
                    <a:pt x="0" y="1"/>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34"/>
            <p:cNvSpPr/>
            <p:nvPr/>
          </p:nvSpPr>
          <p:spPr>
            <a:xfrm>
              <a:off x="5207335" y="2988324"/>
              <a:ext cx="818" cy="409"/>
            </a:xfrm>
            <a:custGeom>
              <a:rect b="b" l="l" r="r" t="t"/>
              <a:pathLst>
                <a:path extrusionOk="0" h="18" w="36">
                  <a:moveTo>
                    <a:pt x="1" y="18"/>
                  </a:moveTo>
                  <a:lnTo>
                    <a:pt x="36"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34"/>
            <p:cNvSpPr/>
            <p:nvPr/>
          </p:nvSpPr>
          <p:spPr>
            <a:xfrm>
              <a:off x="5171302" y="3005659"/>
              <a:ext cx="341" cy="1999"/>
            </a:xfrm>
            <a:custGeom>
              <a:rect b="b" l="l" r="r" t="t"/>
              <a:pathLst>
                <a:path extrusionOk="0" h="88" w="15">
                  <a:moveTo>
                    <a:pt x="1" y="0"/>
                  </a:moveTo>
                  <a:cubicBezTo>
                    <a:pt x="11" y="28"/>
                    <a:pt x="15" y="56"/>
                    <a:pt x="11" y="88"/>
                  </a:cubicBezTo>
                  <a:cubicBezTo>
                    <a:pt x="15" y="56"/>
                    <a:pt x="11" y="28"/>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34"/>
            <p:cNvSpPr/>
            <p:nvPr/>
          </p:nvSpPr>
          <p:spPr>
            <a:xfrm>
              <a:off x="5331177" y="3111849"/>
              <a:ext cx="490775" cy="501180"/>
            </a:xfrm>
            <a:custGeom>
              <a:rect b="b" l="l" r="r" t="t"/>
              <a:pathLst>
                <a:path extrusionOk="0" h="22059" w="21601">
                  <a:moveTo>
                    <a:pt x="7492" y="0"/>
                  </a:moveTo>
                  <a:lnTo>
                    <a:pt x="7482" y="4"/>
                  </a:lnTo>
                  <a:lnTo>
                    <a:pt x="7475" y="7"/>
                  </a:lnTo>
                  <a:cubicBezTo>
                    <a:pt x="7471" y="7"/>
                    <a:pt x="7468" y="11"/>
                    <a:pt x="7464" y="11"/>
                  </a:cubicBezTo>
                  <a:cubicBezTo>
                    <a:pt x="7440" y="32"/>
                    <a:pt x="7419" y="56"/>
                    <a:pt x="7408" y="81"/>
                  </a:cubicBezTo>
                  <a:cubicBezTo>
                    <a:pt x="7398" y="98"/>
                    <a:pt x="7391" y="112"/>
                    <a:pt x="7384" y="130"/>
                  </a:cubicBezTo>
                  <a:cubicBezTo>
                    <a:pt x="7359" y="193"/>
                    <a:pt x="7317" y="249"/>
                    <a:pt x="7261" y="291"/>
                  </a:cubicBezTo>
                  <a:lnTo>
                    <a:pt x="7247" y="298"/>
                  </a:lnTo>
                  <a:cubicBezTo>
                    <a:pt x="7240" y="305"/>
                    <a:pt x="7230" y="308"/>
                    <a:pt x="7223" y="308"/>
                  </a:cubicBezTo>
                  <a:cubicBezTo>
                    <a:pt x="7177" y="329"/>
                    <a:pt x="7132" y="347"/>
                    <a:pt x="7090" y="371"/>
                  </a:cubicBezTo>
                  <a:lnTo>
                    <a:pt x="7034" y="399"/>
                  </a:lnTo>
                  <a:cubicBezTo>
                    <a:pt x="6876" y="483"/>
                    <a:pt x="6701" y="574"/>
                    <a:pt x="6568" y="578"/>
                  </a:cubicBezTo>
                  <a:cubicBezTo>
                    <a:pt x="6563" y="579"/>
                    <a:pt x="6558" y="579"/>
                    <a:pt x="6553" y="579"/>
                  </a:cubicBezTo>
                  <a:cubicBezTo>
                    <a:pt x="6540" y="579"/>
                    <a:pt x="6528" y="577"/>
                    <a:pt x="6516" y="574"/>
                  </a:cubicBezTo>
                  <a:cubicBezTo>
                    <a:pt x="6493" y="570"/>
                    <a:pt x="6471" y="568"/>
                    <a:pt x="6449" y="568"/>
                  </a:cubicBezTo>
                  <a:cubicBezTo>
                    <a:pt x="6383" y="568"/>
                    <a:pt x="6318" y="587"/>
                    <a:pt x="6263" y="623"/>
                  </a:cubicBezTo>
                  <a:cubicBezTo>
                    <a:pt x="6232" y="648"/>
                    <a:pt x="6214" y="686"/>
                    <a:pt x="6218" y="725"/>
                  </a:cubicBezTo>
                  <a:cubicBezTo>
                    <a:pt x="6218" y="847"/>
                    <a:pt x="6151" y="900"/>
                    <a:pt x="6085" y="907"/>
                  </a:cubicBezTo>
                  <a:cubicBezTo>
                    <a:pt x="6079" y="907"/>
                    <a:pt x="6074" y="908"/>
                    <a:pt x="6068" y="908"/>
                  </a:cubicBezTo>
                  <a:cubicBezTo>
                    <a:pt x="5980" y="908"/>
                    <a:pt x="5898" y="830"/>
                    <a:pt x="5871" y="721"/>
                  </a:cubicBezTo>
                  <a:cubicBezTo>
                    <a:pt x="5864" y="686"/>
                    <a:pt x="5759" y="679"/>
                    <a:pt x="5679" y="669"/>
                  </a:cubicBezTo>
                  <a:cubicBezTo>
                    <a:pt x="5581" y="662"/>
                    <a:pt x="5476" y="651"/>
                    <a:pt x="5413" y="592"/>
                  </a:cubicBezTo>
                  <a:cubicBezTo>
                    <a:pt x="5392" y="574"/>
                    <a:pt x="5367" y="567"/>
                    <a:pt x="5339" y="564"/>
                  </a:cubicBezTo>
                  <a:lnTo>
                    <a:pt x="5332" y="564"/>
                  </a:lnTo>
                  <a:cubicBezTo>
                    <a:pt x="5306" y="561"/>
                    <a:pt x="5279" y="559"/>
                    <a:pt x="5252" y="559"/>
                  </a:cubicBezTo>
                  <a:cubicBezTo>
                    <a:pt x="5219" y="559"/>
                    <a:pt x="5186" y="561"/>
                    <a:pt x="5154" y="567"/>
                  </a:cubicBezTo>
                  <a:cubicBezTo>
                    <a:pt x="5360" y="697"/>
                    <a:pt x="5378" y="837"/>
                    <a:pt x="5378" y="1022"/>
                  </a:cubicBezTo>
                  <a:cubicBezTo>
                    <a:pt x="5374" y="1064"/>
                    <a:pt x="5395" y="1103"/>
                    <a:pt x="5427" y="1131"/>
                  </a:cubicBezTo>
                  <a:cubicBezTo>
                    <a:pt x="5497" y="1190"/>
                    <a:pt x="5532" y="1278"/>
                    <a:pt x="5525" y="1365"/>
                  </a:cubicBezTo>
                  <a:cubicBezTo>
                    <a:pt x="5525" y="1383"/>
                    <a:pt x="5528" y="1400"/>
                    <a:pt x="5532" y="1414"/>
                  </a:cubicBezTo>
                  <a:cubicBezTo>
                    <a:pt x="5556" y="1411"/>
                    <a:pt x="5584" y="1404"/>
                    <a:pt x="5609" y="1397"/>
                  </a:cubicBezTo>
                  <a:cubicBezTo>
                    <a:pt x="5647" y="1379"/>
                    <a:pt x="5693" y="1369"/>
                    <a:pt x="5738" y="1365"/>
                  </a:cubicBezTo>
                  <a:cubicBezTo>
                    <a:pt x="5815" y="1365"/>
                    <a:pt x="5878" y="1425"/>
                    <a:pt x="5882" y="1502"/>
                  </a:cubicBezTo>
                  <a:cubicBezTo>
                    <a:pt x="5892" y="1593"/>
                    <a:pt x="5826" y="1701"/>
                    <a:pt x="5686" y="1726"/>
                  </a:cubicBezTo>
                  <a:cubicBezTo>
                    <a:pt x="5542" y="1750"/>
                    <a:pt x="5472" y="1820"/>
                    <a:pt x="5423" y="1975"/>
                  </a:cubicBezTo>
                  <a:cubicBezTo>
                    <a:pt x="5381" y="2108"/>
                    <a:pt x="5280" y="2118"/>
                    <a:pt x="5206" y="2125"/>
                  </a:cubicBezTo>
                  <a:cubicBezTo>
                    <a:pt x="5147" y="2129"/>
                    <a:pt x="5087" y="2150"/>
                    <a:pt x="5042" y="2188"/>
                  </a:cubicBezTo>
                  <a:lnTo>
                    <a:pt x="5007" y="2216"/>
                  </a:lnTo>
                  <a:cubicBezTo>
                    <a:pt x="4937" y="2290"/>
                    <a:pt x="4853" y="2353"/>
                    <a:pt x="4765" y="2398"/>
                  </a:cubicBezTo>
                  <a:cubicBezTo>
                    <a:pt x="4738" y="2412"/>
                    <a:pt x="4710" y="2419"/>
                    <a:pt x="4682" y="2419"/>
                  </a:cubicBezTo>
                  <a:cubicBezTo>
                    <a:pt x="4648" y="2419"/>
                    <a:pt x="4614" y="2409"/>
                    <a:pt x="4583" y="2388"/>
                  </a:cubicBezTo>
                  <a:cubicBezTo>
                    <a:pt x="4564" y="2375"/>
                    <a:pt x="4547" y="2368"/>
                    <a:pt x="4527" y="2368"/>
                  </a:cubicBezTo>
                  <a:cubicBezTo>
                    <a:pt x="4488" y="2368"/>
                    <a:pt x="4443" y="2393"/>
                    <a:pt x="4366" y="2437"/>
                  </a:cubicBezTo>
                  <a:lnTo>
                    <a:pt x="4359" y="2440"/>
                  </a:lnTo>
                  <a:cubicBezTo>
                    <a:pt x="4349" y="2447"/>
                    <a:pt x="4338" y="2451"/>
                    <a:pt x="4331" y="2454"/>
                  </a:cubicBezTo>
                  <a:lnTo>
                    <a:pt x="4321" y="2458"/>
                  </a:lnTo>
                  <a:lnTo>
                    <a:pt x="4303" y="2465"/>
                  </a:lnTo>
                  <a:lnTo>
                    <a:pt x="4293" y="2468"/>
                  </a:lnTo>
                  <a:lnTo>
                    <a:pt x="4275" y="2472"/>
                  </a:lnTo>
                  <a:lnTo>
                    <a:pt x="4212" y="2472"/>
                  </a:lnTo>
                  <a:lnTo>
                    <a:pt x="4191" y="2468"/>
                  </a:lnTo>
                  <a:lnTo>
                    <a:pt x="4184" y="2468"/>
                  </a:lnTo>
                  <a:cubicBezTo>
                    <a:pt x="4177" y="2465"/>
                    <a:pt x="4170" y="2461"/>
                    <a:pt x="4159" y="2458"/>
                  </a:cubicBezTo>
                  <a:lnTo>
                    <a:pt x="4156" y="2458"/>
                  </a:lnTo>
                  <a:lnTo>
                    <a:pt x="4135" y="2447"/>
                  </a:lnTo>
                  <a:lnTo>
                    <a:pt x="4128" y="2440"/>
                  </a:lnTo>
                  <a:lnTo>
                    <a:pt x="4107" y="2430"/>
                  </a:lnTo>
                  <a:lnTo>
                    <a:pt x="4103" y="2426"/>
                  </a:lnTo>
                  <a:lnTo>
                    <a:pt x="4079" y="2405"/>
                  </a:lnTo>
                  <a:lnTo>
                    <a:pt x="4072" y="2402"/>
                  </a:lnTo>
                  <a:lnTo>
                    <a:pt x="4051" y="2384"/>
                  </a:lnTo>
                  <a:lnTo>
                    <a:pt x="4044" y="2377"/>
                  </a:lnTo>
                  <a:lnTo>
                    <a:pt x="4016" y="2356"/>
                  </a:lnTo>
                  <a:lnTo>
                    <a:pt x="3956" y="2307"/>
                  </a:lnTo>
                  <a:cubicBezTo>
                    <a:pt x="3886" y="2244"/>
                    <a:pt x="3827" y="2167"/>
                    <a:pt x="3781" y="2083"/>
                  </a:cubicBezTo>
                  <a:lnTo>
                    <a:pt x="3757" y="2045"/>
                  </a:lnTo>
                  <a:lnTo>
                    <a:pt x="3750" y="2031"/>
                  </a:lnTo>
                  <a:lnTo>
                    <a:pt x="3736" y="2006"/>
                  </a:lnTo>
                  <a:lnTo>
                    <a:pt x="3722" y="1989"/>
                  </a:lnTo>
                  <a:lnTo>
                    <a:pt x="3708" y="1968"/>
                  </a:lnTo>
                  <a:lnTo>
                    <a:pt x="3697" y="1950"/>
                  </a:lnTo>
                  <a:lnTo>
                    <a:pt x="3680" y="1929"/>
                  </a:lnTo>
                  <a:lnTo>
                    <a:pt x="3669" y="1908"/>
                  </a:lnTo>
                  <a:lnTo>
                    <a:pt x="3652" y="1887"/>
                  </a:lnTo>
                  <a:lnTo>
                    <a:pt x="3638" y="1869"/>
                  </a:lnTo>
                  <a:lnTo>
                    <a:pt x="3620" y="1848"/>
                  </a:lnTo>
                  <a:lnTo>
                    <a:pt x="3603" y="1827"/>
                  </a:lnTo>
                  <a:lnTo>
                    <a:pt x="3585" y="1806"/>
                  </a:lnTo>
                  <a:lnTo>
                    <a:pt x="3568" y="1789"/>
                  </a:lnTo>
                  <a:lnTo>
                    <a:pt x="3564" y="1785"/>
                  </a:lnTo>
                  <a:cubicBezTo>
                    <a:pt x="3522" y="1806"/>
                    <a:pt x="3466" y="1824"/>
                    <a:pt x="3414" y="1841"/>
                  </a:cubicBezTo>
                  <a:cubicBezTo>
                    <a:pt x="3302" y="1887"/>
                    <a:pt x="3183" y="1915"/>
                    <a:pt x="3060" y="1926"/>
                  </a:cubicBezTo>
                  <a:lnTo>
                    <a:pt x="3043" y="1926"/>
                  </a:lnTo>
                  <a:cubicBezTo>
                    <a:pt x="3008" y="1926"/>
                    <a:pt x="2955" y="1926"/>
                    <a:pt x="2892" y="1922"/>
                  </a:cubicBezTo>
                  <a:cubicBezTo>
                    <a:pt x="2833" y="1921"/>
                    <a:pt x="2735" y="1918"/>
                    <a:pt x="2634" y="1918"/>
                  </a:cubicBezTo>
                  <a:cubicBezTo>
                    <a:pt x="2498" y="1918"/>
                    <a:pt x="2356" y="1923"/>
                    <a:pt x="2297" y="1943"/>
                  </a:cubicBezTo>
                  <a:cubicBezTo>
                    <a:pt x="2290" y="1943"/>
                    <a:pt x="2283" y="1947"/>
                    <a:pt x="2280" y="1950"/>
                  </a:cubicBezTo>
                  <a:cubicBezTo>
                    <a:pt x="2273" y="2003"/>
                    <a:pt x="2283" y="2052"/>
                    <a:pt x="2311" y="2097"/>
                  </a:cubicBezTo>
                  <a:cubicBezTo>
                    <a:pt x="2322" y="2125"/>
                    <a:pt x="2346" y="2146"/>
                    <a:pt x="2374" y="2157"/>
                  </a:cubicBezTo>
                  <a:cubicBezTo>
                    <a:pt x="2469" y="2178"/>
                    <a:pt x="2591" y="2220"/>
                    <a:pt x="2616" y="2314"/>
                  </a:cubicBezTo>
                  <a:cubicBezTo>
                    <a:pt x="2637" y="2412"/>
                    <a:pt x="2539" y="2479"/>
                    <a:pt x="2507" y="2500"/>
                  </a:cubicBezTo>
                  <a:cubicBezTo>
                    <a:pt x="2437" y="2549"/>
                    <a:pt x="2357" y="2573"/>
                    <a:pt x="2269" y="2577"/>
                  </a:cubicBezTo>
                  <a:cubicBezTo>
                    <a:pt x="2182" y="2584"/>
                    <a:pt x="2164" y="2587"/>
                    <a:pt x="2164" y="2741"/>
                  </a:cubicBezTo>
                  <a:cubicBezTo>
                    <a:pt x="2164" y="2776"/>
                    <a:pt x="2168" y="2811"/>
                    <a:pt x="2178" y="2843"/>
                  </a:cubicBezTo>
                  <a:cubicBezTo>
                    <a:pt x="2217" y="2948"/>
                    <a:pt x="2269" y="3046"/>
                    <a:pt x="2339" y="3130"/>
                  </a:cubicBezTo>
                  <a:cubicBezTo>
                    <a:pt x="2423" y="3245"/>
                    <a:pt x="2511" y="3368"/>
                    <a:pt x="2525" y="3504"/>
                  </a:cubicBezTo>
                  <a:cubicBezTo>
                    <a:pt x="2528" y="3550"/>
                    <a:pt x="2525" y="3599"/>
                    <a:pt x="2511" y="3648"/>
                  </a:cubicBezTo>
                  <a:cubicBezTo>
                    <a:pt x="2451" y="3886"/>
                    <a:pt x="2416" y="4128"/>
                    <a:pt x="2402" y="4376"/>
                  </a:cubicBezTo>
                  <a:cubicBezTo>
                    <a:pt x="2402" y="4383"/>
                    <a:pt x="2381" y="4996"/>
                    <a:pt x="2199" y="5150"/>
                  </a:cubicBezTo>
                  <a:lnTo>
                    <a:pt x="2220" y="5178"/>
                  </a:lnTo>
                  <a:lnTo>
                    <a:pt x="2129" y="5185"/>
                  </a:lnTo>
                  <a:cubicBezTo>
                    <a:pt x="2108" y="5188"/>
                    <a:pt x="2090" y="5188"/>
                    <a:pt x="2069" y="5188"/>
                  </a:cubicBezTo>
                  <a:lnTo>
                    <a:pt x="2066" y="5188"/>
                  </a:lnTo>
                  <a:cubicBezTo>
                    <a:pt x="2027" y="5185"/>
                    <a:pt x="1985" y="5178"/>
                    <a:pt x="1950" y="5164"/>
                  </a:cubicBezTo>
                  <a:cubicBezTo>
                    <a:pt x="1911" y="5153"/>
                    <a:pt x="1876" y="5143"/>
                    <a:pt x="1840" y="5143"/>
                  </a:cubicBezTo>
                  <a:cubicBezTo>
                    <a:pt x="1795" y="5143"/>
                    <a:pt x="1751" y="5158"/>
                    <a:pt x="1698" y="5202"/>
                  </a:cubicBezTo>
                  <a:cubicBezTo>
                    <a:pt x="1625" y="5262"/>
                    <a:pt x="1534" y="5300"/>
                    <a:pt x="1443" y="5314"/>
                  </a:cubicBezTo>
                  <a:cubicBezTo>
                    <a:pt x="1411" y="5321"/>
                    <a:pt x="1383" y="5325"/>
                    <a:pt x="1355" y="5328"/>
                  </a:cubicBezTo>
                  <a:cubicBezTo>
                    <a:pt x="1324" y="5335"/>
                    <a:pt x="1299" y="5339"/>
                    <a:pt x="1271" y="5346"/>
                  </a:cubicBezTo>
                  <a:cubicBezTo>
                    <a:pt x="1184" y="5356"/>
                    <a:pt x="1103" y="5391"/>
                    <a:pt x="1033" y="5444"/>
                  </a:cubicBezTo>
                  <a:cubicBezTo>
                    <a:pt x="956" y="5503"/>
                    <a:pt x="865" y="5549"/>
                    <a:pt x="774" y="5577"/>
                  </a:cubicBezTo>
                  <a:lnTo>
                    <a:pt x="739" y="5587"/>
                  </a:lnTo>
                  <a:cubicBezTo>
                    <a:pt x="620" y="5626"/>
                    <a:pt x="578" y="5643"/>
                    <a:pt x="575" y="5720"/>
                  </a:cubicBezTo>
                  <a:cubicBezTo>
                    <a:pt x="561" y="5818"/>
                    <a:pt x="522" y="5909"/>
                    <a:pt x="466" y="5990"/>
                  </a:cubicBezTo>
                  <a:cubicBezTo>
                    <a:pt x="410" y="6081"/>
                    <a:pt x="379" y="6141"/>
                    <a:pt x="393" y="6214"/>
                  </a:cubicBezTo>
                  <a:cubicBezTo>
                    <a:pt x="438" y="6389"/>
                    <a:pt x="347" y="6438"/>
                    <a:pt x="267" y="6477"/>
                  </a:cubicBezTo>
                  <a:cubicBezTo>
                    <a:pt x="218" y="6501"/>
                    <a:pt x="172" y="6533"/>
                    <a:pt x="134" y="6568"/>
                  </a:cubicBezTo>
                  <a:cubicBezTo>
                    <a:pt x="81" y="6624"/>
                    <a:pt x="88" y="6659"/>
                    <a:pt x="99" y="6715"/>
                  </a:cubicBezTo>
                  <a:cubicBezTo>
                    <a:pt x="120" y="6788"/>
                    <a:pt x="106" y="6865"/>
                    <a:pt x="56" y="6921"/>
                  </a:cubicBezTo>
                  <a:cubicBezTo>
                    <a:pt x="0" y="6988"/>
                    <a:pt x="92" y="7131"/>
                    <a:pt x="183" y="7268"/>
                  </a:cubicBezTo>
                  <a:lnTo>
                    <a:pt x="211" y="7313"/>
                  </a:lnTo>
                  <a:cubicBezTo>
                    <a:pt x="235" y="7352"/>
                    <a:pt x="260" y="7390"/>
                    <a:pt x="288" y="7425"/>
                  </a:cubicBezTo>
                  <a:cubicBezTo>
                    <a:pt x="375" y="7555"/>
                    <a:pt x="463" y="7674"/>
                    <a:pt x="445" y="7824"/>
                  </a:cubicBezTo>
                  <a:cubicBezTo>
                    <a:pt x="438" y="7859"/>
                    <a:pt x="449" y="7894"/>
                    <a:pt x="473" y="7922"/>
                  </a:cubicBezTo>
                  <a:cubicBezTo>
                    <a:pt x="499" y="7949"/>
                    <a:pt x="547" y="7963"/>
                    <a:pt x="609" y="7963"/>
                  </a:cubicBezTo>
                  <a:cubicBezTo>
                    <a:pt x="621" y="7963"/>
                    <a:pt x="635" y="7962"/>
                    <a:pt x="648" y="7961"/>
                  </a:cubicBezTo>
                  <a:cubicBezTo>
                    <a:pt x="654" y="7960"/>
                    <a:pt x="659" y="7960"/>
                    <a:pt x="665" y="7960"/>
                  </a:cubicBezTo>
                  <a:cubicBezTo>
                    <a:pt x="780" y="7960"/>
                    <a:pt x="806" y="8066"/>
                    <a:pt x="823" y="8133"/>
                  </a:cubicBezTo>
                  <a:cubicBezTo>
                    <a:pt x="848" y="8231"/>
                    <a:pt x="862" y="8269"/>
                    <a:pt x="946" y="8269"/>
                  </a:cubicBezTo>
                  <a:cubicBezTo>
                    <a:pt x="1012" y="8269"/>
                    <a:pt x="1079" y="8273"/>
                    <a:pt x="1138" y="8276"/>
                  </a:cubicBezTo>
                  <a:cubicBezTo>
                    <a:pt x="1191" y="8280"/>
                    <a:pt x="1242" y="8283"/>
                    <a:pt x="1289" y="8283"/>
                  </a:cubicBezTo>
                  <a:cubicBezTo>
                    <a:pt x="1379" y="8283"/>
                    <a:pt x="1450" y="8271"/>
                    <a:pt x="1471" y="8227"/>
                  </a:cubicBezTo>
                  <a:cubicBezTo>
                    <a:pt x="1516" y="8122"/>
                    <a:pt x="1613" y="8025"/>
                    <a:pt x="1707" y="8025"/>
                  </a:cubicBezTo>
                  <a:cubicBezTo>
                    <a:pt x="1716" y="8025"/>
                    <a:pt x="1725" y="8026"/>
                    <a:pt x="1733" y="8027"/>
                  </a:cubicBezTo>
                  <a:cubicBezTo>
                    <a:pt x="1772" y="8034"/>
                    <a:pt x="1838" y="8069"/>
                    <a:pt x="1838" y="8206"/>
                  </a:cubicBezTo>
                  <a:cubicBezTo>
                    <a:pt x="1838" y="8238"/>
                    <a:pt x="1838" y="8280"/>
                    <a:pt x="1835" y="8329"/>
                  </a:cubicBezTo>
                  <a:cubicBezTo>
                    <a:pt x="1831" y="8448"/>
                    <a:pt x="1821" y="8805"/>
                    <a:pt x="1877" y="8857"/>
                  </a:cubicBezTo>
                  <a:cubicBezTo>
                    <a:pt x="1898" y="8850"/>
                    <a:pt x="1915" y="8843"/>
                    <a:pt x="1933" y="8840"/>
                  </a:cubicBezTo>
                  <a:lnTo>
                    <a:pt x="1943" y="8840"/>
                  </a:lnTo>
                  <a:cubicBezTo>
                    <a:pt x="2027" y="8821"/>
                    <a:pt x="2113" y="8812"/>
                    <a:pt x="2199" y="8812"/>
                  </a:cubicBezTo>
                  <a:cubicBezTo>
                    <a:pt x="2242" y="8812"/>
                    <a:pt x="2285" y="8814"/>
                    <a:pt x="2329" y="8819"/>
                  </a:cubicBezTo>
                  <a:lnTo>
                    <a:pt x="2329" y="8815"/>
                  </a:lnTo>
                  <a:lnTo>
                    <a:pt x="2395" y="8822"/>
                  </a:lnTo>
                  <a:cubicBezTo>
                    <a:pt x="2444" y="8829"/>
                    <a:pt x="2497" y="8836"/>
                    <a:pt x="2546" y="8847"/>
                  </a:cubicBezTo>
                  <a:lnTo>
                    <a:pt x="2549" y="8847"/>
                  </a:lnTo>
                  <a:lnTo>
                    <a:pt x="2581" y="8857"/>
                  </a:lnTo>
                  <a:lnTo>
                    <a:pt x="2598" y="8861"/>
                  </a:lnTo>
                  <a:lnTo>
                    <a:pt x="2637" y="8871"/>
                  </a:lnTo>
                  <a:cubicBezTo>
                    <a:pt x="2677" y="8885"/>
                    <a:pt x="2719" y="8892"/>
                    <a:pt x="2761" y="8892"/>
                  </a:cubicBezTo>
                  <a:cubicBezTo>
                    <a:pt x="2863" y="8892"/>
                    <a:pt x="2964" y="8851"/>
                    <a:pt x="3036" y="8777"/>
                  </a:cubicBezTo>
                  <a:cubicBezTo>
                    <a:pt x="3106" y="8710"/>
                    <a:pt x="3190" y="8661"/>
                    <a:pt x="3281" y="8633"/>
                  </a:cubicBezTo>
                  <a:cubicBezTo>
                    <a:pt x="3365" y="8602"/>
                    <a:pt x="3442" y="8563"/>
                    <a:pt x="3519" y="8521"/>
                  </a:cubicBezTo>
                  <a:cubicBezTo>
                    <a:pt x="3564" y="8497"/>
                    <a:pt x="3610" y="8469"/>
                    <a:pt x="3655" y="8441"/>
                  </a:cubicBezTo>
                  <a:cubicBezTo>
                    <a:pt x="3841" y="8329"/>
                    <a:pt x="4012" y="8220"/>
                    <a:pt x="4198" y="8220"/>
                  </a:cubicBezTo>
                  <a:cubicBezTo>
                    <a:pt x="4272" y="8217"/>
                    <a:pt x="4345" y="8210"/>
                    <a:pt x="4419" y="8196"/>
                  </a:cubicBezTo>
                  <a:cubicBezTo>
                    <a:pt x="4494" y="8184"/>
                    <a:pt x="4563" y="8174"/>
                    <a:pt x="4620" y="8174"/>
                  </a:cubicBezTo>
                  <a:cubicBezTo>
                    <a:pt x="4682" y="8174"/>
                    <a:pt x="4731" y="8185"/>
                    <a:pt x="4762" y="8220"/>
                  </a:cubicBezTo>
                  <a:cubicBezTo>
                    <a:pt x="4790" y="8252"/>
                    <a:pt x="4797" y="8297"/>
                    <a:pt x="4779" y="8339"/>
                  </a:cubicBezTo>
                  <a:cubicBezTo>
                    <a:pt x="4737" y="8483"/>
                    <a:pt x="4706" y="9057"/>
                    <a:pt x="4944" y="9344"/>
                  </a:cubicBezTo>
                  <a:cubicBezTo>
                    <a:pt x="5180" y="9623"/>
                    <a:pt x="5301" y="9717"/>
                    <a:pt x="5461" y="9717"/>
                  </a:cubicBezTo>
                  <a:cubicBezTo>
                    <a:pt x="5484" y="9717"/>
                    <a:pt x="5507" y="9715"/>
                    <a:pt x="5532" y="9711"/>
                  </a:cubicBezTo>
                  <a:cubicBezTo>
                    <a:pt x="5563" y="9707"/>
                    <a:pt x="5591" y="9705"/>
                    <a:pt x="5615" y="9705"/>
                  </a:cubicBezTo>
                  <a:cubicBezTo>
                    <a:pt x="5714" y="9705"/>
                    <a:pt x="5763" y="9735"/>
                    <a:pt x="5805" y="9760"/>
                  </a:cubicBezTo>
                  <a:cubicBezTo>
                    <a:pt x="5836" y="9782"/>
                    <a:pt x="5872" y="9793"/>
                    <a:pt x="5908" y="9793"/>
                  </a:cubicBezTo>
                  <a:cubicBezTo>
                    <a:pt x="5913" y="9793"/>
                    <a:pt x="5919" y="9792"/>
                    <a:pt x="5924" y="9792"/>
                  </a:cubicBezTo>
                  <a:cubicBezTo>
                    <a:pt x="5933" y="9791"/>
                    <a:pt x="5942" y="9791"/>
                    <a:pt x="5950" y="9791"/>
                  </a:cubicBezTo>
                  <a:cubicBezTo>
                    <a:pt x="6074" y="9791"/>
                    <a:pt x="6100" y="9886"/>
                    <a:pt x="6113" y="9935"/>
                  </a:cubicBezTo>
                  <a:cubicBezTo>
                    <a:pt x="6127" y="9984"/>
                    <a:pt x="6130" y="9984"/>
                    <a:pt x="6158" y="9984"/>
                  </a:cubicBezTo>
                  <a:cubicBezTo>
                    <a:pt x="6481" y="9984"/>
                    <a:pt x="6677" y="10086"/>
                    <a:pt x="6677" y="10261"/>
                  </a:cubicBezTo>
                  <a:lnTo>
                    <a:pt x="6677" y="10268"/>
                  </a:lnTo>
                  <a:cubicBezTo>
                    <a:pt x="6695" y="10287"/>
                    <a:pt x="6759" y="10291"/>
                    <a:pt x="6825" y="10291"/>
                  </a:cubicBezTo>
                  <a:cubicBezTo>
                    <a:pt x="6859" y="10291"/>
                    <a:pt x="6892" y="10290"/>
                    <a:pt x="6922" y="10289"/>
                  </a:cubicBezTo>
                  <a:cubicBezTo>
                    <a:pt x="6949" y="10288"/>
                    <a:pt x="6977" y="10287"/>
                    <a:pt x="7004" y="10287"/>
                  </a:cubicBezTo>
                  <a:cubicBezTo>
                    <a:pt x="7043" y="10287"/>
                    <a:pt x="7082" y="10288"/>
                    <a:pt x="7121" y="10293"/>
                  </a:cubicBezTo>
                  <a:cubicBezTo>
                    <a:pt x="7167" y="10296"/>
                    <a:pt x="7212" y="10314"/>
                    <a:pt x="7251" y="10342"/>
                  </a:cubicBezTo>
                  <a:lnTo>
                    <a:pt x="7286" y="10370"/>
                  </a:lnTo>
                  <a:cubicBezTo>
                    <a:pt x="7387" y="10457"/>
                    <a:pt x="7517" y="10562"/>
                    <a:pt x="7482" y="10772"/>
                  </a:cubicBezTo>
                  <a:cubicBezTo>
                    <a:pt x="7471" y="10839"/>
                    <a:pt x="7513" y="10902"/>
                    <a:pt x="7552" y="10961"/>
                  </a:cubicBezTo>
                  <a:cubicBezTo>
                    <a:pt x="7590" y="11024"/>
                    <a:pt x="7629" y="11084"/>
                    <a:pt x="7611" y="11150"/>
                  </a:cubicBezTo>
                  <a:cubicBezTo>
                    <a:pt x="7597" y="11192"/>
                    <a:pt x="7566" y="11224"/>
                    <a:pt x="7527" y="11241"/>
                  </a:cubicBezTo>
                  <a:cubicBezTo>
                    <a:pt x="7499" y="11255"/>
                    <a:pt x="7489" y="11259"/>
                    <a:pt x="7534" y="11360"/>
                  </a:cubicBezTo>
                  <a:lnTo>
                    <a:pt x="7545" y="11381"/>
                  </a:lnTo>
                  <a:cubicBezTo>
                    <a:pt x="7587" y="11458"/>
                    <a:pt x="7615" y="11542"/>
                    <a:pt x="7629" y="11630"/>
                  </a:cubicBezTo>
                  <a:cubicBezTo>
                    <a:pt x="7639" y="11801"/>
                    <a:pt x="7860" y="11847"/>
                    <a:pt x="8070" y="11847"/>
                  </a:cubicBezTo>
                  <a:lnTo>
                    <a:pt x="8157" y="11847"/>
                  </a:lnTo>
                  <a:cubicBezTo>
                    <a:pt x="8204" y="11845"/>
                    <a:pt x="8246" y="11843"/>
                    <a:pt x="8285" y="11843"/>
                  </a:cubicBezTo>
                  <a:cubicBezTo>
                    <a:pt x="8436" y="11843"/>
                    <a:pt x="8531" y="11863"/>
                    <a:pt x="8595" y="11924"/>
                  </a:cubicBezTo>
                  <a:cubicBezTo>
                    <a:pt x="8669" y="11990"/>
                    <a:pt x="8679" y="12095"/>
                    <a:pt x="8679" y="12186"/>
                  </a:cubicBezTo>
                  <a:cubicBezTo>
                    <a:pt x="8679" y="12302"/>
                    <a:pt x="8739" y="12362"/>
                    <a:pt x="8812" y="12435"/>
                  </a:cubicBezTo>
                  <a:cubicBezTo>
                    <a:pt x="8840" y="12460"/>
                    <a:pt x="8865" y="12484"/>
                    <a:pt x="8889" y="12516"/>
                  </a:cubicBezTo>
                  <a:cubicBezTo>
                    <a:pt x="8938" y="12568"/>
                    <a:pt x="8973" y="12631"/>
                    <a:pt x="8998" y="12698"/>
                  </a:cubicBezTo>
                  <a:cubicBezTo>
                    <a:pt x="9050" y="12855"/>
                    <a:pt x="9008" y="13016"/>
                    <a:pt x="8973" y="13160"/>
                  </a:cubicBezTo>
                  <a:cubicBezTo>
                    <a:pt x="8945" y="13258"/>
                    <a:pt x="8924" y="13349"/>
                    <a:pt x="8935" y="13419"/>
                  </a:cubicBezTo>
                  <a:cubicBezTo>
                    <a:pt x="8938" y="13436"/>
                    <a:pt x="8938" y="13454"/>
                    <a:pt x="8938" y="13471"/>
                  </a:cubicBezTo>
                  <a:lnTo>
                    <a:pt x="8938" y="13496"/>
                  </a:lnTo>
                  <a:lnTo>
                    <a:pt x="8938" y="13520"/>
                  </a:lnTo>
                  <a:cubicBezTo>
                    <a:pt x="8938" y="13527"/>
                    <a:pt x="8938" y="13541"/>
                    <a:pt x="8935" y="13552"/>
                  </a:cubicBezTo>
                  <a:lnTo>
                    <a:pt x="8931" y="13566"/>
                  </a:lnTo>
                  <a:cubicBezTo>
                    <a:pt x="8931" y="13580"/>
                    <a:pt x="8928" y="13590"/>
                    <a:pt x="8924" y="13601"/>
                  </a:cubicBezTo>
                  <a:cubicBezTo>
                    <a:pt x="8921" y="13615"/>
                    <a:pt x="8921" y="13611"/>
                    <a:pt x="8917" y="13618"/>
                  </a:cubicBezTo>
                  <a:cubicBezTo>
                    <a:pt x="8917" y="13622"/>
                    <a:pt x="8910" y="13639"/>
                    <a:pt x="8907" y="13650"/>
                  </a:cubicBezTo>
                  <a:cubicBezTo>
                    <a:pt x="8903" y="13660"/>
                    <a:pt x="8900" y="13667"/>
                    <a:pt x="8896" y="13678"/>
                  </a:cubicBezTo>
                  <a:cubicBezTo>
                    <a:pt x="8889" y="13685"/>
                    <a:pt x="8889" y="13688"/>
                    <a:pt x="8886" y="13692"/>
                  </a:cubicBezTo>
                  <a:cubicBezTo>
                    <a:pt x="8872" y="13723"/>
                    <a:pt x="8851" y="13755"/>
                    <a:pt x="8826" y="13779"/>
                  </a:cubicBezTo>
                  <a:cubicBezTo>
                    <a:pt x="8819" y="13793"/>
                    <a:pt x="8809" y="13804"/>
                    <a:pt x="8798" y="13814"/>
                  </a:cubicBezTo>
                  <a:lnTo>
                    <a:pt x="8805" y="13825"/>
                  </a:lnTo>
                  <a:lnTo>
                    <a:pt x="8812" y="13835"/>
                  </a:lnTo>
                  <a:cubicBezTo>
                    <a:pt x="8819" y="13846"/>
                    <a:pt x="8823" y="13853"/>
                    <a:pt x="8826" y="13860"/>
                  </a:cubicBezTo>
                  <a:lnTo>
                    <a:pt x="8833" y="13867"/>
                  </a:lnTo>
                  <a:cubicBezTo>
                    <a:pt x="8837" y="13877"/>
                    <a:pt x="8844" y="13888"/>
                    <a:pt x="8847" y="13898"/>
                  </a:cubicBezTo>
                  <a:lnTo>
                    <a:pt x="8851" y="13905"/>
                  </a:lnTo>
                  <a:cubicBezTo>
                    <a:pt x="8854" y="13912"/>
                    <a:pt x="8858" y="13919"/>
                    <a:pt x="8861" y="13926"/>
                  </a:cubicBezTo>
                  <a:lnTo>
                    <a:pt x="8865" y="13937"/>
                  </a:lnTo>
                  <a:cubicBezTo>
                    <a:pt x="8865" y="13944"/>
                    <a:pt x="8868" y="13951"/>
                    <a:pt x="8868" y="13958"/>
                  </a:cubicBezTo>
                  <a:cubicBezTo>
                    <a:pt x="8868" y="13965"/>
                    <a:pt x="8868" y="13965"/>
                    <a:pt x="8868" y="13968"/>
                  </a:cubicBezTo>
                  <a:cubicBezTo>
                    <a:pt x="8868" y="13975"/>
                    <a:pt x="8868" y="13982"/>
                    <a:pt x="8868" y="13986"/>
                  </a:cubicBezTo>
                  <a:lnTo>
                    <a:pt x="8868" y="13996"/>
                  </a:lnTo>
                  <a:cubicBezTo>
                    <a:pt x="8868" y="14007"/>
                    <a:pt x="8868" y="14014"/>
                    <a:pt x="8865" y="14024"/>
                  </a:cubicBezTo>
                  <a:cubicBezTo>
                    <a:pt x="8851" y="14080"/>
                    <a:pt x="8809" y="14126"/>
                    <a:pt x="8756" y="14150"/>
                  </a:cubicBezTo>
                  <a:cubicBezTo>
                    <a:pt x="8756" y="14150"/>
                    <a:pt x="8753" y="14154"/>
                    <a:pt x="8753" y="14154"/>
                  </a:cubicBezTo>
                  <a:cubicBezTo>
                    <a:pt x="8760" y="14196"/>
                    <a:pt x="8774" y="14234"/>
                    <a:pt x="8795" y="14269"/>
                  </a:cubicBezTo>
                  <a:cubicBezTo>
                    <a:pt x="8851" y="14389"/>
                    <a:pt x="8935" y="14564"/>
                    <a:pt x="8886" y="14781"/>
                  </a:cubicBezTo>
                  <a:lnTo>
                    <a:pt x="8886" y="14784"/>
                  </a:lnTo>
                  <a:cubicBezTo>
                    <a:pt x="8851" y="14942"/>
                    <a:pt x="8826" y="15057"/>
                    <a:pt x="8851" y="15092"/>
                  </a:cubicBezTo>
                  <a:cubicBezTo>
                    <a:pt x="8872" y="15110"/>
                    <a:pt x="8893" y="15120"/>
                    <a:pt x="8917" y="15124"/>
                  </a:cubicBezTo>
                  <a:cubicBezTo>
                    <a:pt x="8980" y="15134"/>
                    <a:pt x="9043" y="15141"/>
                    <a:pt x="9106" y="15145"/>
                  </a:cubicBezTo>
                  <a:cubicBezTo>
                    <a:pt x="9204" y="15145"/>
                    <a:pt x="9306" y="15162"/>
                    <a:pt x="9404" y="15190"/>
                  </a:cubicBezTo>
                  <a:cubicBezTo>
                    <a:pt x="9421" y="15197"/>
                    <a:pt x="9439" y="15204"/>
                    <a:pt x="9453" y="15208"/>
                  </a:cubicBezTo>
                  <a:cubicBezTo>
                    <a:pt x="9477" y="15216"/>
                    <a:pt x="9490" y="15220"/>
                    <a:pt x="9501" y="15220"/>
                  </a:cubicBezTo>
                  <a:cubicBezTo>
                    <a:pt x="9513" y="15220"/>
                    <a:pt x="9523" y="15214"/>
                    <a:pt x="9544" y="15201"/>
                  </a:cubicBezTo>
                  <a:cubicBezTo>
                    <a:pt x="9561" y="15190"/>
                    <a:pt x="9586" y="15183"/>
                    <a:pt x="9610" y="15180"/>
                  </a:cubicBezTo>
                  <a:cubicBezTo>
                    <a:pt x="9624" y="15180"/>
                    <a:pt x="9642" y="15183"/>
                    <a:pt x="9659" y="15187"/>
                  </a:cubicBezTo>
                  <a:cubicBezTo>
                    <a:pt x="9666" y="15187"/>
                    <a:pt x="9673" y="15190"/>
                    <a:pt x="9680" y="15194"/>
                  </a:cubicBezTo>
                  <a:cubicBezTo>
                    <a:pt x="9789" y="15236"/>
                    <a:pt x="9890" y="15393"/>
                    <a:pt x="9957" y="15533"/>
                  </a:cubicBezTo>
                  <a:cubicBezTo>
                    <a:pt x="9981" y="15586"/>
                    <a:pt x="10002" y="15642"/>
                    <a:pt x="10020" y="15701"/>
                  </a:cubicBezTo>
                  <a:cubicBezTo>
                    <a:pt x="10072" y="15897"/>
                    <a:pt x="10181" y="16181"/>
                    <a:pt x="10233" y="16254"/>
                  </a:cubicBezTo>
                  <a:lnTo>
                    <a:pt x="10275" y="16230"/>
                  </a:lnTo>
                  <a:cubicBezTo>
                    <a:pt x="10346" y="16190"/>
                    <a:pt x="10447" y="16132"/>
                    <a:pt x="10561" y="16132"/>
                  </a:cubicBezTo>
                  <a:cubicBezTo>
                    <a:pt x="10588" y="16132"/>
                    <a:pt x="10615" y="16135"/>
                    <a:pt x="10643" y="16142"/>
                  </a:cubicBezTo>
                  <a:cubicBezTo>
                    <a:pt x="10664" y="16149"/>
                    <a:pt x="10689" y="16156"/>
                    <a:pt x="10706" y="16167"/>
                  </a:cubicBezTo>
                  <a:cubicBezTo>
                    <a:pt x="10713" y="16170"/>
                    <a:pt x="10720" y="16174"/>
                    <a:pt x="10724" y="16177"/>
                  </a:cubicBezTo>
                  <a:cubicBezTo>
                    <a:pt x="10755" y="16202"/>
                    <a:pt x="10780" y="16230"/>
                    <a:pt x="10794" y="16265"/>
                  </a:cubicBezTo>
                  <a:cubicBezTo>
                    <a:pt x="10843" y="16401"/>
                    <a:pt x="10797" y="16629"/>
                    <a:pt x="10748" y="16867"/>
                  </a:cubicBezTo>
                  <a:cubicBezTo>
                    <a:pt x="10727" y="16965"/>
                    <a:pt x="10706" y="17060"/>
                    <a:pt x="10699" y="17137"/>
                  </a:cubicBezTo>
                  <a:lnTo>
                    <a:pt x="10738" y="17137"/>
                  </a:lnTo>
                  <a:cubicBezTo>
                    <a:pt x="10752" y="17136"/>
                    <a:pt x="10767" y="17136"/>
                    <a:pt x="10781" y="17136"/>
                  </a:cubicBezTo>
                  <a:cubicBezTo>
                    <a:pt x="10853" y="17136"/>
                    <a:pt x="10923" y="17143"/>
                    <a:pt x="10993" y="17158"/>
                  </a:cubicBezTo>
                  <a:lnTo>
                    <a:pt x="11000" y="17161"/>
                  </a:lnTo>
                  <a:lnTo>
                    <a:pt x="11007" y="17165"/>
                  </a:lnTo>
                  <a:lnTo>
                    <a:pt x="11014" y="17168"/>
                  </a:lnTo>
                  <a:cubicBezTo>
                    <a:pt x="11158" y="17238"/>
                    <a:pt x="11189" y="17875"/>
                    <a:pt x="11154" y="18057"/>
                  </a:cubicBezTo>
                  <a:lnTo>
                    <a:pt x="11154" y="18061"/>
                  </a:lnTo>
                  <a:cubicBezTo>
                    <a:pt x="11151" y="18071"/>
                    <a:pt x="11147" y="18078"/>
                    <a:pt x="11147" y="18085"/>
                  </a:cubicBezTo>
                  <a:cubicBezTo>
                    <a:pt x="11109" y="18180"/>
                    <a:pt x="10972" y="18243"/>
                    <a:pt x="10755" y="18341"/>
                  </a:cubicBezTo>
                  <a:cubicBezTo>
                    <a:pt x="10650" y="18379"/>
                    <a:pt x="10552" y="18428"/>
                    <a:pt x="10457" y="18484"/>
                  </a:cubicBezTo>
                  <a:cubicBezTo>
                    <a:pt x="10265" y="18611"/>
                    <a:pt x="9768" y="19076"/>
                    <a:pt x="9530" y="19461"/>
                  </a:cubicBezTo>
                  <a:cubicBezTo>
                    <a:pt x="9502" y="19503"/>
                    <a:pt x="9474" y="19549"/>
                    <a:pt x="9442" y="19591"/>
                  </a:cubicBezTo>
                  <a:cubicBezTo>
                    <a:pt x="9358" y="19703"/>
                    <a:pt x="9267" y="19808"/>
                    <a:pt x="9169" y="19909"/>
                  </a:cubicBezTo>
                  <a:lnTo>
                    <a:pt x="9155" y="19923"/>
                  </a:lnTo>
                  <a:lnTo>
                    <a:pt x="9162" y="19923"/>
                  </a:lnTo>
                  <a:lnTo>
                    <a:pt x="9173" y="19920"/>
                  </a:lnTo>
                  <a:lnTo>
                    <a:pt x="9180" y="19916"/>
                  </a:lnTo>
                  <a:lnTo>
                    <a:pt x="9197" y="19913"/>
                  </a:lnTo>
                  <a:lnTo>
                    <a:pt x="9204" y="19913"/>
                  </a:lnTo>
                  <a:lnTo>
                    <a:pt x="9222" y="19909"/>
                  </a:lnTo>
                  <a:lnTo>
                    <a:pt x="9225" y="19909"/>
                  </a:lnTo>
                  <a:cubicBezTo>
                    <a:pt x="9243" y="19907"/>
                    <a:pt x="9260" y="19904"/>
                    <a:pt x="9277" y="19904"/>
                  </a:cubicBezTo>
                  <a:cubicBezTo>
                    <a:pt x="9284" y="19904"/>
                    <a:pt x="9292" y="19905"/>
                    <a:pt x="9299" y="19906"/>
                  </a:cubicBezTo>
                  <a:lnTo>
                    <a:pt x="9341" y="19906"/>
                  </a:lnTo>
                  <a:lnTo>
                    <a:pt x="9358" y="19913"/>
                  </a:lnTo>
                  <a:lnTo>
                    <a:pt x="9376" y="19916"/>
                  </a:lnTo>
                  <a:lnTo>
                    <a:pt x="9393" y="19920"/>
                  </a:lnTo>
                  <a:lnTo>
                    <a:pt x="9411" y="19927"/>
                  </a:lnTo>
                  <a:lnTo>
                    <a:pt x="9432" y="19934"/>
                  </a:lnTo>
                  <a:lnTo>
                    <a:pt x="9449" y="19941"/>
                  </a:lnTo>
                  <a:lnTo>
                    <a:pt x="9470" y="19951"/>
                  </a:lnTo>
                  <a:lnTo>
                    <a:pt x="9488" y="19962"/>
                  </a:lnTo>
                  <a:lnTo>
                    <a:pt x="9509" y="19972"/>
                  </a:lnTo>
                  <a:lnTo>
                    <a:pt x="9530" y="19990"/>
                  </a:lnTo>
                  <a:lnTo>
                    <a:pt x="9551" y="20000"/>
                  </a:lnTo>
                  <a:lnTo>
                    <a:pt x="9572" y="20021"/>
                  </a:lnTo>
                  <a:lnTo>
                    <a:pt x="9589" y="20035"/>
                  </a:lnTo>
                  <a:cubicBezTo>
                    <a:pt x="9600" y="20042"/>
                    <a:pt x="9607" y="20053"/>
                    <a:pt x="9617" y="20063"/>
                  </a:cubicBezTo>
                  <a:lnTo>
                    <a:pt x="9631" y="20077"/>
                  </a:lnTo>
                  <a:cubicBezTo>
                    <a:pt x="9645" y="20091"/>
                    <a:pt x="9659" y="20105"/>
                    <a:pt x="9677" y="20123"/>
                  </a:cubicBezTo>
                  <a:cubicBezTo>
                    <a:pt x="9750" y="20214"/>
                    <a:pt x="9810" y="20315"/>
                    <a:pt x="9852" y="20424"/>
                  </a:cubicBezTo>
                  <a:cubicBezTo>
                    <a:pt x="9859" y="20438"/>
                    <a:pt x="9866" y="20455"/>
                    <a:pt x="9869" y="20466"/>
                  </a:cubicBezTo>
                  <a:cubicBezTo>
                    <a:pt x="9880" y="20459"/>
                    <a:pt x="9887" y="20448"/>
                    <a:pt x="9894" y="20438"/>
                  </a:cubicBezTo>
                  <a:cubicBezTo>
                    <a:pt x="9936" y="20389"/>
                    <a:pt x="9992" y="20319"/>
                    <a:pt x="10072" y="20319"/>
                  </a:cubicBezTo>
                  <a:lnTo>
                    <a:pt x="10076" y="20319"/>
                  </a:lnTo>
                  <a:cubicBezTo>
                    <a:pt x="10132" y="20319"/>
                    <a:pt x="10184" y="20354"/>
                    <a:pt x="10230" y="20424"/>
                  </a:cubicBezTo>
                  <a:cubicBezTo>
                    <a:pt x="10314" y="20539"/>
                    <a:pt x="10489" y="20648"/>
                    <a:pt x="10626" y="20732"/>
                  </a:cubicBezTo>
                  <a:cubicBezTo>
                    <a:pt x="10703" y="20774"/>
                    <a:pt x="10776" y="20827"/>
                    <a:pt x="10839" y="20886"/>
                  </a:cubicBezTo>
                  <a:cubicBezTo>
                    <a:pt x="10871" y="20914"/>
                    <a:pt x="10902" y="20935"/>
                    <a:pt x="10937" y="20956"/>
                  </a:cubicBezTo>
                  <a:cubicBezTo>
                    <a:pt x="11060" y="21033"/>
                    <a:pt x="11224" y="21138"/>
                    <a:pt x="11224" y="21359"/>
                  </a:cubicBezTo>
                  <a:cubicBezTo>
                    <a:pt x="11224" y="21404"/>
                    <a:pt x="11217" y="21460"/>
                    <a:pt x="11214" y="21523"/>
                  </a:cubicBezTo>
                  <a:cubicBezTo>
                    <a:pt x="11214" y="21541"/>
                    <a:pt x="11210" y="21558"/>
                    <a:pt x="11207" y="21576"/>
                  </a:cubicBezTo>
                  <a:lnTo>
                    <a:pt x="11207" y="21586"/>
                  </a:lnTo>
                  <a:cubicBezTo>
                    <a:pt x="11207" y="21604"/>
                    <a:pt x="11207" y="21625"/>
                    <a:pt x="11203" y="21642"/>
                  </a:cubicBezTo>
                  <a:lnTo>
                    <a:pt x="11203" y="21653"/>
                  </a:lnTo>
                  <a:cubicBezTo>
                    <a:pt x="11203" y="21674"/>
                    <a:pt x="11200" y="21695"/>
                    <a:pt x="11200" y="21716"/>
                  </a:cubicBezTo>
                  <a:lnTo>
                    <a:pt x="11200" y="21719"/>
                  </a:lnTo>
                  <a:lnTo>
                    <a:pt x="11200" y="21775"/>
                  </a:lnTo>
                  <a:lnTo>
                    <a:pt x="11200" y="21786"/>
                  </a:lnTo>
                  <a:lnTo>
                    <a:pt x="11200" y="21845"/>
                  </a:lnTo>
                  <a:lnTo>
                    <a:pt x="11200" y="21859"/>
                  </a:lnTo>
                  <a:cubicBezTo>
                    <a:pt x="11200" y="21880"/>
                    <a:pt x="11203" y="21901"/>
                    <a:pt x="11207" y="21919"/>
                  </a:cubicBezTo>
                  <a:lnTo>
                    <a:pt x="11207" y="21929"/>
                  </a:lnTo>
                  <a:cubicBezTo>
                    <a:pt x="11210" y="21947"/>
                    <a:pt x="11214" y="21964"/>
                    <a:pt x="11217" y="21985"/>
                  </a:cubicBezTo>
                  <a:lnTo>
                    <a:pt x="11217" y="21996"/>
                  </a:lnTo>
                  <a:cubicBezTo>
                    <a:pt x="11221" y="22013"/>
                    <a:pt x="11224" y="22034"/>
                    <a:pt x="11231" y="22055"/>
                  </a:cubicBezTo>
                  <a:lnTo>
                    <a:pt x="11231" y="22059"/>
                  </a:lnTo>
                  <a:cubicBezTo>
                    <a:pt x="11291" y="21992"/>
                    <a:pt x="11357" y="21933"/>
                    <a:pt x="11427" y="21884"/>
                  </a:cubicBezTo>
                  <a:cubicBezTo>
                    <a:pt x="11637" y="21733"/>
                    <a:pt x="11669" y="21632"/>
                    <a:pt x="11714" y="21488"/>
                  </a:cubicBezTo>
                  <a:cubicBezTo>
                    <a:pt x="11742" y="21397"/>
                    <a:pt x="11777" y="21310"/>
                    <a:pt x="11819" y="21226"/>
                  </a:cubicBezTo>
                  <a:cubicBezTo>
                    <a:pt x="11865" y="21142"/>
                    <a:pt x="11896" y="21047"/>
                    <a:pt x="11907" y="20953"/>
                  </a:cubicBezTo>
                  <a:cubicBezTo>
                    <a:pt x="11924" y="20795"/>
                    <a:pt x="12001" y="20648"/>
                    <a:pt x="12124" y="20543"/>
                  </a:cubicBezTo>
                  <a:cubicBezTo>
                    <a:pt x="12229" y="20441"/>
                    <a:pt x="12225" y="20368"/>
                    <a:pt x="12222" y="20280"/>
                  </a:cubicBezTo>
                  <a:cubicBezTo>
                    <a:pt x="12218" y="20172"/>
                    <a:pt x="12215" y="20049"/>
                    <a:pt x="12432" y="19948"/>
                  </a:cubicBezTo>
                  <a:cubicBezTo>
                    <a:pt x="12503" y="19915"/>
                    <a:pt x="12563" y="19898"/>
                    <a:pt x="12613" y="19898"/>
                  </a:cubicBezTo>
                  <a:cubicBezTo>
                    <a:pt x="12665" y="19898"/>
                    <a:pt x="12705" y="19916"/>
                    <a:pt x="12733" y="19951"/>
                  </a:cubicBezTo>
                  <a:cubicBezTo>
                    <a:pt x="12852" y="20105"/>
                    <a:pt x="12604" y="20445"/>
                    <a:pt x="12523" y="20546"/>
                  </a:cubicBezTo>
                  <a:cubicBezTo>
                    <a:pt x="12491" y="20589"/>
                    <a:pt x="12460" y="20624"/>
                    <a:pt x="12435" y="20659"/>
                  </a:cubicBezTo>
                  <a:lnTo>
                    <a:pt x="12470" y="20634"/>
                  </a:lnTo>
                  <a:cubicBezTo>
                    <a:pt x="12768" y="20413"/>
                    <a:pt x="12905" y="20119"/>
                    <a:pt x="13066" y="19780"/>
                  </a:cubicBezTo>
                  <a:cubicBezTo>
                    <a:pt x="13094" y="19717"/>
                    <a:pt x="13125" y="19654"/>
                    <a:pt x="13153" y="19591"/>
                  </a:cubicBezTo>
                  <a:cubicBezTo>
                    <a:pt x="13353" y="19181"/>
                    <a:pt x="13524" y="19003"/>
                    <a:pt x="13748" y="18971"/>
                  </a:cubicBezTo>
                  <a:cubicBezTo>
                    <a:pt x="13825" y="18961"/>
                    <a:pt x="13888" y="18737"/>
                    <a:pt x="13850" y="18253"/>
                  </a:cubicBezTo>
                  <a:cubicBezTo>
                    <a:pt x="13843" y="18173"/>
                    <a:pt x="13832" y="18096"/>
                    <a:pt x="13822" y="18019"/>
                  </a:cubicBezTo>
                  <a:cubicBezTo>
                    <a:pt x="13790" y="17791"/>
                    <a:pt x="13759" y="17574"/>
                    <a:pt x="13871" y="17399"/>
                  </a:cubicBezTo>
                  <a:cubicBezTo>
                    <a:pt x="13913" y="17333"/>
                    <a:pt x="13934" y="17252"/>
                    <a:pt x="13934" y="17175"/>
                  </a:cubicBezTo>
                  <a:cubicBezTo>
                    <a:pt x="13937" y="17091"/>
                    <a:pt x="13944" y="16969"/>
                    <a:pt x="14098" y="16969"/>
                  </a:cubicBezTo>
                  <a:cubicBezTo>
                    <a:pt x="14238" y="16969"/>
                    <a:pt x="14508" y="16703"/>
                    <a:pt x="14743" y="16468"/>
                  </a:cubicBezTo>
                  <a:cubicBezTo>
                    <a:pt x="15023" y="16188"/>
                    <a:pt x="15212" y="16156"/>
                    <a:pt x="15499" y="16132"/>
                  </a:cubicBezTo>
                  <a:cubicBezTo>
                    <a:pt x="15618" y="16121"/>
                    <a:pt x="15628" y="16104"/>
                    <a:pt x="15639" y="16079"/>
                  </a:cubicBezTo>
                  <a:cubicBezTo>
                    <a:pt x="15667" y="16020"/>
                    <a:pt x="15723" y="15974"/>
                    <a:pt x="15789" y="15964"/>
                  </a:cubicBezTo>
                  <a:cubicBezTo>
                    <a:pt x="15908" y="15932"/>
                    <a:pt x="16003" y="15838"/>
                    <a:pt x="16094" y="15747"/>
                  </a:cubicBezTo>
                  <a:cubicBezTo>
                    <a:pt x="16125" y="15715"/>
                    <a:pt x="16157" y="15684"/>
                    <a:pt x="16188" y="15656"/>
                  </a:cubicBezTo>
                  <a:cubicBezTo>
                    <a:pt x="16241" y="15607"/>
                    <a:pt x="16329" y="15591"/>
                    <a:pt x="16439" y="15591"/>
                  </a:cubicBezTo>
                  <a:cubicBezTo>
                    <a:pt x="16544" y="15591"/>
                    <a:pt x="16668" y="15605"/>
                    <a:pt x="16801" y="15621"/>
                  </a:cubicBezTo>
                  <a:cubicBezTo>
                    <a:pt x="16913" y="15635"/>
                    <a:pt x="17029" y="15645"/>
                    <a:pt x="17141" y="15649"/>
                  </a:cubicBezTo>
                  <a:lnTo>
                    <a:pt x="17235" y="15649"/>
                  </a:lnTo>
                  <a:cubicBezTo>
                    <a:pt x="17257" y="15649"/>
                    <a:pt x="17279" y="15649"/>
                    <a:pt x="17300" y="15649"/>
                  </a:cubicBezTo>
                  <a:cubicBezTo>
                    <a:pt x="17415" y="15649"/>
                    <a:pt x="17511" y="15646"/>
                    <a:pt x="17543" y="15614"/>
                  </a:cubicBezTo>
                  <a:cubicBezTo>
                    <a:pt x="17557" y="15596"/>
                    <a:pt x="17564" y="15579"/>
                    <a:pt x="17561" y="15558"/>
                  </a:cubicBezTo>
                  <a:cubicBezTo>
                    <a:pt x="17561" y="15337"/>
                    <a:pt x="17722" y="15162"/>
                    <a:pt x="17928" y="15162"/>
                  </a:cubicBezTo>
                  <a:cubicBezTo>
                    <a:pt x="18051" y="15162"/>
                    <a:pt x="18103" y="15155"/>
                    <a:pt x="18103" y="14938"/>
                  </a:cubicBezTo>
                  <a:cubicBezTo>
                    <a:pt x="18103" y="14686"/>
                    <a:pt x="18180" y="14515"/>
                    <a:pt x="18348" y="14389"/>
                  </a:cubicBezTo>
                  <a:cubicBezTo>
                    <a:pt x="18443" y="14318"/>
                    <a:pt x="18481" y="14168"/>
                    <a:pt x="18513" y="14031"/>
                  </a:cubicBezTo>
                  <a:cubicBezTo>
                    <a:pt x="18523" y="13989"/>
                    <a:pt x="18530" y="13951"/>
                    <a:pt x="18544" y="13912"/>
                  </a:cubicBezTo>
                  <a:cubicBezTo>
                    <a:pt x="18562" y="13842"/>
                    <a:pt x="18614" y="13790"/>
                    <a:pt x="18681" y="13765"/>
                  </a:cubicBezTo>
                  <a:cubicBezTo>
                    <a:pt x="18726" y="13741"/>
                    <a:pt x="18747" y="13730"/>
                    <a:pt x="18747" y="13639"/>
                  </a:cubicBezTo>
                  <a:cubicBezTo>
                    <a:pt x="18751" y="13510"/>
                    <a:pt x="18768" y="13384"/>
                    <a:pt x="18793" y="13258"/>
                  </a:cubicBezTo>
                  <a:cubicBezTo>
                    <a:pt x="18814" y="13163"/>
                    <a:pt x="18828" y="13069"/>
                    <a:pt x="18832" y="12974"/>
                  </a:cubicBezTo>
                  <a:cubicBezTo>
                    <a:pt x="18832" y="12827"/>
                    <a:pt x="18933" y="12775"/>
                    <a:pt x="19007" y="12733"/>
                  </a:cubicBezTo>
                  <a:cubicBezTo>
                    <a:pt x="19052" y="12715"/>
                    <a:pt x="19091" y="12684"/>
                    <a:pt x="19122" y="12645"/>
                  </a:cubicBezTo>
                  <a:cubicBezTo>
                    <a:pt x="19143" y="12610"/>
                    <a:pt x="19140" y="12568"/>
                    <a:pt x="19129" y="12484"/>
                  </a:cubicBezTo>
                  <a:cubicBezTo>
                    <a:pt x="19101" y="12316"/>
                    <a:pt x="19115" y="12141"/>
                    <a:pt x="19175" y="11980"/>
                  </a:cubicBezTo>
                  <a:cubicBezTo>
                    <a:pt x="19259" y="11742"/>
                    <a:pt x="19231" y="11507"/>
                    <a:pt x="19203" y="11280"/>
                  </a:cubicBezTo>
                  <a:cubicBezTo>
                    <a:pt x="19185" y="11164"/>
                    <a:pt x="19175" y="11049"/>
                    <a:pt x="19171" y="10933"/>
                  </a:cubicBezTo>
                  <a:cubicBezTo>
                    <a:pt x="19171" y="10562"/>
                    <a:pt x="19171" y="10212"/>
                    <a:pt x="19315" y="10082"/>
                  </a:cubicBezTo>
                  <a:cubicBezTo>
                    <a:pt x="19353" y="10047"/>
                    <a:pt x="19360" y="10026"/>
                    <a:pt x="19360" y="10023"/>
                  </a:cubicBezTo>
                  <a:cubicBezTo>
                    <a:pt x="19357" y="10019"/>
                    <a:pt x="19357" y="10005"/>
                    <a:pt x="19290" y="9974"/>
                  </a:cubicBezTo>
                  <a:cubicBezTo>
                    <a:pt x="19227" y="9946"/>
                    <a:pt x="19199" y="9872"/>
                    <a:pt x="19227" y="9809"/>
                  </a:cubicBezTo>
                  <a:cubicBezTo>
                    <a:pt x="19254" y="9737"/>
                    <a:pt x="19323" y="9690"/>
                    <a:pt x="19400" y="9690"/>
                  </a:cubicBezTo>
                  <a:cubicBezTo>
                    <a:pt x="19412" y="9690"/>
                    <a:pt x="19425" y="9692"/>
                    <a:pt x="19437" y="9694"/>
                  </a:cubicBezTo>
                  <a:cubicBezTo>
                    <a:pt x="19476" y="9708"/>
                    <a:pt x="19511" y="9732"/>
                    <a:pt x="19542" y="9760"/>
                  </a:cubicBezTo>
                  <a:cubicBezTo>
                    <a:pt x="19594" y="9803"/>
                    <a:pt x="19630" y="9828"/>
                    <a:pt x="19667" y="9828"/>
                  </a:cubicBezTo>
                  <a:cubicBezTo>
                    <a:pt x="19685" y="9828"/>
                    <a:pt x="19704" y="9822"/>
                    <a:pt x="19724" y="9809"/>
                  </a:cubicBezTo>
                  <a:cubicBezTo>
                    <a:pt x="19843" y="9736"/>
                    <a:pt x="19980" y="9386"/>
                    <a:pt x="20088" y="9106"/>
                  </a:cubicBezTo>
                  <a:lnTo>
                    <a:pt x="20134" y="8994"/>
                  </a:lnTo>
                  <a:cubicBezTo>
                    <a:pt x="20249" y="8696"/>
                    <a:pt x="20435" y="8637"/>
                    <a:pt x="20585" y="8591"/>
                  </a:cubicBezTo>
                  <a:cubicBezTo>
                    <a:pt x="20620" y="8581"/>
                    <a:pt x="20655" y="8570"/>
                    <a:pt x="20690" y="8556"/>
                  </a:cubicBezTo>
                  <a:cubicBezTo>
                    <a:pt x="20820" y="8500"/>
                    <a:pt x="21181" y="8126"/>
                    <a:pt x="21419" y="7513"/>
                  </a:cubicBezTo>
                  <a:cubicBezTo>
                    <a:pt x="21601" y="7040"/>
                    <a:pt x="21471" y="6571"/>
                    <a:pt x="21366" y="6193"/>
                  </a:cubicBezTo>
                  <a:cubicBezTo>
                    <a:pt x="21345" y="6113"/>
                    <a:pt x="21324" y="6035"/>
                    <a:pt x="21307" y="5965"/>
                  </a:cubicBezTo>
                  <a:cubicBezTo>
                    <a:pt x="21250" y="5726"/>
                    <a:pt x="21198" y="5684"/>
                    <a:pt x="21091" y="5684"/>
                  </a:cubicBezTo>
                  <a:cubicBezTo>
                    <a:pt x="21065" y="5684"/>
                    <a:pt x="21035" y="5686"/>
                    <a:pt x="21002" y="5689"/>
                  </a:cubicBezTo>
                  <a:cubicBezTo>
                    <a:pt x="20971" y="5692"/>
                    <a:pt x="20939" y="5696"/>
                    <a:pt x="20901" y="5699"/>
                  </a:cubicBezTo>
                  <a:cubicBezTo>
                    <a:pt x="20883" y="5700"/>
                    <a:pt x="20866" y="5701"/>
                    <a:pt x="20849" y="5701"/>
                  </a:cubicBezTo>
                  <a:cubicBezTo>
                    <a:pt x="20427" y="5701"/>
                    <a:pt x="19986" y="5456"/>
                    <a:pt x="19539" y="4975"/>
                  </a:cubicBezTo>
                  <a:cubicBezTo>
                    <a:pt x="19146" y="4547"/>
                    <a:pt x="18764" y="4431"/>
                    <a:pt x="18442" y="4431"/>
                  </a:cubicBezTo>
                  <a:cubicBezTo>
                    <a:pt x="18279" y="4431"/>
                    <a:pt x="18131" y="4461"/>
                    <a:pt x="18005" y="4495"/>
                  </a:cubicBezTo>
                  <a:cubicBezTo>
                    <a:pt x="17940" y="4513"/>
                    <a:pt x="17874" y="4520"/>
                    <a:pt x="17809" y="4520"/>
                  </a:cubicBezTo>
                  <a:cubicBezTo>
                    <a:pt x="17576" y="4520"/>
                    <a:pt x="17351" y="4423"/>
                    <a:pt x="17165" y="4341"/>
                  </a:cubicBezTo>
                  <a:cubicBezTo>
                    <a:pt x="17078" y="4303"/>
                    <a:pt x="16987" y="4268"/>
                    <a:pt x="16892" y="4243"/>
                  </a:cubicBezTo>
                  <a:cubicBezTo>
                    <a:pt x="16875" y="4239"/>
                    <a:pt x="16858" y="4237"/>
                    <a:pt x="16840" y="4237"/>
                  </a:cubicBezTo>
                  <a:cubicBezTo>
                    <a:pt x="16712" y="4237"/>
                    <a:pt x="16578" y="4343"/>
                    <a:pt x="16454" y="4436"/>
                  </a:cubicBezTo>
                  <a:cubicBezTo>
                    <a:pt x="16384" y="4499"/>
                    <a:pt x="16304" y="4551"/>
                    <a:pt x="16216" y="4590"/>
                  </a:cubicBezTo>
                  <a:cubicBezTo>
                    <a:pt x="16192" y="4600"/>
                    <a:pt x="16171" y="4604"/>
                    <a:pt x="16152" y="4604"/>
                  </a:cubicBezTo>
                  <a:cubicBezTo>
                    <a:pt x="16124" y="4604"/>
                    <a:pt x="16102" y="4594"/>
                    <a:pt x="16083" y="4576"/>
                  </a:cubicBezTo>
                  <a:cubicBezTo>
                    <a:pt x="16034" y="4520"/>
                    <a:pt x="16069" y="4443"/>
                    <a:pt x="16132" y="4310"/>
                  </a:cubicBezTo>
                  <a:cubicBezTo>
                    <a:pt x="16174" y="4212"/>
                    <a:pt x="16230" y="4089"/>
                    <a:pt x="16237" y="4002"/>
                  </a:cubicBezTo>
                  <a:cubicBezTo>
                    <a:pt x="16237" y="3949"/>
                    <a:pt x="16157" y="3746"/>
                    <a:pt x="14991" y="3291"/>
                  </a:cubicBezTo>
                  <a:cubicBezTo>
                    <a:pt x="14809" y="3219"/>
                    <a:pt x="14657" y="3183"/>
                    <a:pt x="14543" y="3183"/>
                  </a:cubicBezTo>
                  <a:cubicBezTo>
                    <a:pt x="14473" y="3183"/>
                    <a:pt x="14416" y="3196"/>
                    <a:pt x="14375" y="3224"/>
                  </a:cubicBezTo>
                  <a:cubicBezTo>
                    <a:pt x="14312" y="3266"/>
                    <a:pt x="14280" y="3350"/>
                    <a:pt x="14280" y="3473"/>
                  </a:cubicBezTo>
                  <a:cubicBezTo>
                    <a:pt x="14280" y="3546"/>
                    <a:pt x="14273" y="3623"/>
                    <a:pt x="14221" y="3658"/>
                  </a:cubicBezTo>
                  <a:cubicBezTo>
                    <a:pt x="14200" y="3675"/>
                    <a:pt x="14179" y="3680"/>
                    <a:pt x="14158" y="3680"/>
                  </a:cubicBezTo>
                  <a:cubicBezTo>
                    <a:pt x="14129" y="3680"/>
                    <a:pt x="14102" y="3670"/>
                    <a:pt x="14077" y="3662"/>
                  </a:cubicBezTo>
                  <a:cubicBezTo>
                    <a:pt x="14052" y="3654"/>
                    <a:pt x="14029" y="3646"/>
                    <a:pt x="14008" y="3646"/>
                  </a:cubicBezTo>
                  <a:cubicBezTo>
                    <a:pt x="13967" y="3646"/>
                    <a:pt x="13930" y="3673"/>
                    <a:pt x="13888" y="3767"/>
                  </a:cubicBezTo>
                  <a:cubicBezTo>
                    <a:pt x="13791" y="3983"/>
                    <a:pt x="13656" y="4006"/>
                    <a:pt x="13595" y="4006"/>
                  </a:cubicBezTo>
                  <a:cubicBezTo>
                    <a:pt x="13588" y="4006"/>
                    <a:pt x="13582" y="4005"/>
                    <a:pt x="13577" y="4005"/>
                  </a:cubicBezTo>
                  <a:cubicBezTo>
                    <a:pt x="13500" y="3998"/>
                    <a:pt x="13437" y="3949"/>
                    <a:pt x="13419" y="3875"/>
                  </a:cubicBezTo>
                  <a:cubicBezTo>
                    <a:pt x="13405" y="3805"/>
                    <a:pt x="13440" y="3739"/>
                    <a:pt x="13517" y="3693"/>
                  </a:cubicBezTo>
                  <a:cubicBezTo>
                    <a:pt x="13696" y="3588"/>
                    <a:pt x="13885" y="3333"/>
                    <a:pt x="13958" y="3102"/>
                  </a:cubicBezTo>
                  <a:cubicBezTo>
                    <a:pt x="13965" y="3088"/>
                    <a:pt x="13955" y="3070"/>
                    <a:pt x="13934" y="3049"/>
                  </a:cubicBezTo>
                  <a:cubicBezTo>
                    <a:pt x="13813" y="2936"/>
                    <a:pt x="13454" y="2855"/>
                    <a:pt x="13184" y="2855"/>
                  </a:cubicBezTo>
                  <a:cubicBezTo>
                    <a:pt x="13088" y="2855"/>
                    <a:pt x="13002" y="2865"/>
                    <a:pt x="12943" y="2888"/>
                  </a:cubicBezTo>
                  <a:cubicBezTo>
                    <a:pt x="12831" y="2934"/>
                    <a:pt x="12807" y="3028"/>
                    <a:pt x="12782" y="3151"/>
                  </a:cubicBezTo>
                  <a:cubicBezTo>
                    <a:pt x="12768" y="3228"/>
                    <a:pt x="12758" y="3301"/>
                    <a:pt x="12691" y="3333"/>
                  </a:cubicBezTo>
                  <a:cubicBezTo>
                    <a:pt x="12672" y="3339"/>
                    <a:pt x="12653" y="3342"/>
                    <a:pt x="12634" y="3342"/>
                  </a:cubicBezTo>
                  <a:cubicBezTo>
                    <a:pt x="12599" y="3342"/>
                    <a:pt x="12565" y="3332"/>
                    <a:pt x="12533" y="3312"/>
                  </a:cubicBezTo>
                  <a:cubicBezTo>
                    <a:pt x="12414" y="3252"/>
                    <a:pt x="12358" y="3116"/>
                    <a:pt x="12400" y="2990"/>
                  </a:cubicBezTo>
                  <a:cubicBezTo>
                    <a:pt x="12438" y="2865"/>
                    <a:pt x="12559" y="2737"/>
                    <a:pt x="12699" y="2737"/>
                  </a:cubicBezTo>
                  <a:cubicBezTo>
                    <a:pt x="12705" y="2737"/>
                    <a:pt x="12710" y="2737"/>
                    <a:pt x="12716" y="2738"/>
                  </a:cubicBezTo>
                  <a:cubicBezTo>
                    <a:pt x="12717" y="2738"/>
                    <a:pt x="12719" y="2738"/>
                    <a:pt x="12721" y="2738"/>
                  </a:cubicBezTo>
                  <a:cubicBezTo>
                    <a:pt x="12772" y="2738"/>
                    <a:pt x="12932" y="2682"/>
                    <a:pt x="13199" y="2097"/>
                  </a:cubicBezTo>
                  <a:cubicBezTo>
                    <a:pt x="13258" y="1968"/>
                    <a:pt x="13202" y="1915"/>
                    <a:pt x="13017" y="1792"/>
                  </a:cubicBezTo>
                  <a:cubicBezTo>
                    <a:pt x="12922" y="1733"/>
                    <a:pt x="12838" y="1663"/>
                    <a:pt x="12761" y="1586"/>
                  </a:cubicBezTo>
                  <a:cubicBezTo>
                    <a:pt x="12646" y="1456"/>
                    <a:pt x="12600" y="1229"/>
                    <a:pt x="12555" y="1008"/>
                  </a:cubicBezTo>
                  <a:cubicBezTo>
                    <a:pt x="12523" y="840"/>
                    <a:pt x="12484" y="655"/>
                    <a:pt x="12421" y="578"/>
                  </a:cubicBezTo>
                  <a:lnTo>
                    <a:pt x="12418" y="581"/>
                  </a:lnTo>
                  <a:lnTo>
                    <a:pt x="12393" y="606"/>
                  </a:lnTo>
                  <a:lnTo>
                    <a:pt x="12372" y="630"/>
                  </a:lnTo>
                  <a:lnTo>
                    <a:pt x="12348" y="655"/>
                  </a:lnTo>
                  <a:lnTo>
                    <a:pt x="12323" y="679"/>
                  </a:lnTo>
                  <a:lnTo>
                    <a:pt x="12302" y="704"/>
                  </a:lnTo>
                  <a:lnTo>
                    <a:pt x="12278" y="732"/>
                  </a:lnTo>
                  <a:lnTo>
                    <a:pt x="12257" y="756"/>
                  </a:lnTo>
                  <a:lnTo>
                    <a:pt x="12229" y="784"/>
                  </a:lnTo>
                  <a:lnTo>
                    <a:pt x="12208" y="809"/>
                  </a:lnTo>
                  <a:lnTo>
                    <a:pt x="12183" y="837"/>
                  </a:lnTo>
                  <a:lnTo>
                    <a:pt x="12162" y="861"/>
                  </a:lnTo>
                  <a:lnTo>
                    <a:pt x="12138" y="893"/>
                  </a:lnTo>
                  <a:lnTo>
                    <a:pt x="12120" y="917"/>
                  </a:lnTo>
                  <a:lnTo>
                    <a:pt x="12096" y="945"/>
                  </a:lnTo>
                  <a:lnTo>
                    <a:pt x="12075" y="973"/>
                  </a:lnTo>
                  <a:lnTo>
                    <a:pt x="12054" y="1001"/>
                  </a:lnTo>
                  <a:lnTo>
                    <a:pt x="12036" y="1026"/>
                  </a:lnTo>
                  <a:lnTo>
                    <a:pt x="12015" y="1057"/>
                  </a:lnTo>
                  <a:lnTo>
                    <a:pt x="11998" y="1082"/>
                  </a:lnTo>
                  <a:lnTo>
                    <a:pt x="11977" y="1110"/>
                  </a:lnTo>
                  <a:lnTo>
                    <a:pt x="11959" y="1134"/>
                  </a:lnTo>
                  <a:lnTo>
                    <a:pt x="11942" y="1162"/>
                  </a:lnTo>
                  <a:lnTo>
                    <a:pt x="11928" y="1187"/>
                  </a:lnTo>
                  <a:lnTo>
                    <a:pt x="11910" y="1215"/>
                  </a:lnTo>
                  <a:lnTo>
                    <a:pt x="11900" y="1239"/>
                  </a:lnTo>
                  <a:cubicBezTo>
                    <a:pt x="11893" y="1250"/>
                    <a:pt x="11889" y="1257"/>
                    <a:pt x="11882" y="1267"/>
                  </a:cubicBezTo>
                  <a:lnTo>
                    <a:pt x="11872" y="1288"/>
                  </a:lnTo>
                  <a:cubicBezTo>
                    <a:pt x="11868" y="1299"/>
                    <a:pt x="11861" y="1309"/>
                    <a:pt x="11858" y="1320"/>
                  </a:cubicBezTo>
                  <a:lnTo>
                    <a:pt x="11851" y="1337"/>
                  </a:lnTo>
                  <a:cubicBezTo>
                    <a:pt x="11844" y="1351"/>
                    <a:pt x="11840" y="1369"/>
                    <a:pt x="11833" y="1383"/>
                  </a:cubicBezTo>
                  <a:cubicBezTo>
                    <a:pt x="11750" y="1639"/>
                    <a:pt x="11626" y="1645"/>
                    <a:pt x="11493" y="1645"/>
                  </a:cubicBezTo>
                  <a:cubicBezTo>
                    <a:pt x="11487" y="1645"/>
                    <a:pt x="11480" y="1645"/>
                    <a:pt x="11473" y="1645"/>
                  </a:cubicBezTo>
                  <a:lnTo>
                    <a:pt x="11417" y="1645"/>
                  </a:lnTo>
                  <a:cubicBezTo>
                    <a:pt x="11347" y="1645"/>
                    <a:pt x="11280" y="1652"/>
                    <a:pt x="11217" y="1673"/>
                  </a:cubicBezTo>
                  <a:cubicBezTo>
                    <a:pt x="11196" y="1680"/>
                    <a:pt x="11179" y="1684"/>
                    <a:pt x="11161" y="1691"/>
                  </a:cubicBezTo>
                  <a:lnTo>
                    <a:pt x="11151" y="1691"/>
                  </a:lnTo>
                  <a:cubicBezTo>
                    <a:pt x="11133" y="1694"/>
                    <a:pt x="11119" y="1698"/>
                    <a:pt x="11105" y="1701"/>
                  </a:cubicBezTo>
                  <a:lnTo>
                    <a:pt x="11095" y="1701"/>
                  </a:lnTo>
                  <a:cubicBezTo>
                    <a:pt x="11081" y="1705"/>
                    <a:pt x="11067" y="1705"/>
                    <a:pt x="11049" y="1705"/>
                  </a:cubicBezTo>
                  <a:lnTo>
                    <a:pt x="10990" y="1705"/>
                  </a:lnTo>
                  <a:cubicBezTo>
                    <a:pt x="10895" y="1705"/>
                    <a:pt x="10804" y="1673"/>
                    <a:pt x="10727" y="1614"/>
                  </a:cubicBezTo>
                  <a:lnTo>
                    <a:pt x="10724" y="1621"/>
                  </a:lnTo>
                  <a:lnTo>
                    <a:pt x="10682" y="1568"/>
                  </a:lnTo>
                  <a:cubicBezTo>
                    <a:pt x="10671" y="1558"/>
                    <a:pt x="10661" y="1547"/>
                    <a:pt x="10650" y="1537"/>
                  </a:cubicBezTo>
                  <a:lnTo>
                    <a:pt x="10636" y="1516"/>
                  </a:lnTo>
                  <a:cubicBezTo>
                    <a:pt x="10626" y="1505"/>
                    <a:pt x="10619" y="1491"/>
                    <a:pt x="10608" y="1481"/>
                  </a:cubicBezTo>
                  <a:cubicBezTo>
                    <a:pt x="10595" y="1458"/>
                    <a:pt x="10558" y="1451"/>
                    <a:pt x="10511" y="1451"/>
                  </a:cubicBezTo>
                  <a:cubicBezTo>
                    <a:pt x="10457" y="1451"/>
                    <a:pt x="10388" y="1461"/>
                    <a:pt x="10328" y="1470"/>
                  </a:cubicBezTo>
                  <a:cubicBezTo>
                    <a:pt x="10252" y="1485"/>
                    <a:pt x="10174" y="1492"/>
                    <a:pt x="10097" y="1492"/>
                  </a:cubicBezTo>
                  <a:cubicBezTo>
                    <a:pt x="10082" y="1492"/>
                    <a:pt x="10067" y="1492"/>
                    <a:pt x="10051" y="1491"/>
                  </a:cubicBezTo>
                  <a:cubicBezTo>
                    <a:pt x="10045" y="1491"/>
                    <a:pt x="10039" y="1491"/>
                    <a:pt x="10034" y="1491"/>
                  </a:cubicBezTo>
                  <a:cubicBezTo>
                    <a:pt x="10000" y="1491"/>
                    <a:pt x="9990" y="1506"/>
                    <a:pt x="9978" y="1600"/>
                  </a:cubicBezTo>
                  <a:cubicBezTo>
                    <a:pt x="9967" y="1673"/>
                    <a:pt x="9953" y="1778"/>
                    <a:pt x="9859" y="1831"/>
                  </a:cubicBezTo>
                  <a:cubicBezTo>
                    <a:pt x="9848" y="1834"/>
                    <a:pt x="9838" y="1838"/>
                    <a:pt x="9827" y="1841"/>
                  </a:cubicBezTo>
                  <a:lnTo>
                    <a:pt x="9817" y="1845"/>
                  </a:lnTo>
                  <a:lnTo>
                    <a:pt x="9796" y="1852"/>
                  </a:lnTo>
                  <a:lnTo>
                    <a:pt x="9754" y="1852"/>
                  </a:lnTo>
                  <a:cubicBezTo>
                    <a:pt x="9733" y="1852"/>
                    <a:pt x="9715" y="1848"/>
                    <a:pt x="9698" y="1848"/>
                  </a:cubicBezTo>
                  <a:lnTo>
                    <a:pt x="9684" y="1848"/>
                  </a:lnTo>
                  <a:lnTo>
                    <a:pt x="9687" y="1855"/>
                  </a:lnTo>
                  <a:lnTo>
                    <a:pt x="9568" y="1824"/>
                  </a:lnTo>
                  <a:lnTo>
                    <a:pt x="9516" y="1810"/>
                  </a:lnTo>
                  <a:cubicBezTo>
                    <a:pt x="9440" y="1792"/>
                    <a:pt x="9358" y="1771"/>
                    <a:pt x="9298" y="1771"/>
                  </a:cubicBezTo>
                  <a:cubicBezTo>
                    <a:pt x="9263" y="1771"/>
                    <a:pt x="9235" y="1778"/>
                    <a:pt x="9218" y="1796"/>
                  </a:cubicBezTo>
                  <a:cubicBezTo>
                    <a:pt x="9170" y="1857"/>
                    <a:pt x="9099" y="1891"/>
                    <a:pt x="9022" y="1891"/>
                  </a:cubicBezTo>
                  <a:cubicBezTo>
                    <a:pt x="9015" y="1891"/>
                    <a:pt x="9008" y="1891"/>
                    <a:pt x="9001" y="1891"/>
                  </a:cubicBezTo>
                  <a:cubicBezTo>
                    <a:pt x="8963" y="1891"/>
                    <a:pt x="8963" y="1891"/>
                    <a:pt x="8952" y="1915"/>
                  </a:cubicBezTo>
                  <a:cubicBezTo>
                    <a:pt x="8896" y="2024"/>
                    <a:pt x="8777" y="2031"/>
                    <a:pt x="8690" y="2038"/>
                  </a:cubicBezTo>
                  <a:cubicBezTo>
                    <a:pt x="8651" y="2041"/>
                    <a:pt x="8592" y="2045"/>
                    <a:pt x="8581" y="2059"/>
                  </a:cubicBezTo>
                  <a:cubicBezTo>
                    <a:pt x="8532" y="2115"/>
                    <a:pt x="8462" y="2143"/>
                    <a:pt x="8388" y="2143"/>
                  </a:cubicBezTo>
                  <a:lnTo>
                    <a:pt x="8315" y="2143"/>
                  </a:lnTo>
                  <a:lnTo>
                    <a:pt x="8301" y="2139"/>
                  </a:lnTo>
                  <a:lnTo>
                    <a:pt x="8290" y="2139"/>
                  </a:lnTo>
                  <a:lnTo>
                    <a:pt x="8276" y="2136"/>
                  </a:lnTo>
                  <a:lnTo>
                    <a:pt x="8262" y="2132"/>
                  </a:lnTo>
                  <a:lnTo>
                    <a:pt x="8248" y="2125"/>
                  </a:lnTo>
                  <a:lnTo>
                    <a:pt x="8234" y="2122"/>
                  </a:lnTo>
                  <a:lnTo>
                    <a:pt x="8220" y="2115"/>
                  </a:lnTo>
                  <a:lnTo>
                    <a:pt x="8206" y="2111"/>
                  </a:lnTo>
                  <a:lnTo>
                    <a:pt x="8192" y="2104"/>
                  </a:lnTo>
                  <a:lnTo>
                    <a:pt x="8175" y="2097"/>
                  </a:lnTo>
                  <a:lnTo>
                    <a:pt x="8161" y="2090"/>
                  </a:lnTo>
                  <a:lnTo>
                    <a:pt x="8143" y="2080"/>
                  </a:lnTo>
                  <a:lnTo>
                    <a:pt x="8129" y="2069"/>
                  </a:lnTo>
                  <a:lnTo>
                    <a:pt x="8108" y="2059"/>
                  </a:lnTo>
                  <a:lnTo>
                    <a:pt x="8094" y="2048"/>
                  </a:lnTo>
                  <a:lnTo>
                    <a:pt x="8077" y="2038"/>
                  </a:lnTo>
                  <a:lnTo>
                    <a:pt x="8059" y="2024"/>
                  </a:lnTo>
                  <a:lnTo>
                    <a:pt x="8042" y="2010"/>
                  </a:lnTo>
                  <a:lnTo>
                    <a:pt x="8024" y="1996"/>
                  </a:lnTo>
                  <a:lnTo>
                    <a:pt x="8003" y="1982"/>
                  </a:lnTo>
                  <a:lnTo>
                    <a:pt x="7986" y="1961"/>
                  </a:lnTo>
                  <a:lnTo>
                    <a:pt x="7968" y="1947"/>
                  </a:lnTo>
                  <a:lnTo>
                    <a:pt x="7944" y="1922"/>
                  </a:lnTo>
                  <a:lnTo>
                    <a:pt x="7930" y="1908"/>
                  </a:lnTo>
                  <a:cubicBezTo>
                    <a:pt x="7916" y="1898"/>
                    <a:pt x="7905" y="1883"/>
                    <a:pt x="7891" y="1869"/>
                  </a:cubicBezTo>
                  <a:cubicBezTo>
                    <a:pt x="7688" y="1642"/>
                    <a:pt x="7639" y="1330"/>
                    <a:pt x="7660" y="1113"/>
                  </a:cubicBezTo>
                  <a:cubicBezTo>
                    <a:pt x="7674" y="963"/>
                    <a:pt x="7720" y="851"/>
                    <a:pt x="7786" y="802"/>
                  </a:cubicBezTo>
                  <a:cubicBezTo>
                    <a:pt x="7839" y="756"/>
                    <a:pt x="7863" y="683"/>
                    <a:pt x="7849" y="613"/>
                  </a:cubicBezTo>
                  <a:cubicBezTo>
                    <a:pt x="7846" y="546"/>
                    <a:pt x="7807" y="487"/>
                    <a:pt x="7748" y="455"/>
                  </a:cubicBezTo>
                  <a:cubicBezTo>
                    <a:pt x="7629" y="403"/>
                    <a:pt x="7622" y="273"/>
                    <a:pt x="7615" y="172"/>
                  </a:cubicBezTo>
                  <a:cubicBezTo>
                    <a:pt x="7608" y="46"/>
                    <a:pt x="7597" y="11"/>
                    <a:pt x="7538"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34"/>
            <p:cNvSpPr/>
            <p:nvPr/>
          </p:nvSpPr>
          <p:spPr>
            <a:xfrm>
              <a:off x="5525563" y="3566779"/>
              <a:ext cx="58890" cy="62594"/>
            </a:xfrm>
            <a:custGeom>
              <a:rect b="b" l="l" r="r" t="t"/>
              <a:pathLst>
                <a:path extrusionOk="0" h="2755" w="2592">
                  <a:moveTo>
                    <a:pt x="725" y="1"/>
                  </a:moveTo>
                  <a:cubicBezTo>
                    <a:pt x="692" y="1"/>
                    <a:pt x="659" y="8"/>
                    <a:pt x="627" y="22"/>
                  </a:cubicBezTo>
                  <a:cubicBezTo>
                    <a:pt x="617" y="25"/>
                    <a:pt x="603" y="29"/>
                    <a:pt x="592" y="32"/>
                  </a:cubicBezTo>
                  <a:lnTo>
                    <a:pt x="575" y="36"/>
                  </a:lnTo>
                  <a:cubicBezTo>
                    <a:pt x="568" y="36"/>
                    <a:pt x="557" y="39"/>
                    <a:pt x="547" y="39"/>
                  </a:cubicBezTo>
                  <a:lnTo>
                    <a:pt x="466" y="39"/>
                  </a:lnTo>
                  <a:cubicBezTo>
                    <a:pt x="417" y="92"/>
                    <a:pt x="375" y="155"/>
                    <a:pt x="347" y="221"/>
                  </a:cubicBezTo>
                  <a:lnTo>
                    <a:pt x="347" y="225"/>
                  </a:lnTo>
                  <a:cubicBezTo>
                    <a:pt x="344" y="232"/>
                    <a:pt x="344" y="242"/>
                    <a:pt x="340" y="249"/>
                  </a:cubicBezTo>
                  <a:lnTo>
                    <a:pt x="340" y="256"/>
                  </a:lnTo>
                  <a:cubicBezTo>
                    <a:pt x="340" y="263"/>
                    <a:pt x="337" y="270"/>
                    <a:pt x="337" y="281"/>
                  </a:cubicBezTo>
                  <a:lnTo>
                    <a:pt x="337" y="323"/>
                  </a:lnTo>
                  <a:cubicBezTo>
                    <a:pt x="326" y="428"/>
                    <a:pt x="302" y="529"/>
                    <a:pt x="267" y="628"/>
                  </a:cubicBezTo>
                  <a:lnTo>
                    <a:pt x="249" y="691"/>
                  </a:lnTo>
                  <a:cubicBezTo>
                    <a:pt x="235" y="733"/>
                    <a:pt x="225" y="778"/>
                    <a:pt x="211" y="820"/>
                  </a:cubicBezTo>
                  <a:cubicBezTo>
                    <a:pt x="179" y="950"/>
                    <a:pt x="158" y="1083"/>
                    <a:pt x="155" y="1216"/>
                  </a:cubicBezTo>
                  <a:cubicBezTo>
                    <a:pt x="155" y="1331"/>
                    <a:pt x="137" y="1447"/>
                    <a:pt x="106" y="1559"/>
                  </a:cubicBezTo>
                  <a:cubicBezTo>
                    <a:pt x="92" y="1594"/>
                    <a:pt x="81" y="1622"/>
                    <a:pt x="71" y="1646"/>
                  </a:cubicBezTo>
                  <a:cubicBezTo>
                    <a:pt x="29" y="1734"/>
                    <a:pt x="8" y="1832"/>
                    <a:pt x="8" y="1926"/>
                  </a:cubicBezTo>
                  <a:cubicBezTo>
                    <a:pt x="1" y="2143"/>
                    <a:pt x="43" y="2161"/>
                    <a:pt x="81" y="2171"/>
                  </a:cubicBezTo>
                  <a:cubicBezTo>
                    <a:pt x="106" y="2178"/>
                    <a:pt x="127" y="2192"/>
                    <a:pt x="148" y="2210"/>
                  </a:cubicBezTo>
                  <a:cubicBezTo>
                    <a:pt x="155" y="2217"/>
                    <a:pt x="158" y="2224"/>
                    <a:pt x="162" y="2227"/>
                  </a:cubicBezTo>
                  <a:cubicBezTo>
                    <a:pt x="162" y="2227"/>
                    <a:pt x="162" y="2234"/>
                    <a:pt x="165" y="2234"/>
                  </a:cubicBezTo>
                  <a:cubicBezTo>
                    <a:pt x="169" y="2241"/>
                    <a:pt x="169" y="2245"/>
                    <a:pt x="172" y="2252"/>
                  </a:cubicBezTo>
                  <a:lnTo>
                    <a:pt x="172" y="2259"/>
                  </a:lnTo>
                  <a:cubicBezTo>
                    <a:pt x="172" y="2266"/>
                    <a:pt x="172" y="2273"/>
                    <a:pt x="172" y="2276"/>
                  </a:cubicBezTo>
                  <a:lnTo>
                    <a:pt x="172" y="2290"/>
                  </a:lnTo>
                  <a:lnTo>
                    <a:pt x="172" y="2308"/>
                  </a:lnTo>
                  <a:lnTo>
                    <a:pt x="172" y="2322"/>
                  </a:lnTo>
                  <a:cubicBezTo>
                    <a:pt x="172" y="2329"/>
                    <a:pt x="172" y="2336"/>
                    <a:pt x="172" y="2343"/>
                  </a:cubicBezTo>
                  <a:cubicBezTo>
                    <a:pt x="169" y="2350"/>
                    <a:pt x="169" y="2357"/>
                    <a:pt x="169" y="2360"/>
                  </a:cubicBezTo>
                  <a:cubicBezTo>
                    <a:pt x="165" y="2367"/>
                    <a:pt x="165" y="2378"/>
                    <a:pt x="162" y="2385"/>
                  </a:cubicBezTo>
                  <a:lnTo>
                    <a:pt x="155" y="2406"/>
                  </a:lnTo>
                  <a:cubicBezTo>
                    <a:pt x="155" y="2416"/>
                    <a:pt x="151" y="2427"/>
                    <a:pt x="148" y="2434"/>
                  </a:cubicBezTo>
                  <a:lnTo>
                    <a:pt x="137" y="2458"/>
                  </a:lnTo>
                  <a:lnTo>
                    <a:pt x="137" y="2469"/>
                  </a:lnTo>
                  <a:cubicBezTo>
                    <a:pt x="174" y="2503"/>
                    <a:pt x="203" y="2526"/>
                    <a:pt x="248" y="2526"/>
                  </a:cubicBezTo>
                  <a:cubicBezTo>
                    <a:pt x="254" y="2526"/>
                    <a:pt x="260" y="2526"/>
                    <a:pt x="267" y="2525"/>
                  </a:cubicBezTo>
                  <a:cubicBezTo>
                    <a:pt x="295" y="2525"/>
                    <a:pt x="323" y="2521"/>
                    <a:pt x="351" y="2521"/>
                  </a:cubicBezTo>
                  <a:cubicBezTo>
                    <a:pt x="564" y="2521"/>
                    <a:pt x="774" y="2609"/>
                    <a:pt x="1005" y="2714"/>
                  </a:cubicBezTo>
                  <a:cubicBezTo>
                    <a:pt x="1074" y="2744"/>
                    <a:pt x="1110" y="2755"/>
                    <a:pt x="1135" y="2755"/>
                  </a:cubicBezTo>
                  <a:cubicBezTo>
                    <a:pt x="1153" y="2755"/>
                    <a:pt x="1166" y="2749"/>
                    <a:pt x="1180" y="2742"/>
                  </a:cubicBezTo>
                  <a:cubicBezTo>
                    <a:pt x="1231" y="2716"/>
                    <a:pt x="1285" y="2702"/>
                    <a:pt x="1340" y="2702"/>
                  </a:cubicBezTo>
                  <a:cubicBezTo>
                    <a:pt x="1365" y="2702"/>
                    <a:pt x="1390" y="2705"/>
                    <a:pt x="1415" y="2711"/>
                  </a:cubicBezTo>
                  <a:cubicBezTo>
                    <a:pt x="1508" y="2723"/>
                    <a:pt x="1607" y="2734"/>
                    <a:pt x="1709" y="2734"/>
                  </a:cubicBezTo>
                  <a:cubicBezTo>
                    <a:pt x="1870" y="2734"/>
                    <a:pt x="2037" y="2706"/>
                    <a:pt x="2196" y="2609"/>
                  </a:cubicBezTo>
                  <a:cubicBezTo>
                    <a:pt x="2322" y="2532"/>
                    <a:pt x="2402" y="2413"/>
                    <a:pt x="2497" y="2276"/>
                  </a:cubicBezTo>
                  <a:cubicBezTo>
                    <a:pt x="2528" y="2234"/>
                    <a:pt x="2556" y="2189"/>
                    <a:pt x="2591" y="2147"/>
                  </a:cubicBezTo>
                  <a:lnTo>
                    <a:pt x="2591" y="2140"/>
                  </a:lnTo>
                  <a:cubicBezTo>
                    <a:pt x="2588" y="2133"/>
                    <a:pt x="2584" y="2126"/>
                    <a:pt x="2581" y="2119"/>
                  </a:cubicBezTo>
                  <a:cubicBezTo>
                    <a:pt x="2581" y="2112"/>
                    <a:pt x="2577" y="2105"/>
                    <a:pt x="2574" y="2098"/>
                  </a:cubicBezTo>
                  <a:cubicBezTo>
                    <a:pt x="2570" y="2087"/>
                    <a:pt x="2567" y="2084"/>
                    <a:pt x="2567" y="2077"/>
                  </a:cubicBezTo>
                  <a:cubicBezTo>
                    <a:pt x="2563" y="2070"/>
                    <a:pt x="2560" y="2059"/>
                    <a:pt x="2560" y="2052"/>
                  </a:cubicBezTo>
                  <a:cubicBezTo>
                    <a:pt x="2556" y="2042"/>
                    <a:pt x="2553" y="2038"/>
                    <a:pt x="2553" y="2031"/>
                  </a:cubicBezTo>
                  <a:cubicBezTo>
                    <a:pt x="2549" y="2024"/>
                    <a:pt x="2549" y="2014"/>
                    <a:pt x="2546" y="2007"/>
                  </a:cubicBezTo>
                  <a:cubicBezTo>
                    <a:pt x="2546" y="1996"/>
                    <a:pt x="2542" y="1993"/>
                    <a:pt x="2542" y="1986"/>
                  </a:cubicBezTo>
                  <a:cubicBezTo>
                    <a:pt x="2542" y="1979"/>
                    <a:pt x="2539" y="1968"/>
                    <a:pt x="2539" y="1961"/>
                  </a:cubicBezTo>
                  <a:cubicBezTo>
                    <a:pt x="2535" y="1951"/>
                    <a:pt x="2535" y="1947"/>
                    <a:pt x="2535" y="1940"/>
                  </a:cubicBezTo>
                  <a:cubicBezTo>
                    <a:pt x="2532" y="1933"/>
                    <a:pt x="2532" y="1923"/>
                    <a:pt x="2532" y="1916"/>
                  </a:cubicBezTo>
                  <a:cubicBezTo>
                    <a:pt x="2528" y="1905"/>
                    <a:pt x="2532" y="1902"/>
                    <a:pt x="2528" y="1895"/>
                  </a:cubicBezTo>
                  <a:cubicBezTo>
                    <a:pt x="2525" y="1888"/>
                    <a:pt x="2528" y="1877"/>
                    <a:pt x="2525" y="1870"/>
                  </a:cubicBezTo>
                  <a:cubicBezTo>
                    <a:pt x="2521" y="1860"/>
                    <a:pt x="2525" y="1856"/>
                    <a:pt x="2525" y="1849"/>
                  </a:cubicBezTo>
                  <a:lnTo>
                    <a:pt x="2525" y="1825"/>
                  </a:lnTo>
                  <a:lnTo>
                    <a:pt x="2525" y="1804"/>
                  </a:lnTo>
                  <a:lnTo>
                    <a:pt x="2525" y="1779"/>
                  </a:lnTo>
                  <a:lnTo>
                    <a:pt x="2525" y="1758"/>
                  </a:lnTo>
                  <a:lnTo>
                    <a:pt x="2525" y="1734"/>
                  </a:lnTo>
                  <a:lnTo>
                    <a:pt x="2525" y="1716"/>
                  </a:lnTo>
                  <a:lnTo>
                    <a:pt x="2525" y="1692"/>
                  </a:lnTo>
                  <a:lnTo>
                    <a:pt x="2525" y="1674"/>
                  </a:lnTo>
                  <a:lnTo>
                    <a:pt x="2525" y="1650"/>
                  </a:lnTo>
                  <a:lnTo>
                    <a:pt x="2525" y="1632"/>
                  </a:lnTo>
                  <a:lnTo>
                    <a:pt x="2525" y="1608"/>
                  </a:lnTo>
                  <a:lnTo>
                    <a:pt x="2525" y="1590"/>
                  </a:lnTo>
                  <a:lnTo>
                    <a:pt x="2525" y="1569"/>
                  </a:lnTo>
                  <a:lnTo>
                    <a:pt x="2525" y="1552"/>
                  </a:lnTo>
                  <a:lnTo>
                    <a:pt x="2525" y="1527"/>
                  </a:lnTo>
                  <a:lnTo>
                    <a:pt x="2525" y="1513"/>
                  </a:lnTo>
                  <a:lnTo>
                    <a:pt x="2528" y="1478"/>
                  </a:lnTo>
                  <a:cubicBezTo>
                    <a:pt x="2535" y="1419"/>
                    <a:pt x="2539" y="1366"/>
                    <a:pt x="2539" y="1324"/>
                  </a:cubicBezTo>
                  <a:cubicBezTo>
                    <a:pt x="2539" y="1177"/>
                    <a:pt x="2423" y="1104"/>
                    <a:pt x="2315" y="1034"/>
                  </a:cubicBezTo>
                  <a:cubicBezTo>
                    <a:pt x="2269" y="1009"/>
                    <a:pt x="2224" y="974"/>
                    <a:pt x="2185" y="939"/>
                  </a:cubicBezTo>
                  <a:cubicBezTo>
                    <a:pt x="2129" y="890"/>
                    <a:pt x="2070" y="848"/>
                    <a:pt x="2003" y="810"/>
                  </a:cubicBezTo>
                  <a:cubicBezTo>
                    <a:pt x="1852" y="719"/>
                    <a:pt x="1667" y="607"/>
                    <a:pt x="1569" y="466"/>
                  </a:cubicBezTo>
                  <a:cubicBezTo>
                    <a:pt x="1541" y="428"/>
                    <a:pt x="1523" y="417"/>
                    <a:pt x="1516" y="417"/>
                  </a:cubicBezTo>
                  <a:cubicBezTo>
                    <a:pt x="1495" y="417"/>
                    <a:pt x="1460" y="463"/>
                    <a:pt x="1439" y="487"/>
                  </a:cubicBezTo>
                  <a:cubicBezTo>
                    <a:pt x="1404" y="533"/>
                    <a:pt x="1373" y="572"/>
                    <a:pt x="1324" y="579"/>
                  </a:cubicBezTo>
                  <a:cubicBezTo>
                    <a:pt x="1317" y="580"/>
                    <a:pt x="1311" y="580"/>
                    <a:pt x="1305" y="580"/>
                  </a:cubicBezTo>
                  <a:cubicBezTo>
                    <a:pt x="1231" y="580"/>
                    <a:pt x="1203" y="507"/>
                    <a:pt x="1177" y="442"/>
                  </a:cubicBezTo>
                  <a:cubicBezTo>
                    <a:pt x="1138" y="347"/>
                    <a:pt x="1086" y="256"/>
                    <a:pt x="1019" y="176"/>
                  </a:cubicBezTo>
                  <a:cubicBezTo>
                    <a:pt x="923" y="61"/>
                    <a:pt x="822" y="1"/>
                    <a:pt x="72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34"/>
            <p:cNvSpPr/>
            <p:nvPr/>
          </p:nvSpPr>
          <p:spPr>
            <a:xfrm>
              <a:off x="5582838" y="3609809"/>
              <a:ext cx="91" cy="500"/>
            </a:xfrm>
            <a:custGeom>
              <a:rect b="b" l="l" r="r" t="t"/>
              <a:pathLst>
                <a:path extrusionOk="0" h="22" w="4">
                  <a:moveTo>
                    <a:pt x="0" y="1"/>
                  </a:moveTo>
                  <a:cubicBezTo>
                    <a:pt x="0" y="8"/>
                    <a:pt x="0" y="15"/>
                    <a:pt x="4" y="22"/>
                  </a:cubicBez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34"/>
            <p:cNvSpPr/>
            <p:nvPr/>
          </p:nvSpPr>
          <p:spPr>
            <a:xfrm>
              <a:off x="5582679" y="3603856"/>
              <a:ext cx="91" cy="409"/>
            </a:xfrm>
            <a:custGeom>
              <a:rect b="b" l="l" r="r" t="t"/>
              <a:pathLst>
                <a:path extrusionOk="0" h="18" w="4">
                  <a:moveTo>
                    <a:pt x="4" y="0"/>
                  </a:moveTo>
                  <a:cubicBezTo>
                    <a:pt x="4" y="7"/>
                    <a:pt x="0" y="11"/>
                    <a:pt x="4" y="18"/>
                  </a:cubicBezTo>
                  <a:lnTo>
                    <a:pt x="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34"/>
            <p:cNvSpPr/>
            <p:nvPr/>
          </p:nvSpPr>
          <p:spPr>
            <a:xfrm>
              <a:off x="5582997" y="3610854"/>
              <a:ext cx="91" cy="500"/>
            </a:xfrm>
            <a:custGeom>
              <a:rect b="b" l="l" r="r" t="t"/>
              <a:pathLst>
                <a:path extrusionOk="0" h="22" w="4">
                  <a:moveTo>
                    <a:pt x="0" y="0"/>
                  </a:moveTo>
                  <a:cubicBezTo>
                    <a:pt x="0" y="7"/>
                    <a:pt x="4" y="14"/>
                    <a:pt x="4" y="21"/>
                  </a:cubicBezTo>
                  <a:cubicBezTo>
                    <a:pt x="4" y="14"/>
                    <a:pt x="0" y="7"/>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34"/>
            <p:cNvSpPr/>
            <p:nvPr/>
          </p:nvSpPr>
          <p:spPr>
            <a:xfrm>
              <a:off x="5582747" y="3608786"/>
              <a:ext cx="23" cy="500"/>
            </a:xfrm>
            <a:custGeom>
              <a:rect b="b" l="l" r="r" t="t"/>
              <a:pathLst>
                <a:path extrusionOk="0" h="22" w="1">
                  <a:moveTo>
                    <a:pt x="1" y="0"/>
                  </a:moveTo>
                  <a:lnTo>
                    <a:pt x="1" y="21"/>
                  </a:lnTo>
                  <a:cubicBezTo>
                    <a:pt x="1" y="14"/>
                    <a:pt x="1" y="7"/>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34"/>
            <p:cNvSpPr/>
            <p:nvPr/>
          </p:nvSpPr>
          <p:spPr>
            <a:xfrm>
              <a:off x="5583156" y="3611876"/>
              <a:ext cx="182" cy="500"/>
            </a:xfrm>
            <a:custGeom>
              <a:rect b="b" l="l" r="r" t="t"/>
              <a:pathLst>
                <a:path extrusionOk="0" h="22" w="8">
                  <a:moveTo>
                    <a:pt x="0" y="1"/>
                  </a:moveTo>
                  <a:cubicBezTo>
                    <a:pt x="0" y="8"/>
                    <a:pt x="4" y="15"/>
                    <a:pt x="7" y="22"/>
                  </a:cubicBezTo>
                  <a:cubicBezTo>
                    <a:pt x="4" y="15"/>
                    <a:pt x="4" y="8"/>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34"/>
            <p:cNvSpPr/>
            <p:nvPr/>
          </p:nvSpPr>
          <p:spPr>
            <a:xfrm>
              <a:off x="5582679" y="3606719"/>
              <a:ext cx="23" cy="500"/>
            </a:xfrm>
            <a:custGeom>
              <a:rect b="b" l="l" r="r" t="t"/>
              <a:pathLst>
                <a:path extrusionOk="0" h="22" w="1">
                  <a:moveTo>
                    <a:pt x="0" y="0"/>
                  </a:moveTo>
                  <a:lnTo>
                    <a:pt x="0" y="2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34"/>
            <p:cNvSpPr/>
            <p:nvPr/>
          </p:nvSpPr>
          <p:spPr>
            <a:xfrm>
              <a:off x="5582679" y="3607741"/>
              <a:ext cx="23" cy="500"/>
            </a:xfrm>
            <a:custGeom>
              <a:rect b="b" l="l" r="r" t="t"/>
              <a:pathLst>
                <a:path extrusionOk="0" h="22" w="1">
                  <a:moveTo>
                    <a:pt x="0" y="1"/>
                  </a:moveTo>
                  <a:lnTo>
                    <a:pt x="0" y="22"/>
                  </a:lnTo>
                  <a:cubicBezTo>
                    <a:pt x="0" y="15"/>
                    <a:pt x="0" y="8"/>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34"/>
            <p:cNvSpPr/>
            <p:nvPr/>
          </p:nvSpPr>
          <p:spPr>
            <a:xfrm>
              <a:off x="5582679" y="3604811"/>
              <a:ext cx="23" cy="409"/>
            </a:xfrm>
            <a:custGeom>
              <a:rect b="b" l="l" r="r" t="t"/>
              <a:pathLst>
                <a:path extrusionOk="0" h="18" w="1">
                  <a:moveTo>
                    <a:pt x="0" y="0"/>
                  </a:moveTo>
                  <a:lnTo>
                    <a:pt x="0" y="18"/>
                  </a:lnTo>
                  <a:cubicBezTo>
                    <a:pt x="0" y="11"/>
                    <a:pt x="0" y="7"/>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34"/>
            <p:cNvSpPr/>
            <p:nvPr/>
          </p:nvSpPr>
          <p:spPr>
            <a:xfrm>
              <a:off x="5584110" y="3614989"/>
              <a:ext cx="182" cy="500"/>
            </a:xfrm>
            <a:custGeom>
              <a:rect b="b" l="l" r="r" t="t"/>
              <a:pathLst>
                <a:path extrusionOk="0" h="22" w="8">
                  <a:moveTo>
                    <a:pt x="0" y="0"/>
                  </a:moveTo>
                  <a:cubicBezTo>
                    <a:pt x="4" y="7"/>
                    <a:pt x="4" y="14"/>
                    <a:pt x="7" y="21"/>
                  </a:cubicBezTo>
                  <a:cubicBezTo>
                    <a:pt x="4" y="14"/>
                    <a:pt x="4" y="7"/>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34"/>
            <p:cNvSpPr/>
            <p:nvPr/>
          </p:nvSpPr>
          <p:spPr>
            <a:xfrm>
              <a:off x="5583701" y="3613944"/>
              <a:ext cx="182" cy="500"/>
            </a:xfrm>
            <a:custGeom>
              <a:rect b="b" l="l" r="r" t="t"/>
              <a:pathLst>
                <a:path extrusionOk="0" h="22" w="8">
                  <a:moveTo>
                    <a:pt x="1" y="1"/>
                  </a:moveTo>
                  <a:cubicBezTo>
                    <a:pt x="4" y="8"/>
                    <a:pt x="4" y="15"/>
                    <a:pt x="8" y="22"/>
                  </a:cubicBezTo>
                  <a:cubicBezTo>
                    <a:pt x="8" y="15"/>
                    <a:pt x="4" y="8"/>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34"/>
            <p:cNvSpPr/>
            <p:nvPr/>
          </p:nvSpPr>
          <p:spPr>
            <a:xfrm>
              <a:off x="5583383" y="3612921"/>
              <a:ext cx="182" cy="500"/>
            </a:xfrm>
            <a:custGeom>
              <a:rect b="b" l="l" r="r" t="t"/>
              <a:pathLst>
                <a:path extrusionOk="0" h="22" w="8">
                  <a:moveTo>
                    <a:pt x="1" y="0"/>
                  </a:moveTo>
                  <a:cubicBezTo>
                    <a:pt x="1" y="7"/>
                    <a:pt x="4" y="14"/>
                    <a:pt x="8" y="21"/>
                  </a:cubicBezTo>
                  <a:cubicBezTo>
                    <a:pt x="8" y="14"/>
                    <a:pt x="4" y="7"/>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34"/>
            <p:cNvSpPr/>
            <p:nvPr/>
          </p:nvSpPr>
          <p:spPr>
            <a:xfrm>
              <a:off x="5536377" y="3567733"/>
              <a:ext cx="500" cy="23"/>
            </a:xfrm>
            <a:custGeom>
              <a:rect b="b" l="l" r="r" t="t"/>
              <a:pathLst>
                <a:path extrusionOk="0" h="1" w="22">
                  <a:moveTo>
                    <a:pt x="22" y="1"/>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34"/>
            <p:cNvSpPr/>
            <p:nvPr/>
          </p:nvSpPr>
          <p:spPr>
            <a:xfrm>
              <a:off x="5537581" y="3567665"/>
              <a:ext cx="409" cy="23"/>
            </a:xfrm>
            <a:custGeom>
              <a:rect b="b" l="l" r="r" t="t"/>
              <a:pathLst>
                <a:path extrusionOk="0" h="1" w="18">
                  <a:moveTo>
                    <a:pt x="0" y="0"/>
                  </a:moveTo>
                  <a:lnTo>
                    <a:pt x="1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34"/>
            <p:cNvSpPr/>
            <p:nvPr/>
          </p:nvSpPr>
          <p:spPr>
            <a:xfrm>
              <a:off x="5582747" y="3602902"/>
              <a:ext cx="23" cy="409"/>
            </a:xfrm>
            <a:custGeom>
              <a:rect b="b" l="l" r="r" t="t"/>
              <a:pathLst>
                <a:path extrusionOk="0" h="18" w="1">
                  <a:moveTo>
                    <a:pt x="1" y="0"/>
                  </a:moveTo>
                  <a:lnTo>
                    <a:pt x="1" y="1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34"/>
            <p:cNvSpPr/>
            <p:nvPr/>
          </p:nvSpPr>
          <p:spPr>
            <a:xfrm>
              <a:off x="5582838" y="3602016"/>
              <a:ext cx="23" cy="432"/>
            </a:xfrm>
            <a:custGeom>
              <a:rect b="b" l="l" r="r" t="t"/>
              <a:pathLst>
                <a:path extrusionOk="0" h="19" w="1">
                  <a:moveTo>
                    <a:pt x="0" y="1"/>
                  </a:moveTo>
                  <a:lnTo>
                    <a:pt x="0" y="18"/>
                  </a:lnTo>
                  <a:cubicBezTo>
                    <a:pt x="0" y="11"/>
                    <a:pt x="0" y="4"/>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34"/>
            <p:cNvSpPr/>
            <p:nvPr/>
          </p:nvSpPr>
          <p:spPr>
            <a:xfrm>
              <a:off x="5582679" y="3605765"/>
              <a:ext cx="23" cy="500"/>
            </a:xfrm>
            <a:custGeom>
              <a:rect b="b" l="l" r="r" t="t"/>
              <a:pathLst>
                <a:path extrusionOk="0" h="22" w="1">
                  <a:moveTo>
                    <a:pt x="0" y="21"/>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4"/>
            <p:cNvSpPr/>
            <p:nvPr/>
          </p:nvSpPr>
          <p:spPr>
            <a:xfrm>
              <a:off x="5582906" y="3601153"/>
              <a:ext cx="23" cy="409"/>
            </a:xfrm>
            <a:custGeom>
              <a:rect b="b" l="l" r="r" t="t"/>
              <a:pathLst>
                <a:path extrusionOk="0" h="18" w="1">
                  <a:moveTo>
                    <a:pt x="1" y="0"/>
                  </a:moveTo>
                  <a:lnTo>
                    <a:pt x="1" y="1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34"/>
            <p:cNvSpPr/>
            <p:nvPr/>
          </p:nvSpPr>
          <p:spPr>
            <a:xfrm>
              <a:off x="5538695" y="3567506"/>
              <a:ext cx="341" cy="91"/>
            </a:xfrm>
            <a:custGeom>
              <a:rect b="b" l="l" r="r" t="t"/>
              <a:pathLst>
                <a:path extrusionOk="0" h="4" w="15">
                  <a:moveTo>
                    <a:pt x="0" y="4"/>
                  </a:moveTo>
                  <a:lnTo>
                    <a:pt x="1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34"/>
            <p:cNvSpPr/>
            <p:nvPr/>
          </p:nvSpPr>
          <p:spPr>
            <a:xfrm>
              <a:off x="5395450" y="3906408"/>
              <a:ext cx="2636" cy="5044"/>
            </a:xfrm>
            <a:custGeom>
              <a:rect b="b" l="l" r="r" t="t"/>
              <a:pathLst>
                <a:path extrusionOk="0" h="222" w="116">
                  <a:moveTo>
                    <a:pt x="11" y="0"/>
                  </a:moveTo>
                  <a:cubicBezTo>
                    <a:pt x="7" y="74"/>
                    <a:pt x="4" y="151"/>
                    <a:pt x="0" y="221"/>
                  </a:cubicBezTo>
                  <a:cubicBezTo>
                    <a:pt x="32" y="190"/>
                    <a:pt x="70" y="162"/>
                    <a:pt x="112" y="137"/>
                  </a:cubicBezTo>
                  <a:cubicBezTo>
                    <a:pt x="116" y="137"/>
                    <a:pt x="116" y="120"/>
                    <a:pt x="98" y="91"/>
                  </a:cubicBezTo>
                  <a:cubicBezTo>
                    <a:pt x="77" y="53"/>
                    <a:pt x="46" y="25"/>
                    <a:pt x="1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34"/>
            <p:cNvSpPr/>
            <p:nvPr/>
          </p:nvSpPr>
          <p:spPr>
            <a:xfrm>
              <a:off x="5334835" y="3455818"/>
              <a:ext cx="247398" cy="441881"/>
            </a:xfrm>
            <a:custGeom>
              <a:rect b="b" l="l" r="r" t="t"/>
              <a:pathLst>
                <a:path extrusionOk="0" h="19449" w="10889">
                  <a:moveTo>
                    <a:pt x="4099" y="0"/>
                  </a:moveTo>
                  <a:cubicBezTo>
                    <a:pt x="4066" y="0"/>
                    <a:pt x="4027" y="28"/>
                    <a:pt x="3949" y="110"/>
                  </a:cubicBezTo>
                  <a:cubicBezTo>
                    <a:pt x="3855" y="208"/>
                    <a:pt x="3753" y="299"/>
                    <a:pt x="3641" y="376"/>
                  </a:cubicBezTo>
                  <a:cubicBezTo>
                    <a:pt x="3617" y="397"/>
                    <a:pt x="3589" y="414"/>
                    <a:pt x="3561" y="435"/>
                  </a:cubicBezTo>
                  <a:lnTo>
                    <a:pt x="3561" y="442"/>
                  </a:lnTo>
                  <a:lnTo>
                    <a:pt x="3561" y="463"/>
                  </a:lnTo>
                  <a:lnTo>
                    <a:pt x="3561" y="488"/>
                  </a:lnTo>
                  <a:lnTo>
                    <a:pt x="3561" y="509"/>
                  </a:lnTo>
                  <a:lnTo>
                    <a:pt x="3561" y="537"/>
                  </a:lnTo>
                  <a:lnTo>
                    <a:pt x="3561" y="558"/>
                  </a:lnTo>
                  <a:lnTo>
                    <a:pt x="3557" y="586"/>
                  </a:lnTo>
                  <a:lnTo>
                    <a:pt x="3557" y="607"/>
                  </a:lnTo>
                  <a:lnTo>
                    <a:pt x="3554" y="635"/>
                  </a:lnTo>
                  <a:lnTo>
                    <a:pt x="3550" y="656"/>
                  </a:lnTo>
                  <a:lnTo>
                    <a:pt x="3547" y="684"/>
                  </a:lnTo>
                  <a:lnTo>
                    <a:pt x="3543" y="705"/>
                  </a:lnTo>
                  <a:lnTo>
                    <a:pt x="3540" y="733"/>
                  </a:lnTo>
                  <a:lnTo>
                    <a:pt x="3536" y="750"/>
                  </a:lnTo>
                  <a:lnTo>
                    <a:pt x="3533" y="778"/>
                  </a:lnTo>
                  <a:lnTo>
                    <a:pt x="3529" y="796"/>
                  </a:lnTo>
                  <a:lnTo>
                    <a:pt x="3526" y="824"/>
                  </a:lnTo>
                  <a:lnTo>
                    <a:pt x="3522" y="841"/>
                  </a:lnTo>
                  <a:lnTo>
                    <a:pt x="3515" y="866"/>
                  </a:lnTo>
                  <a:lnTo>
                    <a:pt x="3512" y="883"/>
                  </a:lnTo>
                  <a:lnTo>
                    <a:pt x="3508" y="904"/>
                  </a:lnTo>
                  <a:lnTo>
                    <a:pt x="3505" y="922"/>
                  </a:lnTo>
                  <a:lnTo>
                    <a:pt x="3498" y="943"/>
                  </a:lnTo>
                  <a:lnTo>
                    <a:pt x="3494" y="960"/>
                  </a:lnTo>
                  <a:lnTo>
                    <a:pt x="3491" y="978"/>
                  </a:lnTo>
                  <a:lnTo>
                    <a:pt x="3484" y="995"/>
                  </a:lnTo>
                  <a:lnTo>
                    <a:pt x="3480" y="1009"/>
                  </a:lnTo>
                  <a:lnTo>
                    <a:pt x="3473" y="1023"/>
                  </a:lnTo>
                  <a:cubicBezTo>
                    <a:pt x="3473" y="1030"/>
                    <a:pt x="3470" y="1034"/>
                    <a:pt x="3470" y="1037"/>
                  </a:cubicBezTo>
                  <a:lnTo>
                    <a:pt x="3466" y="1048"/>
                  </a:lnTo>
                  <a:cubicBezTo>
                    <a:pt x="3463" y="1055"/>
                    <a:pt x="3459" y="1062"/>
                    <a:pt x="3456" y="1069"/>
                  </a:cubicBezTo>
                  <a:cubicBezTo>
                    <a:pt x="3421" y="1132"/>
                    <a:pt x="3319" y="1198"/>
                    <a:pt x="3155" y="1300"/>
                  </a:cubicBezTo>
                  <a:cubicBezTo>
                    <a:pt x="3050" y="1367"/>
                    <a:pt x="2854" y="1489"/>
                    <a:pt x="2840" y="1538"/>
                  </a:cubicBezTo>
                  <a:cubicBezTo>
                    <a:pt x="2836" y="1584"/>
                    <a:pt x="2840" y="1629"/>
                    <a:pt x="2847" y="1675"/>
                  </a:cubicBezTo>
                  <a:cubicBezTo>
                    <a:pt x="2850" y="1713"/>
                    <a:pt x="2854" y="1752"/>
                    <a:pt x="2857" y="1794"/>
                  </a:cubicBezTo>
                  <a:cubicBezTo>
                    <a:pt x="2857" y="1846"/>
                    <a:pt x="2843" y="1895"/>
                    <a:pt x="2815" y="1941"/>
                  </a:cubicBezTo>
                  <a:cubicBezTo>
                    <a:pt x="2808" y="1951"/>
                    <a:pt x="2798" y="1962"/>
                    <a:pt x="2787" y="1969"/>
                  </a:cubicBezTo>
                  <a:cubicBezTo>
                    <a:pt x="2798" y="2028"/>
                    <a:pt x="2812" y="2088"/>
                    <a:pt x="2840" y="2140"/>
                  </a:cubicBezTo>
                  <a:cubicBezTo>
                    <a:pt x="2896" y="2287"/>
                    <a:pt x="2973" y="2490"/>
                    <a:pt x="2822" y="2571"/>
                  </a:cubicBezTo>
                  <a:cubicBezTo>
                    <a:pt x="2805" y="2581"/>
                    <a:pt x="2798" y="2588"/>
                    <a:pt x="2798" y="2592"/>
                  </a:cubicBezTo>
                  <a:cubicBezTo>
                    <a:pt x="2794" y="2606"/>
                    <a:pt x="2822" y="2651"/>
                    <a:pt x="2840" y="2676"/>
                  </a:cubicBezTo>
                  <a:cubicBezTo>
                    <a:pt x="2878" y="2739"/>
                    <a:pt x="2945" y="2844"/>
                    <a:pt x="2850" y="2928"/>
                  </a:cubicBezTo>
                  <a:cubicBezTo>
                    <a:pt x="2798" y="2966"/>
                    <a:pt x="2745" y="2998"/>
                    <a:pt x="2689" y="3026"/>
                  </a:cubicBezTo>
                  <a:cubicBezTo>
                    <a:pt x="2623" y="3061"/>
                    <a:pt x="2542" y="3106"/>
                    <a:pt x="2542" y="3138"/>
                  </a:cubicBezTo>
                  <a:cubicBezTo>
                    <a:pt x="2542" y="3299"/>
                    <a:pt x="2518" y="3579"/>
                    <a:pt x="2339" y="3660"/>
                  </a:cubicBezTo>
                  <a:cubicBezTo>
                    <a:pt x="2220" y="3712"/>
                    <a:pt x="2133" y="3929"/>
                    <a:pt x="2133" y="4090"/>
                  </a:cubicBezTo>
                  <a:cubicBezTo>
                    <a:pt x="2133" y="4118"/>
                    <a:pt x="2129" y="4143"/>
                    <a:pt x="2119" y="4167"/>
                  </a:cubicBezTo>
                  <a:cubicBezTo>
                    <a:pt x="2098" y="4216"/>
                    <a:pt x="2056" y="4255"/>
                    <a:pt x="2003" y="4272"/>
                  </a:cubicBezTo>
                  <a:cubicBezTo>
                    <a:pt x="1971" y="4290"/>
                    <a:pt x="1961" y="4293"/>
                    <a:pt x="1968" y="4325"/>
                  </a:cubicBezTo>
                  <a:cubicBezTo>
                    <a:pt x="1971" y="4335"/>
                    <a:pt x="1975" y="4346"/>
                    <a:pt x="1982" y="4363"/>
                  </a:cubicBezTo>
                  <a:cubicBezTo>
                    <a:pt x="2049" y="4559"/>
                    <a:pt x="2129" y="4780"/>
                    <a:pt x="2059" y="4913"/>
                  </a:cubicBezTo>
                  <a:cubicBezTo>
                    <a:pt x="2035" y="4962"/>
                    <a:pt x="1989" y="4997"/>
                    <a:pt x="1936" y="5007"/>
                  </a:cubicBezTo>
                  <a:cubicBezTo>
                    <a:pt x="1873" y="5025"/>
                    <a:pt x="1849" y="5140"/>
                    <a:pt x="1828" y="5231"/>
                  </a:cubicBezTo>
                  <a:cubicBezTo>
                    <a:pt x="1810" y="5322"/>
                    <a:pt x="1786" y="5431"/>
                    <a:pt x="1698" y="5438"/>
                  </a:cubicBezTo>
                  <a:cubicBezTo>
                    <a:pt x="1656" y="5487"/>
                    <a:pt x="1625" y="5771"/>
                    <a:pt x="1740" y="5925"/>
                  </a:cubicBezTo>
                  <a:cubicBezTo>
                    <a:pt x="1873" y="6089"/>
                    <a:pt x="1940" y="6296"/>
                    <a:pt x="1936" y="6506"/>
                  </a:cubicBezTo>
                  <a:cubicBezTo>
                    <a:pt x="1940" y="6565"/>
                    <a:pt x="1964" y="6625"/>
                    <a:pt x="1999" y="6674"/>
                  </a:cubicBezTo>
                  <a:cubicBezTo>
                    <a:pt x="2049" y="6758"/>
                    <a:pt x="2112" y="6863"/>
                    <a:pt x="2063" y="7003"/>
                  </a:cubicBezTo>
                  <a:cubicBezTo>
                    <a:pt x="2042" y="7066"/>
                    <a:pt x="2028" y="7132"/>
                    <a:pt x="2021" y="7199"/>
                  </a:cubicBezTo>
                  <a:cubicBezTo>
                    <a:pt x="2003" y="7314"/>
                    <a:pt x="1985" y="7426"/>
                    <a:pt x="1887" y="7493"/>
                  </a:cubicBezTo>
                  <a:cubicBezTo>
                    <a:pt x="1859" y="7514"/>
                    <a:pt x="1852" y="7574"/>
                    <a:pt x="1849" y="7633"/>
                  </a:cubicBezTo>
                  <a:cubicBezTo>
                    <a:pt x="1838" y="7728"/>
                    <a:pt x="1828" y="7843"/>
                    <a:pt x="1712" y="7896"/>
                  </a:cubicBezTo>
                  <a:cubicBezTo>
                    <a:pt x="1688" y="7924"/>
                    <a:pt x="1723" y="8092"/>
                    <a:pt x="1740" y="8172"/>
                  </a:cubicBezTo>
                  <a:lnTo>
                    <a:pt x="1747" y="8207"/>
                  </a:lnTo>
                  <a:cubicBezTo>
                    <a:pt x="1782" y="8368"/>
                    <a:pt x="1807" y="8508"/>
                    <a:pt x="1730" y="8575"/>
                  </a:cubicBezTo>
                  <a:cubicBezTo>
                    <a:pt x="1695" y="8603"/>
                    <a:pt x="1660" y="8624"/>
                    <a:pt x="1625" y="8645"/>
                  </a:cubicBezTo>
                  <a:cubicBezTo>
                    <a:pt x="1492" y="8729"/>
                    <a:pt x="1341" y="8820"/>
                    <a:pt x="1341" y="9068"/>
                  </a:cubicBezTo>
                  <a:cubicBezTo>
                    <a:pt x="1341" y="9219"/>
                    <a:pt x="1352" y="9341"/>
                    <a:pt x="1359" y="9450"/>
                  </a:cubicBezTo>
                  <a:cubicBezTo>
                    <a:pt x="1373" y="9594"/>
                    <a:pt x="1380" y="9706"/>
                    <a:pt x="1355" y="9807"/>
                  </a:cubicBezTo>
                  <a:cubicBezTo>
                    <a:pt x="1352" y="9821"/>
                    <a:pt x="1352" y="9825"/>
                    <a:pt x="1387" y="9853"/>
                  </a:cubicBezTo>
                  <a:cubicBezTo>
                    <a:pt x="1471" y="9912"/>
                    <a:pt x="1509" y="10014"/>
                    <a:pt x="1488" y="10112"/>
                  </a:cubicBezTo>
                  <a:cubicBezTo>
                    <a:pt x="1460" y="10280"/>
                    <a:pt x="1324" y="10297"/>
                    <a:pt x="1243" y="10308"/>
                  </a:cubicBezTo>
                  <a:cubicBezTo>
                    <a:pt x="1219" y="10308"/>
                    <a:pt x="1198" y="10315"/>
                    <a:pt x="1177" y="10322"/>
                  </a:cubicBezTo>
                  <a:cubicBezTo>
                    <a:pt x="1173" y="10374"/>
                    <a:pt x="1177" y="10427"/>
                    <a:pt x="1184" y="10479"/>
                  </a:cubicBezTo>
                  <a:cubicBezTo>
                    <a:pt x="1198" y="10616"/>
                    <a:pt x="1215" y="10770"/>
                    <a:pt x="1089" y="10791"/>
                  </a:cubicBezTo>
                  <a:cubicBezTo>
                    <a:pt x="1065" y="10794"/>
                    <a:pt x="995" y="10805"/>
                    <a:pt x="995" y="11071"/>
                  </a:cubicBezTo>
                  <a:cubicBezTo>
                    <a:pt x="998" y="11179"/>
                    <a:pt x="963" y="11288"/>
                    <a:pt x="893" y="11372"/>
                  </a:cubicBezTo>
                  <a:cubicBezTo>
                    <a:pt x="872" y="11396"/>
                    <a:pt x="855" y="11424"/>
                    <a:pt x="848" y="11456"/>
                  </a:cubicBezTo>
                  <a:cubicBezTo>
                    <a:pt x="844" y="11498"/>
                    <a:pt x="869" y="11550"/>
                    <a:pt x="897" y="11606"/>
                  </a:cubicBezTo>
                  <a:cubicBezTo>
                    <a:pt x="935" y="11677"/>
                    <a:pt x="960" y="11750"/>
                    <a:pt x="963" y="11827"/>
                  </a:cubicBezTo>
                  <a:cubicBezTo>
                    <a:pt x="963" y="11855"/>
                    <a:pt x="970" y="11911"/>
                    <a:pt x="974" y="11967"/>
                  </a:cubicBezTo>
                  <a:lnTo>
                    <a:pt x="981" y="12009"/>
                  </a:lnTo>
                  <a:cubicBezTo>
                    <a:pt x="988" y="12086"/>
                    <a:pt x="991" y="12160"/>
                    <a:pt x="991" y="12230"/>
                  </a:cubicBezTo>
                  <a:cubicBezTo>
                    <a:pt x="991" y="12363"/>
                    <a:pt x="970" y="12464"/>
                    <a:pt x="879" y="12482"/>
                  </a:cubicBezTo>
                  <a:cubicBezTo>
                    <a:pt x="862" y="12496"/>
                    <a:pt x="827" y="12573"/>
                    <a:pt x="809" y="12702"/>
                  </a:cubicBezTo>
                  <a:cubicBezTo>
                    <a:pt x="806" y="12734"/>
                    <a:pt x="802" y="12765"/>
                    <a:pt x="802" y="12797"/>
                  </a:cubicBezTo>
                  <a:cubicBezTo>
                    <a:pt x="795" y="12846"/>
                    <a:pt x="802" y="12895"/>
                    <a:pt x="823" y="12940"/>
                  </a:cubicBezTo>
                  <a:cubicBezTo>
                    <a:pt x="904" y="12996"/>
                    <a:pt x="942" y="13094"/>
                    <a:pt x="928" y="13189"/>
                  </a:cubicBezTo>
                  <a:cubicBezTo>
                    <a:pt x="928" y="13206"/>
                    <a:pt x="925" y="13224"/>
                    <a:pt x="921" y="13241"/>
                  </a:cubicBezTo>
                  <a:cubicBezTo>
                    <a:pt x="914" y="13266"/>
                    <a:pt x="904" y="13290"/>
                    <a:pt x="893" y="13315"/>
                  </a:cubicBezTo>
                  <a:cubicBezTo>
                    <a:pt x="907" y="13336"/>
                    <a:pt x="921" y="13353"/>
                    <a:pt x="939" y="13371"/>
                  </a:cubicBezTo>
                  <a:cubicBezTo>
                    <a:pt x="988" y="13427"/>
                    <a:pt x="1093" y="13549"/>
                    <a:pt x="963" y="13679"/>
                  </a:cubicBezTo>
                  <a:cubicBezTo>
                    <a:pt x="939" y="13703"/>
                    <a:pt x="921" y="13732"/>
                    <a:pt x="914" y="13767"/>
                  </a:cubicBezTo>
                  <a:cubicBezTo>
                    <a:pt x="914" y="13784"/>
                    <a:pt x="918" y="13802"/>
                    <a:pt x="925" y="13816"/>
                  </a:cubicBezTo>
                  <a:cubicBezTo>
                    <a:pt x="940" y="13838"/>
                    <a:pt x="967" y="13857"/>
                    <a:pt x="1007" y="13857"/>
                  </a:cubicBezTo>
                  <a:cubicBezTo>
                    <a:pt x="1023" y="13857"/>
                    <a:pt x="1041" y="13854"/>
                    <a:pt x="1061" y="13847"/>
                  </a:cubicBezTo>
                  <a:cubicBezTo>
                    <a:pt x="1078" y="13842"/>
                    <a:pt x="1096" y="13840"/>
                    <a:pt x="1114" y="13840"/>
                  </a:cubicBezTo>
                  <a:cubicBezTo>
                    <a:pt x="1157" y="13840"/>
                    <a:pt x="1200" y="13855"/>
                    <a:pt x="1233" y="13882"/>
                  </a:cubicBezTo>
                  <a:cubicBezTo>
                    <a:pt x="1310" y="13942"/>
                    <a:pt x="1341" y="14043"/>
                    <a:pt x="1310" y="14134"/>
                  </a:cubicBezTo>
                  <a:cubicBezTo>
                    <a:pt x="1287" y="14189"/>
                    <a:pt x="1236" y="14223"/>
                    <a:pt x="1179" y="14223"/>
                  </a:cubicBezTo>
                  <a:cubicBezTo>
                    <a:pt x="1173" y="14223"/>
                    <a:pt x="1168" y="14222"/>
                    <a:pt x="1163" y="14222"/>
                  </a:cubicBezTo>
                  <a:cubicBezTo>
                    <a:pt x="1114" y="14222"/>
                    <a:pt x="1047" y="14222"/>
                    <a:pt x="998" y="14229"/>
                  </a:cubicBezTo>
                  <a:cubicBezTo>
                    <a:pt x="1149" y="14348"/>
                    <a:pt x="1215" y="14449"/>
                    <a:pt x="1201" y="14544"/>
                  </a:cubicBezTo>
                  <a:cubicBezTo>
                    <a:pt x="1191" y="14610"/>
                    <a:pt x="1142" y="14663"/>
                    <a:pt x="1054" y="14694"/>
                  </a:cubicBezTo>
                  <a:cubicBezTo>
                    <a:pt x="977" y="14726"/>
                    <a:pt x="981" y="14743"/>
                    <a:pt x="1002" y="14841"/>
                  </a:cubicBezTo>
                  <a:cubicBezTo>
                    <a:pt x="1026" y="14918"/>
                    <a:pt x="1030" y="14999"/>
                    <a:pt x="1012" y="15076"/>
                  </a:cubicBezTo>
                  <a:cubicBezTo>
                    <a:pt x="1002" y="15139"/>
                    <a:pt x="1009" y="15198"/>
                    <a:pt x="1030" y="15258"/>
                  </a:cubicBezTo>
                  <a:lnTo>
                    <a:pt x="1037" y="15282"/>
                  </a:lnTo>
                  <a:cubicBezTo>
                    <a:pt x="1061" y="15352"/>
                    <a:pt x="1082" y="15419"/>
                    <a:pt x="1051" y="15478"/>
                  </a:cubicBezTo>
                  <a:cubicBezTo>
                    <a:pt x="1044" y="15485"/>
                    <a:pt x="1040" y="15496"/>
                    <a:pt x="1033" y="15503"/>
                  </a:cubicBezTo>
                  <a:cubicBezTo>
                    <a:pt x="1012" y="15527"/>
                    <a:pt x="984" y="15541"/>
                    <a:pt x="953" y="15552"/>
                  </a:cubicBezTo>
                  <a:cubicBezTo>
                    <a:pt x="942" y="15555"/>
                    <a:pt x="935" y="15559"/>
                    <a:pt x="935" y="15583"/>
                  </a:cubicBezTo>
                  <a:cubicBezTo>
                    <a:pt x="935" y="15597"/>
                    <a:pt x="935" y="15611"/>
                    <a:pt x="935" y="15625"/>
                  </a:cubicBezTo>
                  <a:cubicBezTo>
                    <a:pt x="935" y="15636"/>
                    <a:pt x="935" y="15643"/>
                    <a:pt x="939" y="15657"/>
                  </a:cubicBezTo>
                  <a:cubicBezTo>
                    <a:pt x="946" y="15744"/>
                    <a:pt x="963" y="15902"/>
                    <a:pt x="778" y="15930"/>
                  </a:cubicBezTo>
                  <a:cubicBezTo>
                    <a:pt x="697" y="15941"/>
                    <a:pt x="694" y="15969"/>
                    <a:pt x="683" y="16053"/>
                  </a:cubicBezTo>
                  <a:cubicBezTo>
                    <a:pt x="676" y="16119"/>
                    <a:pt x="662" y="16210"/>
                    <a:pt x="578" y="16277"/>
                  </a:cubicBezTo>
                  <a:cubicBezTo>
                    <a:pt x="561" y="16294"/>
                    <a:pt x="557" y="16308"/>
                    <a:pt x="610" y="16399"/>
                  </a:cubicBezTo>
                  <a:cubicBezTo>
                    <a:pt x="655" y="16473"/>
                    <a:pt x="736" y="16616"/>
                    <a:pt x="589" y="16707"/>
                  </a:cubicBezTo>
                  <a:cubicBezTo>
                    <a:pt x="526" y="16749"/>
                    <a:pt x="515" y="16816"/>
                    <a:pt x="505" y="16889"/>
                  </a:cubicBezTo>
                  <a:cubicBezTo>
                    <a:pt x="491" y="16970"/>
                    <a:pt x="473" y="17096"/>
                    <a:pt x="323" y="17096"/>
                  </a:cubicBezTo>
                  <a:cubicBezTo>
                    <a:pt x="193" y="17096"/>
                    <a:pt x="109" y="17299"/>
                    <a:pt x="95" y="17404"/>
                  </a:cubicBezTo>
                  <a:cubicBezTo>
                    <a:pt x="88" y="17435"/>
                    <a:pt x="81" y="17467"/>
                    <a:pt x="71" y="17498"/>
                  </a:cubicBezTo>
                  <a:cubicBezTo>
                    <a:pt x="39" y="17614"/>
                    <a:pt x="1" y="17757"/>
                    <a:pt x="95" y="17859"/>
                  </a:cubicBezTo>
                  <a:cubicBezTo>
                    <a:pt x="99" y="17866"/>
                    <a:pt x="106" y="17873"/>
                    <a:pt x="113" y="17880"/>
                  </a:cubicBezTo>
                  <a:cubicBezTo>
                    <a:pt x="120" y="17891"/>
                    <a:pt x="130" y="17905"/>
                    <a:pt x="137" y="17919"/>
                  </a:cubicBezTo>
                  <a:cubicBezTo>
                    <a:pt x="141" y="17926"/>
                    <a:pt x="144" y="17933"/>
                    <a:pt x="148" y="17940"/>
                  </a:cubicBezTo>
                  <a:cubicBezTo>
                    <a:pt x="176" y="18003"/>
                    <a:pt x="179" y="18073"/>
                    <a:pt x="165" y="18139"/>
                  </a:cubicBezTo>
                  <a:cubicBezTo>
                    <a:pt x="158" y="18181"/>
                    <a:pt x="155" y="18192"/>
                    <a:pt x="165" y="18199"/>
                  </a:cubicBezTo>
                  <a:cubicBezTo>
                    <a:pt x="165" y="18202"/>
                    <a:pt x="169" y="18202"/>
                    <a:pt x="172" y="18206"/>
                  </a:cubicBezTo>
                  <a:cubicBezTo>
                    <a:pt x="227" y="18220"/>
                    <a:pt x="283" y="18227"/>
                    <a:pt x="336" y="18227"/>
                  </a:cubicBezTo>
                  <a:cubicBezTo>
                    <a:pt x="347" y="18227"/>
                    <a:pt x="358" y="18227"/>
                    <a:pt x="368" y="18227"/>
                  </a:cubicBezTo>
                  <a:cubicBezTo>
                    <a:pt x="512" y="18230"/>
                    <a:pt x="645" y="18234"/>
                    <a:pt x="701" y="18314"/>
                  </a:cubicBezTo>
                  <a:cubicBezTo>
                    <a:pt x="729" y="18353"/>
                    <a:pt x="732" y="18402"/>
                    <a:pt x="715" y="18444"/>
                  </a:cubicBezTo>
                  <a:cubicBezTo>
                    <a:pt x="708" y="18468"/>
                    <a:pt x="701" y="18489"/>
                    <a:pt x="697" y="18514"/>
                  </a:cubicBezTo>
                  <a:cubicBezTo>
                    <a:pt x="683" y="18594"/>
                    <a:pt x="676" y="18671"/>
                    <a:pt x="680" y="18752"/>
                  </a:cubicBezTo>
                  <a:cubicBezTo>
                    <a:pt x="676" y="18832"/>
                    <a:pt x="687" y="18909"/>
                    <a:pt x="708" y="18986"/>
                  </a:cubicBezTo>
                  <a:cubicBezTo>
                    <a:pt x="767" y="18997"/>
                    <a:pt x="802" y="19053"/>
                    <a:pt x="841" y="19109"/>
                  </a:cubicBezTo>
                  <a:cubicBezTo>
                    <a:pt x="875" y="19163"/>
                    <a:pt x="905" y="19214"/>
                    <a:pt x="939" y="19214"/>
                  </a:cubicBezTo>
                  <a:cubicBezTo>
                    <a:pt x="940" y="19214"/>
                    <a:pt x="941" y="19214"/>
                    <a:pt x="942" y="19214"/>
                  </a:cubicBezTo>
                  <a:cubicBezTo>
                    <a:pt x="993" y="19207"/>
                    <a:pt x="1309" y="19168"/>
                    <a:pt x="1593" y="19168"/>
                  </a:cubicBezTo>
                  <a:cubicBezTo>
                    <a:pt x="1725" y="19168"/>
                    <a:pt x="1849" y="19177"/>
                    <a:pt x="1936" y="19200"/>
                  </a:cubicBezTo>
                  <a:cubicBezTo>
                    <a:pt x="1947" y="19203"/>
                    <a:pt x="1961" y="19207"/>
                    <a:pt x="1975" y="19210"/>
                  </a:cubicBezTo>
                  <a:lnTo>
                    <a:pt x="1989" y="19217"/>
                  </a:lnTo>
                  <a:lnTo>
                    <a:pt x="2014" y="19224"/>
                  </a:lnTo>
                  <a:lnTo>
                    <a:pt x="2031" y="19231"/>
                  </a:lnTo>
                  <a:lnTo>
                    <a:pt x="2056" y="19242"/>
                  </a:lnTo>
                  <a:lnTo>
                    <a:pt x="2070" y="19252"/>
                  </a:lnTo>
                  <a:lnTo>
                    <a:pt x="2094" y="19263"/>
                  </a:lnTo>
                  <a:lnTo>
                    <a:pt x="2112" y="19273"/>
                  </a:lnTo>
                  <a:lnTo>
                    <a:pt x="2133" y="19287"/>
                  </a:lnTo>
                  <a:lnTo>
                    <a:pt x="2150" y="19298"/>
                  </a:lnTo>
                  <a:lnTo>
                    <a:pt x="2171" y="19312"/>
                  </a:lnTo>
                  <a:lnTo>
                    <a:pt x="2185" y="19326"/>
                  </a:lnTo>
                  <a:lnTo>
                    <a:pt x="2206" y="19340"/>
                  </a:lnTo>
                  <a:lnTo>
                    <a:pt x="2224" y="19354"/>
                  </a:lnTo>
                  <a:lnTo>
                    <a:pt x="2231" y="19357"/>
                  </a:lnTo>
                  <a:cubicBezTo>
                    <a:pt x="2245" y="19357"/>
                    <a:pt x="2262" y="19354"/>
                    <a:pt x="2280" y="19354"/>
                  </a:cubicBezTo>
                  <a:cubicBezTo>
                    <a:pt x="2367" y="19361"/>
                    <a:pt x="2451" y="19378"/>
                    <a:pt x="2532" y="19410"/>
                  </a:cubicBezTo>
                  <a:cubicBezTo>
                    <a:pt x="2577" y="19427"/>
                    <a:pt x="2623" y="19441"/>
                    <a:pt x="2672" y="19448"/>
                  </a:cubicBezTo>
                  <a:cubicBezTo>
                    <a:pt x="2633" y="19385"/>
                    <a:pt x="2588" y="19322"/>
                    <a:pt x="2535" y="19266"/>
                  </a:cubicBezTo>
                  <a:cubicBezTo>
                    <a:pt x="2430" y="19140"/>
                    <a:pt x="2367" y="19056"/>
                    <a:pt x="2374" y="18986"/>
                  </a:cubicBezTo>
                  <a:cubicBezTo>
                    <a:pt x="2374" y="18920"/>
                    <a:pt x="2364" y="18853"/>
                    <a:pt x="2346" y="18787"/>
                  </a:cubicBezTo>
                  <a:cubicBezTo>
                    <a:pt x="2329" y="18720"/>
                    <a:pt x="2318" y="18650"/>
                    <a:pt x="2315" y="18580"/>
                  </a:cubicBezTo>
                  <a:cubicBezTo>
                    <a:pt x="2315" y="18559"/>
                    <a:pt x="2315" y="18535"/>
                    <a:pt x="2311" y="18503"/>
                  </a:cubicBezTo>
                  <a:cubicBezTo>
                    <a:pt x="2297" y="18356"/>
                    <a:pt x="2283" y="18136"/>
                    <a:pt x="2451" y="18017"/>
                  </a:cubicBezTo>
                  <a:cubicBezTo>
                    <a:pt x="2500" y="17978"/>
                    <a:pt x="2546" y="17936"/>
                    <a:pt x="2588" y="17884"/>
                  </a:cubicBezTo>
                  <a:cubicBezTo>
                    <a:pt x="2633" y="17832"/>
                    <a:pt x="2678" y="17781"/>
                    <a:pt x="2754" y="17781"/>
                  </a:cubicBezTo>
                  <a:cubicBezTo>
                    <a:pt x="2767" y="17781"/>
                    <a:pt x="2780" y="17783"/>
                    <a:pt x="2794" y="17785"/>
                  </a:cubicBezTo>
                  <a:cubicBezTo>
                    <a:pt x="2799" y="17786"/>
                    <a:pt x="2803" y="17786"/>
                    <a:pt x="2808" y="17786"/>
                  </a:cubicBezTo>
                  <a:cubicBezTo>
                    <a:pt x="2849" y="17786"/>
                    <a:pt x="2892" y="17772"/>
                    <a:pt x="2924" y="17743"/>
                  </a:cubicBezTo>
                  <a:cubicBezTo>
                    <a:pt x="3008" y="17673"/>
                    <a:pt x="3057" y="17568"/>
                    <a:pt x="3053" y="17460"/>
                  </a:cubicBezTo>
                  <a:cubicBezTo>
                    <a:pt x="3067" y="17145"/>
                    <a:pt x="3214" y="17022"/>
                    <a:pt x="3456" y="16816"/>
                  </a:cubicBezTo>
                  <a:lnTo>
                    <a:pt x="3466" y="16805"/>
                  </a:lnTo>
                  <a:cubicBezTo>
                    <a:pt x="3575" y="16718"/>
                    <a:pt x="3687" y="16637"/>
                    <a:pt x="3802" y="16564"/>
                  </a:cubicBezTo>
                  <a:cubicBezTo>
                    <a:pt x="3914" y="16490"/>
                    <a:pt x="4061" y="16392"/>
                    <a:pt x="4090" y="16343"/>
                  </a:cubicBezTo>
                  <a:cubicBezTo>
                    <a:pt x="4047" y="16256"/>
                    <a:pt x="4090" y="16119"/>
                    <a:pt x="4135" y="15976"/>
                  </a:cubicBezTo>
                  <a:cubicBezTo>
                    <a:pt x="4156" y="15916"/>
                    <a:pt x="4170" y="15857"/>
                    <a:pt x="4181" y="15793"/>
                  </a:cubicBezTo>
                  <a:cubicBezTo>
                    <a:pt x="4149" y="15765"/>
                    <a:pt x="3991" y="15751"/>
                    <a:pt x="3907" y="15741"/>
                  </a:cubicBezTo>
                  <a:cubicBezTo>
                    <a:pt x="3830" y="15737"/>
                    <a:pt x="3753" y="15723"/>
                    <a:pt x="3680" y="15702"/>
                  </a:cubicBezTo>
                  <a:cubicBezTo>
                    <a:pt x="3578" y="15667"/>
                    <a:pt x="3326" y="15503"/>
                    <a:pt x="3228" y="15251"/>
                  </a:cubicBezTo>
                  <a:cubicBezTo>
                    <a:pt x="3169" y="15093"/>
                    <a:pt x="3183" y="14918"/>
                    <a:pt x="3267" y="14775"/>
                  </a:cubicBezTo>
                  <a:cubicBezTo>
                    <a:pt x="3389" y="14551"/>
                    <a:pt x="3652" y="14278"/>
                    <a:pt x="4219" y="14229"/>
                  </a:cubicBezTo>
                  <a:lnTo>
                    <a:pt x="4230" y="14229"/>
                  </a:lnTo>
                  <a:cubicBezTo>
                    <a:pt x="4233" y="14208"/>
                    <a:pt x="4233" y="14187"/>
                    <a:pt x="4233" y="14166"/>
                  </a:cubicBezTo>
                  <a:cubicBezTo>
                    <a:pt x="4233" y="14099"/>
                    <a:pt x="4233" y="14001"/>
                    <a:pt x="4321" y="13949"/>
                  </a:cubicBezTo>
                  <a:cubicBezTo>
                    <a:pt x="4408" y="13896"/>
                    <a:pt x="4436" y="13816"/>
                    <a:pt x="4436" y="13630"/>
                  </a:cubicBezTo>
                  <a:cubicBezTo>
                    <a:pt x="4436" y="13406"/>
                    <a:pt x="4436" y="13035"/>
                    <a:pt x="4713" y="13007"/>
                  </a:cubicBezTo>
                  <a:cubicBezTo>
                    <a:pt x="4765" y="13003"/>
                    <a:pt x="4814" y="12986"/>
                    <a:pt x="4860" y="12958"/>
                  </a:cubicBezTo>
                  <a:lnTo>
                    <a:pt x="4846" y="12951"/>
                  </a:lnTo>
                  <a:cubicBezTo>
                    <a:pt x="4744" y="12923"/>
                    <a:pt x="4671" y="12839"/>
                    <a:pt x="4678" y="12758"/>
                  </a:cubicBezTo>
                  <a:cubicBezTo>
                    <a:pt x="4681" y="12716"/>
                    <a:pt x="4709" y="12625"/>
                    <a:pt x="4881" y="12604"/>
                  </a:cubicBezTo>
                  <a:cubicBezTo>
                    <a:pt x="4895" y="12601"/>
                    <a:pt x="4909" y="12600"/>
                    <a:pt x="4924" y="12600"/>
                  </a:cubicBezTo>
                  <a:cubicBezTo>
                    <a:pt x="5011" y="12600"/>
                    <a:pt x="5093" y="12653"/>
                    <a:pt x="5129" y="12734"/>
                  </a:cubicBezTo>
                  <a:cubicBezTo>
                    <a:pt x="5154" y="12776"/>
                    <a:pt x="5161" y="12786"/>
                    <a:pt x="5192" y="12786"/>
                  </a:cubicBezTo>
                  <a:cubicBezTo>
                    <a:pt x="5262" y="12786"/>
                    <a:pt x="5381" y="12699"/>
                    <a:pt x="5409" y="12608"/>
                  </a:cubicBezTo>
                  <a:cubicBezTo>
                    <a:pt x="5430" y="12559"/>
                    <a:pt x="5409" y="12506"/>
                    <a:pt x="5367" y="12482"/>
                  </a:cubicBezTo>
                  <a:cubicBezTo>
                    <a:pt x="5329" y="12452"/>
                    <a:pt x="5300" y="12439"/>
                    <a:pt x="5275" y="12439"/>
                  </a:cubicBezTo>
                  <a:cubicBezTo>
                    <a:pt x="5240" y="12439"/>
                    <a:pt x="5212" y="12465"/>
                    <a:pt x="5175" y="12503"/>
                  </a:cubicBezTo>
                  <a:cubicBezTo>
                    <a:pt x="5140" y="12545"/>
                    <a:pt x="5094" y="12576"/>
                    <a:pt x="5045" y="12590"/>
                  </a:cubicBezTo>
                  <a:cubicBezTo>
                    <a:pt x="5033" y="12593"/>
                    <a:pt x="5021" y="12595"/>
                    <a:pt x="5009" y="12595"/>
                  </a:cubicBezTo>
                  <a:cubicBezTo>
                    <a:pt x="4937" y="12595"/>
                    <a:pt x="4876" y="12545"/>
                    <a:pt x="4828" y="12506"/>
                  </a:cubicBezTo>
                  <a:cubicBezTo>
                    <a:pt x="4793" y="12478"/>
                    <a:pt x="4755" y="12447"/>
                    <a:pt x="4727" y="12447"/>
                  </a:cubicBezTo>
                  <a:cubicBezTo>
                    <a:pt x="4699" y="12447"/>
                    <a:pt x="4629" y="12436"/>
                    <a:pt x="4608" y="12324"/>
                  </a:cubicBezTo>
                  <a:cubicBezTo>
                    <a:pt x="4597" y="12272"/>
                    <a:pt x="4594" y="12216"/>
                    <a:pt x="4597" y="12160"/>
                  </a:cubicBezTo>
                  <a:cubicBezTo>
                    <a:pt x="4601" y="12107"/>
                    <a:pt x="4594" y="12051"/>
                    <a:pt x="4583" y="11995"/>
                  </a:cubicBezTo>
                  <a:cubicBezTo>
                    <a:pt x="4538" y="11894"/>
                    <a:pt x="4443" y="11589"/>
                    <a:pt x="4566" y="11421"/>
                  </a:cubicBezTo>
                  <a:cubicBezTo>
                    <a:pt x="4596" y="11380"/>
                    <a:pt x="4638" y="11363"/>
                    <a:pt x="4688" y="11363"/>
                  </a:cubicBezTo>
                  <a:cubicBezTo>
                    <a:pt x="4774" y="11363"/>
                    <a:pt x="4885" y="11412"/>
                    <a:pt x="5014" y="11470"/>
                  </a:cubicBezTo>
                  <a:cubicBezTo>
                    <a:pt x="5164" y="11536"/>
                    <a:pt x="5336" y="11613"/>
                    <a:pt x="5497" y="11624"/>
                  </a:cubicBezTo>
                  <a:cubicBezTo>
                    <a:pt x="5519" y="11626"/>
                    <a:pt x="5542" y="11627"/>
                    <a:pt x="5564" y="11627"/>
                  </a:cubicBezTo>
                  <a:cubicBezTo>
                    <a:pt x="5720" y="11627"/>
                    <a:pt x="5872" y="11574"/>
                    <a:pt x="5994" y="11473"/>
                  </a:cubicBezTo>
                  <a:cubicBezTo>
                    <a:pt x="6025" y="11449"/>
                    <a:pt x="6050" y="11414"/>
                    <a:pt x="6057" y="11375"/>
                  </a:cubicBezTo>
                  <a:cubicBezTo>
                    <a:pt x="6053" y="11337"/>
                    <a:pt x="6043" y="11298"/>
                    <a:pt x="6032" y="11260"/>
                  </a:cubicBezTo>
                  <a:cubicBezTo>
                    <a:pt x="5994" y="11130"/>
                    <a:pt x="5938" y="10931"/>
                    <a:pt x="6134" y="10798"/>
                  </a:cubicBezTo>
                  <a:cubicBezTo>
                    <a:pt x="6201" y="10756"/>
                    <a:pt x="6208" y="10731"/>
                    <a:pt x="6211" y="10728"/>
                  </a:cubicBezTo>
                  <a:cubicBezTo>
                    <a:pt x="6211" y="10714"/>
                    <a:pt x="6190" y="10682"/>
                    <a:pt x="6169" y="10651"/>
                  </a:cubicBezTo>
                  <a:cubicBezTo>
                    <a:pt x="6134" y="10602"/>
                    <a:pt x="6102" y="10546"/>
                    <a:pt x="6081" y="10486"/>
                  </a:cubicBezTo>
                  <a:cubicBezTo>
                    <a:pt x="6036" y="10336"/>
                    <a:pt x="6095" y="10220"/>
                    <a:pt x="6173" y="10175"/>
                  </a:cubicBezTo>
                  <a:cubicBezTo>
                    <a:pt x="6201" y="10156"/>
                    <a:pt x="6232" y="10148"/>
                    <a:pt x="6262" y="10148"/>
                  </a:cubicBezTo>
                  <a:cubicBezTo>
                    <a:pt x="6308" y="10148"/>
                    <a:pt x="6353" y="10167"/>
                    <a:pt x="6386" y="10203"/>
                  </a:cubicBezTo>
                  <a:cubicBezTo>
                    <a:pt x="6409" y="10220"/>
                    <a:pt x="6491" y="10230"/>
                    <a:pt x="6615" y="10230"/>
                  </a:cubicBezTo>
                  <a:cubicBezTo>
                    <a:pt x="6863" y="10230"/>
                    <a:pt x="7279" y="10191"/>
                    <a:pt x="7734" y="10098"/>
                  </a:cubicBezTo>
                  <a:cubicBezTo>
                    <a:pt x="8371" y="9968"/>
                    <a:pt x="8704" y="9748"/>
                    <a:pt x="8725" y="9639"/>
                  </a:cubicBezTo>
                  <a:cubicBezTo>
                    <a:pt x="8749" y="9523"/>
                    <a:pt x="8879" y="9355"/>
                    <a:pt x="9061" y="9131"/>
                  </a:cubicBezTo>
                  <a:cubicBezTo>
                    <a:pt x="9120" y="9058"/>
                    <a:pt x="9176" y="8984"/>
                    <a:pt x="9229" y="8904"/>
                  </a:cubicBezTo>
                  <a:cubicBezTo>
                    <a:pt x="9257" y="8858"/>
                    <a:pt x="9264" y="8802"/>
                    <a:pt x="9239" y="8753"/>
                  </a:cubicBezTo>
                  <a:cubicBezTo>
                    <a:pt x="9211" y="8694"/>
                    <a:pt x="9141" y="8652"/>
                    <a:pt x="9047" y="8638"/>
                  </a:cubicBezTo>
                  <a:cubicBezTo>
                    <a:pt x="8945" y="8627"/>
                    <a:pt x="8854" y="8561"/>
                    <a:pt x="8819" y="8463"/>
                  </a:cubicBezTo>
                  <a:cubicBezTo>
                    <a:pt x="8774" y="8340"/>
                    <a:pt x="8809" y="8172"/>
                    <a:pt x="8910" y="8057"/>
                  </a:cubicBezTo>
                  <a:cubicBezTo>
                    <a:pt x="8942" y="8018"/>
                    <a:pt x="8938" y="7994"/>
                    <a:pt x="8931" y="7976"/>
                  </a:cubicBezTo>
                  <a:cubicBezTo>
                    <a:pt x="8903" y="7910"/>
                    <a:pt x="8784" y="7850"/>
                    <a:pt x="8648" y="7836"/>
                  </a:cubicBezTo>
                  <a:cubicBezTo>
                    <a:pt x="8487" y="7819"/>
                    <a:pt x="8206" y="7731"/>
                    <a:pt x="8150" y="7567"/>
                  </a:cubicBezTo>
                  <a:cubicBezTo>
                    <a:pt x="8133" y="7514"/>
                    <a:pt x="8129" y="7437"/>
                    <a:pt x="8224" y="7349"/>
                  </a:cubicBezTo>
                  <a:cubicBezTo>
                    <a:pt x="8282" y="7291"/>
                    <a:pt x="8336" y="7264"/>
                    <a:pt x="8388" y="7264"/>
                  </a:cubicBezTo>
                  <a:cubicBezTo>
                    <a:pt x="8401" y="7264"/>
                    <a:pt x="8414" y="7265"/>
                    <a:pt x="8427" y="7269"/>
                  </a:cubicBezTo>
                  <a:lnTo>
                    <a:pt x="8427" y="7262"/>
                  </a:lnTo>
                  <a:lnTo>
                    <a:pt x="8434" y="7241"/>
                  </a:lnTo>
                  <a:lnTo>
                    <a:pt x="8434" y="7234"/>
                  </a:lnTo>
                  <a:cubicBezTo>
                    <a:pt x="8438" y="7223"/>
                    <a:pt x="8438" y="7216"/>
                    <a:pt x="8441" y="7209"/>
                  </a:cubicBezTo>
                  <a:lnTo>
                    <a:pt x="8441" y="7206"/>
                  </a:lnTo>
                  <a:cubicBezTo>
                    <a:pt x="8441" y="7202"/>
                    <a:pt x="8441" y="7195"/>
                    <a:pt x="8445" y="7192"/>
                  </a:cubicBezTo>
                  <a:lnTo>
                    <a:pt x="8445" y="7188"/>
                  </a:lnTo>
                  <a:lnTo>
                    <a:pt x="8445" y="7178"/>
                  </a:lnTo>
                  <a:lnTo>
                    <a:pt x="8434" y="7174"/>
                  </a:lnTo>
                  <a:cubicBezTo>
                    <a:pt x="8329" y="7136"/>
                    <a:pt x="8266" y="7059"/>
                    <a:pt x="8273" y="6800"/>
                  </a:cubicBezTo>
                  <a:cubicBezTo>
                    <a:pt x="8273" y="6688"/>
                    <a:pt x="8298" y="6576"/>
                    <a:pt x="8347" y="6474"/>
                  </a:cubicBezTo>
                  <a:cubicBezTo>
                    <a:pt x="8382" y="6394"/>
                    <a:pt x="8417" y="6313"/>
                    <a:pt x="8420" y="6089"/>
                  </a:cubicBezTo>
                  <a:cubicBezTo>
                    <a:pt x="8431" y="5876"/>
                    <a:pt x="8469" y="5666"/>
                    <a:pt x="8539" y="5466"/>
                  </a:cubicBezTo>
                  <a:cubicBezTo>
                    <a:pt x="8574" y="5368"/>
                    <a:pt x="8599" y="5263"/>
                    <a:pt x="8606" y="5158"/>
                  </a:cubicBezTo>
                  <a:cubicBezTo>
                    <a:pt x="8606" y="5140"/>
                    <a:pt x="8606" y="5126"/>
                    <a:pt x="8609" y="5112"/>
                  </a:cubicBezTo>
                  <a:lnTo>
                    <a:pt x="8609" y="5105"/>
                  </a:lnTo>
                  <a:cubicBezTo>
                    <a:pt x="8613" y="5074"/>
                    <a:pt x="8623" y="5046"/>
                    <a:pt x="8637" y="5018"/>
                  </a:cubicBezTo>
                  <a:cubicBezTo>
                    <a:pt x="8658" y="4972"/>
                    <a:pt x="8683" y="4934"/>
                    <a:pt x="8711" y="4895"/>
                  </a:cubicBezTo>
                  <a:lnTo>
                    <a:pt x="8711" y="4895"/>
                  </a:lnTo>
                  <a:lnTo>
                    <a:pt x="8704" y="4902"/>
                  </a:lnTo>
                  <a:lnTo>
                    <a:pt x="8756" y="4843"/>
                  </a:lnTo>
                  <a:cubicBezTo>
                    <a:pt x="8802" y="4787"/>
                    <a:pt x="8858" y="4731"/>
                    <a:pt x="8914" y="4668"/>
                  </a:cubicBezTo>
                  <a:cubicBezTo>
                    <a:pt x="8987" y="4591"/>
                    <a:pt x="9064" y="4503"/>
                    <a:pt x="9138" y="4412"/>
                  </a:cubicBezTo>
                  <a:cubicBezTo>
                    <a:pt x="9183" y="4360"/>
                    <a:pt x="9222" y="4300"/>
                    <a:pt x="9260" y="4241"/>
                  </a:cubicBezTo>
                  <a:cubicBezTo>
                    <a:pt x="9446" y="3936"/>
                    <a:pt x="9817" y="3555"/>
                    <a:pt x="10072" y="3344"/>
                  </a:cubicBezTo>
                  <a:cubicBezTo>
                    <a:pt x="10121" y="3302"/>
                    <a:pt x="10174" y="3264"/>
                    <a:pt x="10226" y="3225"/>
                  </a:cubicBezTo>
                  <a:cubicBezTo>
                    <a:pt x="10314" y="3173"/>
                    <a:pt x="10405" y="3127"/>
                    <a:pt x="10503" y="3089"/>
                  </a:cubicBezTo>
                  <a:lnTo>
                    <a:pt x="10545" y="3068"/>
                  </a:lnTo>
                  <a:cubicBezTo>
                    <a:pt x="10671" y="3015"/>
                    <a:pt x="10846" y="2938"/>
                    <a:pt x="10867" y="2889"/>
                  </a:cubicBezTo>
                  <a:cubicBezTo>
                    <a:pt x="10867" y="2886"/>
                    <a:pt x="10871" y="2882"/>
                    <a:pt x="10871" y="2875"/>
                  </a:cubicBezTo>
                  <a:cubicBezTo>
                    <a:pt x="10885" y="2791"/>
                    <a:pt x="10888" y="2704"/>
                    <a:pt x="10881" y="2616"/>
                  </a:cubicBezTo>
                  <a:cubicBezTo>
                    <a:pt x="10881" y="2592"/>
                    <a:pt x="10878" y="2564"/>
                    <a:pt x="10874" y="2536"/>
                  </a:cubicBezTo>
                  <a:lnTo>
                    <a:pt x="10874" y="2529"/>
                  </a:lnTo>
                  <a:cubicBezTo>
                    <a:pt x="10871" y="2501"/>
                    <a:pt x="10867" y="2469"/>
                    <a:pt x="10864" y="2441"/>
                  </a:cubicBezTo>
                  <a:lnTo>
                    <a:pt x="10864" y="2431"/>
                  </a:lnTo>
                  <a:cubicBezTo>
                    <a:pt x="10864" y="2413"/>
                    <a:pt x="10860" y="2396"/>
                    <a:pt x="10857" y="2378"/>
                  </a:cubicBezTo>
                  <a:cubicBezTo>
                    <a:pt x="10857" y="2361"/>
                    <a:pt x="10853" y="2354"/>
                    <a:pt x="10853" y="2343"/>
                  </a:cubicBezTo>
                  <a:cubicBezTo>
                    <a:pt x="10839" y="2242"/>
                    <a:pt x="10818" y="2161"/>
                    <a:pt x="10797" y="2137"/>
                  </a:cubicBezTo>
                  <a:cubicBezTo>
                    <a:pt x="10782" y="2130"/>
                    <a:pt x="10735" y="2119"/>
                    <a:pt x="10609" y="2119"/>
                  </a:cubicBezTo>
                  <a:cubicBezTo>
                    <a:pt x="10593" y="2119"/>
                    <a:pt x="10577" y="2119"/>
                    <a:pt x="10559" y="2119"/>
                  </a:cubicBezTo>
                  <a:lnTo>
                    <a:pt x="10542" y="2119"/>
                  </a:lnTo>
                  <a:lnTo>
                    <a:pt x="10542" y="2130"/>
                  </a:lnTo>
                  <a:lnTo>
                    <a:pt x="10542" y="2151"/>
                  </a:lnTo>
                  <a:lnTo>
                    <a:pt x="10542" y="2175"/>
                  </a:lnTo>
                  <a:lnTo>
                    <a:pt x="10542" y="2196"/>
                  </a:lnTo>
                  <a:lnTo>
                    <a:pt x="10542" y="2224"/>
                  </a:lnTo>
                  <a:lnTo>
                    <a:pt x="10542" y="2245"/>
                  </a:lnTo>
                  <a:cubicBezTo>
                    <a:pt x="10542" y="2252"/>
                    <a:pt x="10542" y="2266"/>
                    <a:pt x="10538" y="2277"/>
                  </a:cubicBezTo>
                  <a:cubicBezTo>
                    <a:pt x="10535" y="2287"/>
                    <a:pt x="10538" y="2291"/>
                    <a:pt x="10538" y="2298"/>
                  </a:cubicBezTo>
                  <a:cubicBezTo>
                    <a:pt x="10538" y="2305"/>
                    <a:pt x="10535" y="2319"/>
                    <a:pt x="10535" y="2333"/>
                  </a:cubicBezTo>
                  <a:cubicBezTo>
                    <a:pt x="10535" y="2343"/>
                    <a:pt x="10535" y="2347"/>
                    <a:pt x="10531" y="2354"/>
                  </a:cubicBezTo>
                  <a:cubicBezTo>
                    <a:pt x="10528" y="2361"/>
                    <a:pt x="10528" y="2378"/>
                    <a:pt x="10528" y="2389"/>
                  </a:cubicBezTo>
                  <a:cubicBezTo>
                    <a:pt x="10524" y="2399"/>
                    <a:pt x="10524" y="2403"/>
                    <a:pt x="10524" y="2413"/>
                  </a:cubicBezTo>
                  <a:cubicBezTo>
                    <a:pt x="10521" y="2420"/>
                    <a:pt x="10517" y="2434"/>
                    <a:pt x="10517" y="2448"/>
                  </a:cubicBezTo>
                  <a:lnTo>
                    <a:pt x="10510" y="2473"/>
                  </a:lnTo>
                  <a:cubicBezTo>
                    <a:pt x="10510" y="2483"/>
                    <a:pt x="10507" y="2494"/>
                    <a:pt x="10503" y="2508"/>
                  </a:cubicBezTo>
                  <a:lnTo>
                    <a:pt x="10500" y="2532"/>
                  </a:lnTo>
                  <a:cubicBezTo>
                    <a:pt x="10496" y="2543"/>
                    <a:pt x="10493" y="2557"/>
                    <a:pt x="10489" y="2567"/>
                  </a:cubicBezTo>
                  <a:lnTo>
                    <a:pt x="10482" y="2592"/>
                  </a:lnTo>
                  <a:cubicBezTo>
                    <a:pt x="10479" y="2602"/>
                    <a:pt x="10475" y="2613"/>
                    <a:pt x="10472" y="2623"/>
                  </a:cubicBezTo>
                  <a:cubicBezTo>
                    <a:pt x="10468" y="2637"/>
                    <a:pt x="10468" y="2641"/>
                    <a:pt x="10465" y="2648"/>
                  </a:cubicBezTo>
                  <a:cubicBezTo>
                    <a:pt x="10461" y="2658"/>
                    <a:pt x="10458" y="2669"/>
                    <a:pt x="10454" y="2683"/>
                  </a:cubicBezTo>
                  <a:cubicBezTo>
                    <a:pt x="10451" y="2693"/>
                    <a:pt x="10447" y="2697"/>
                    <a:pt x="10444" y="2704"/>
                  </a:cubicBezTo>
                  <a:cubicBezTo>
                    <a:pt x="10444" y="2714"/>
                    <a:pt x="10437" y="2725"/>
                    <a:pt x="10433" y="2735"/>
                  </a:cubicBezTo>
                  <a:cubicBezTo>
                    <a:pt x="10430" y="2746"/>
                    <a:pt x="10426" y="2749"/>
                    <a:pt x="10423" y="2756"/>
                  </a:cubicBezTo>
                  <a:cubicBezTo>
                    <a:pt x="10419" y="2763"/>
                    <a:pt x="10416" y="2777"/>
                    <a:pt x="10412" y="2784"/>
                  </a:cubicBezTo>
                  <a:cubicBezTo>
                    <a:pt x="10405" y="2795"/>
                    <a:pt x="10405" y="2798"/>
                    <a:pt x="10402" y="2805"/>
                  </a:cubicBezTo>
                  <a:cubicBezTo>
                    <a:pt x="10398" y="2812"/>
                    <a:pt x="10391" y="2823"/>
                    <a:pt x="10388" y="2833"/>
                  </a:cubicBezTo>
                  <a:cubicBezTo>
                    <a:pt x="10381" y="2840"/>
                    <a:pt x="10381" y="2844"/>
                    <a:pt x="10377" y="2851"/>
                  </a:cubicBezTo>
                  <a:cubicBezTo>
                    <a:pt x="10374" y="2854"/>
                    <a:pt x="10367" y="2868"/>
                    <a:pt x="10360" y="2875"/>
                  </a:cubicBezTo>
                  <a:lnTo>
                    <a:pt x="10353" y="2889"/>
                  </a:lnTo>
                  <a:cubicBezTo>
                    <a:pt x="10342" y="2900"/>
                    <a:pt x="10335" y="2910"/>
                    <a:pt x="10325" y="2921"/>
                  </a:cubicBezTo>
                  <a:cubicBezTo>
                    <a:pt x="10295" y="2960"/>
                    <a:pt x="10248" y="2981"/>
                    <a:pt x="10199" y="2981"/>
                  </a:cubicBezTo>
                  <a:cubicBezTo>
                    <a:pt x="10196" y="2981"/>
                    <a:pt x="10192" y="2981"/>
                    <a:pt x="10188" y="2980"/>
                  </a:cubicBezTo>
                  <a:cubicBezTo>
                    <a:pt x="10186" y="2980"/>
                    <a:pt x="10185" y="2980"/>
                    <a:pt x="10183" y="2980"/>
                  </a:cubicBezTo>
                  <a:cubicBezTo>
                    <a:pt x="10131" y="2980"/>
                    <a:pt x="10067" y="3031"/>
                    <a:pt x="10009" y="3082"/>
                  </a:cubicBezTo>
                  <a:cubicBezTo>
                    <a:pt x="9944" y="3139"/>
                    <a:pt x="9875" y="3196"/>
                    <a:pt x="9795" y="3196"/>
                  </a:cubicBezTo>
                  <a:cubicBezTo>
                    <a:pt x="9782" y="3196"/>
                    <a:pt x="9768" y="3194"/>
                    <a:pt x="9754" y="3190"/>
                  </a:cubicBezTo>
                  <a:cubicBezTo>
                    <a:pt x="9751" y="3190"/>
                    <a:pt x="9748" y="3189"/>
                    <a:pt x="9744" y="3189"/>
                  </a:cubicBezTo>
                  <a:cubicBezTo>
                    <a:pt x="9712" y="3189"/>
                    <a:pt x="9661" y="3218"/>
                    <a:pt x="9610" y="3243"/>
                  </a:cubicBezTo>
                  <a:lnTo>
                    <a:pt x="9589" y="3253"/>
                  </a:lnTo>
                  <a:lnTo>
                    <a:pt x="9582" y="3257"/>
                  </a:lnTo>
                  <a:lnTo>
                    <a:pt x="9561" y="3267"/>
                  </a:lnTo>
                  <a:lnTo>
                    <a:pt x="9558" y="3267"/>
                  </a:lnTo>
                  <a:cubicBezTo>
                    <a:pt x="9540" y="3278"/>
                    <a:pt x="9523" y="3285"/>
                    <a:pt x="9505" y="3292"/>
                  </a:cubicBezTo>
                  <a:lnTo>
                    <a:pt x="9498" y="3292"/>
                  </a:lnTo>
                  <a:lnTo>
                    <a:pt x="9477" y="3302"/>
                  </a:lnTo>
                  <a:lnTo>
                    <a:pt x="9470" y="3302"/>
                  </a:lnTo>
                  <a:lnTo>
                    <a:pt x="9442" y="3309"/>
                  </a:lnTo>
                  <a:lnTo>
                    <a:pt x="9418" y="3313"/>
                  </a:lnTo>
                  <a:lnTo>
                    <a:pt x="9351" y="3313"/>
                  </a:lnTo>
                  <a:cubicBezTo>
                    <a:pt x="9344" y="3313"/>
                    <a:pt x="9334" y="3309"/>
                    <a:pt x="9327" y="3306"/>
                  </a:cubicBezTo>
                  <a:lnTo>
                    <a:pt x="9320" y="3306"/>
                  </a:lnTo>
                  <a:lnTo>
                    <a:pt x="9299" y="3299"/>
                  </a:lnTo>
                  <a:lnTo>
                    <a:pt x="9288" y="3295"/>
                  </a:lnTo>
                  <a:cubicBezTo>
                    <a:pt x="9281" y="3292"/>
                    <a:pt x="9271" y="3285"/>
                    <a:pt x="9260" y="3281"/>
                  </a:cubicBezTo>
                  <a:cubicBezTo>
                    <a:pt x="9223" y="3258"/>
                    <a:pt x="9180" y="3251"/>
                    <a:pt x="9134" y="3251"/>
                  </a:cubicBezTo>
                  <a:cubicBezTo>
                    <a:pt x="9096" y="3251"/>
                    <a:pt x="9056" y="3256"/>
                    <a:pt x="9015" y="3260"/>
                  </a:cubicBezTo>
                  <a:cubicBezTo>
                    <a:pt x="8978" y="3265"/>
                    <a:pt x="8939" y="3269"/>
                    <a:pt x="8899" y="3269"/>
                  </a:cubicBezTo>
                  <a:cubicBezTo>
                    <a:pt x="8842" y="3269"/>
                    <a:pt x="8785" y="3260"/>
                    <a:pt x="8735" y="3229"/>
                  </a:cubicBezTo>
                  <a:cubicBezTo>
                    <a:pt x="8721" y="3222"/>
                    <a:pt x="8707" y="3215"/>
                    <a:pt x="8690" y="3211"/>
                  </a:cubicBezTo>
                  <a:cubicBezTo>
                    <a:pt x="8623" y="3201"/>
                    <a:pt x="8557" y="3194"/>
                    <a:pt x="8487" y="3190"/>
                  </a:cubicBezTo>
                  <a:cubicBezTo>
                    <a:pt x="8392" y="3187"/>
                    <a:pt x="8305" y="3180"/>
                    <a:pt x="8249" y="3148"/>
                  </a:cubicBezTo>
                  <a:cubicBezTo>
                    <a:pt x="8238" y="3145"/>
                    <a:pt x="8227" y="3138"/>
                    <a:pt x="8220" y="3127"/>
                  </a:cubicBezTo>
                  <a:cubicBezTo>
                    <a:pt x="8203" y="3110"/>
                    <a:pt x="8196" y="3085"/>
                    <a:pt x="8196" y="3061"/>
                  </a:cubicBezTo>
                  <a:cubicBezTo>
                    <a:pt x="8199" y="3005"/>
                    <a:pt x="8231" y="2956"/>
                    <a:pt x="8277" y="2928"/>
                  </a:cubicBezTo>
                  <a:cubicBezTo>
                    <a:pt x="8326" y="2893"/>
                    <a:pt x="8378" y="2854"/>
                    <a:pt x="8378" y="2697"/>
                  </a:cubicBezTo>
                  <a:cubicBezTo>
                    <a:pt x="8378" y="2508"/>
                    <a:pt x="8539" y="2322"/>
                    <a:pt x="8669" y="2172"/>
                  </a:cubicBezTo>
                  <a:cubicBezTo>
                    <a:pt x="8725" y="2109"/>
                    <a:pt x="8798" y="2021"/>
                    <a:pt x="8809" y="1986"/>
                  </a:cubicBezTo>
                  <a:cubicBezTo>
                    <a:pt x="8767" y="1941"/>
                    <a:pt x="8543" y="1853"/>
                    <a:pt x="8378" y="1783"/>
                  </a:cubicBezTo>
                  <a:cubicBezTo>
                    <a:pt x="8059" y="1657"/>
                    <a:pt x="7863" y="1573"/>
                    <a:pt x="7800" y="1489"/>
                  </a:cubicBezTo>
                  <a:cubicBezTo>
                    <a:pt x="7702" y="1363"/>
                    <a:pt x="7562" y="1233"/>
                    <a:pt x="7237" y="1202"/>
                  </a:cubicBezTo>
                  <a:cubicBezTo>
                    <a:pt x="7097" y="1195"/>
                    <a:pt x="6964" y="1135"/>
                    <a:pt x="6866" y="1034"/>
                  </a:cubicBezTo>
                  <a:lnTo>
                    <a:pt x="6831" y="999"/>
                  </a:lnTo>
                  <a:cubicBezTo>
                    <a:pt x="6761" y="929"/>
                    <a:pt x="6687" y="866"/>
                    <a:pt x="6603" y="813"/>
                  </a:cubicBezTo>
                  <a:cubicBezTo>
                    <a:pt x="6586" y="803"/>
                    <a:pt x="6568" y="792"/>
                    <a:pt x="6551" y="782"/>
                  </a:cubicBezTo>
                  <a:lnTo>
                    <a:pt x="6533" y="768"/>
                  </a:lnTo>
                  <a:lnTo>
                    <a:pt x="6502" y="743"/>
                  </a:lnTo>
                  <a:lnTo>
                    <a:pt x="6477" y="726"/>
                  </a:lnTo>
                  <a:lnTo>
                    <a:pt x="6446" y="701"/>
                  </a:lnTo>
                  <a:lnTo>
                    <a:pt x="6421" y="684"/>
                  </a:lnTo>
                  <a:lnTo>
                    <a:pt x="6390" y="656"/>
                  </a:lnTo>
                  <a:lnTo>
                    <a:pt x="6365" y="635"/>
                  </a:lnTo>
                  <a:lnTo>
                    <a:pt x="6334" y="607"/>
                  </a:lnTo>
                  <a:lnTo>
                    <a:pt x="6309" y="582"/>
                  </a:lnTo>
                  <a:lnTo>
                    <a:pt x="6278" y="554"/>
                  </a:lnTo>
                  <a:lnTo>
                    <a:pt x="6253" y="530"/>
                  </a:lnTo>
                  <a:lnTo>
                    <a:pt x="6222" y="502"/>
                  </a:lnTo>
                  <a:lnTo>
                    <a:pt x="6197" y="477"/>
                  </a:lnTo>
                  <a:lnTo>
                    <a:pt x="6169" y="446"/>
                  </a:lnTo>
                  <a:lnTo>
                    <a:pt x="6144" y="421"/>
                  </a:lnTo>
                  <a:lnTo>
                    <a:pt x="6116" y="390"/>
                  </a:lnTo>
                  <a:lnTo>
                    <a:pt x="6092" y="365"/>
                  </a:lnTo>
                  <a:lnTo>
                    <a:pt x="6064" y="334"/>
                  </a:lnTo>
                  <a:lnTo>
                    <a:pt x="6043" y="309"/>
                  </a:lnTo>
                  <a:lnTo>
                    <a:pt x="6015" y="278"/>
                  </a:lnTo>
                  <a:lnTo>
                    <a:pt x="5994" y="253"/>
                  </a:lnTo>
                  <a:lnTo>
                    <a:pt x="5969" y="222"/>
                  </a:lnTo>
                  <a:lnTo>
                    <a:pt x="5952" y="197"/>
                  </a:lnTo>
                  <a:lnTo>
                    <a:pt x="5927" y="169"/>
                  </a:lnTo>
                  <a:lnTo>
                    <a:pt x="5910" y="148"/>
                  </a:lnTo>
                  <a:lnTo>
                    <a:pt x="5889" y="120"/>
                  </a:lnTo>
                  <a:lnTo>
                    <a:pt x="5875" y="96"/>
                  </a:lnTo>
                  <a:lnTo>
                    <a:pt x="5857" y="71"/>
                  </a:lnTo>
                  <a:lnTo>
                    <a:pt x="5843" y="50"/>
                  </a:lnTo>
                  <a:lnTo>
                    <a:pt x="5836" y="43"/>
                  </a:lnTo>
                  <a:lnTo>
                    <a:pt x="5791" y="36"/>
                  </a:lnTo>
                  <a:cubicBezTo>
                    <a:pt x="5715" y="29"/>
                    <a:pt x="5582" y="15"/>
                    <a:pt x="5487" y="15"/>
                  </a:cubicBezTo>
                  <a:cubicBezTo>
                    <a:pt x="5439" y="15"/>
                    <a:pt x="5400" y="19"/>
                    <a:pt x="5385" y="29"/>
                  </a:cubicBezTo>
                  <a:cubicBezTo>
                    <a:pt x="5364" y="64"/>
                    <a:pt x="5343" y="99"/>
                    <a:pt x="5329" y="138"/>
                  </a:cubicBezTo>
                  <a:lnTo>
                    <a:pt x="5318" y="159"/>
                  </a:lnTo>
                  <a:cubicBezTo>
                    <a:pt x="5248" y="299"/>
                    <a:pt x="5185" y="435"/>
                    <a:pt x="5084" y="435"/>
                  </a:cubicBezTo>
                  <a:cubicBezTo>
                    <a:pt x="5031" y="435"/>
                    <a:pt x="4989" y="404"/>
                    <a:pt x="4958" y="337"/>
                  </a:cubicBezTo>
                  <a:cubicBezTo>
                    <a:pt x="4951" y="327"/>
                    <a:pt x="4947" y="316"/>
                    <a:pt x="4940" y="309"/>
                  </a:cubicBezTo>
                  <a:cubicBezTo>
                    <a:pt x="4849" y="169"/>
                    <a:pt x="4667" y="148"/>
                    <a:pt x="4475" y="127"/>
                  </a:cubicBezTo>
                  <a:lnTo>
                    <a:pt x="4377" y="113"/>
                  </a:lnTo>
                  <a:cubicBezTo>
                    <a:pt x="4300" y="103"/>
                    <a:pt x="4230" y="75"/>
                    <a:pt x="4167" y="29"/>
                  </a:cubicBezTo>
                  <a:cubicBezTo>
                    <a:pt x="4140" y="12"/>
                    <a:pt x="4121" y="0"/>
                    <a:pt x="4099"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34"/>
            <p:cNvSpPr/>
            <p:nvPr/>
          </p:nvSpPr>
          <p:spPr>
            <a:xfrm>
              <a:off x="5394814" y="3917473"/>
              <a:ext cx="41146" cy="28196"/>
            </a:xfrm>
            <a:custGeom>
              <a:rect b="b" l="l" r="r" t="t"/>
              <a:pathLst>
                <a:path extrusionOk="0" h="1241" w="1811">
                  <a:moveTo>
                    <a:pt x="182" y="0"/>
                  </a:moveTo>
                  <a:cubicBezTo>
                    <a:pt x="165" y="0"/>
                    <a:pt x="147" y="4"/>
                    <a:pt x="133" y="7"/>
                  </a:cubicBezTo>
                  <a:cubicBezTo>
                    <a:pt x="116" y="10"/>
                    <a:pt x="99" y="12"/>
                    <a:pt x="82" y="12"/>
                  </a:cubicBezTo>
                  <a:cubicBezTo>
                    <a:pt x="61" y="12"/>
                    <a:pt x="40" y="9"/>
                    <a:pt x="21" y="4"/>
                  </a:cubicBezTo>
                  <a:cubicBezTo>
                    <a:pt x="4" y="434"/>
                    <a:pt x="0" y="774"/>
                    <a:pt x="7" y="977"/>
                  </a:cubicBezTo>
                  <a:lnTo>
                    <a:pt x="7" y="984"/>
                  </a:lnTo>
                  <a:cubicBezTo>
                    <a:pt x="7" y="1001"/>
                    <a:pt x="11" y="1022"/>
                    <a:pt x="11" y="1036"/>
                  </a:cubicBezTo>
                  <a:lnTo>
                    <a:pt x="11" y="1043"/>
                  </a:lnTo>
                  <a:lnTo>
                    <a:pt x="11" y="1064"/>
                  </a:lnTo>
                  <a:lnTo>
                    <a:pt x="11" y="1078"/>
                  </a:lnTo>
                  <a:lnTo>
                    <a:pt x="11" y="1103"/>
                  </a:lnTo>
                  <a:lnTo>
                    <a:pt x="11" y="1120"/>
                  </a:lnTo>
                  <a:lnTo>
                    <a:pt x="11" y="1131"/>
                  </a:lnTo>
                  <a:cubicBezTo>
                    <a:pt x="11" y="1138"/>
                    <a:pt x="11" y="1141"/>
                    <a:pt x="14" y="1148"/>
                  </a:cubicBezTo>
                  <a:lnTo>
                    <a:pt x="14" y="1152"/>
                  </a:lnTo>
                  <a:cubicBezTo>
                    <a:pt x="46" y="1152"/>
                    <a:pt x="102" y="1148"/>
                    <a:pt x="151" y="1145"/>
                  </a:cubicBezTo>
                  <a:cubicBezTo>
                    <a:pt x="224" y="1141"/>
                    <a:pt x="301" y="1138"/>
                    <a:pt x="375" y="1134"/>
                  </a:cubicBezTo>
                  <a:lnTo>
                    <a:pt x="651" y="1134"/>
                  </a:lnTo>
                  <a:lnTo>
                    <a:pt x="676" y="1138"/>
                  </a:lnTo>
                  <a:lnTo>
                    <a:pt x="700" y="1138"/>
                  </a:lnTo>
                  <a:lnTo>
                    <a:pt x="721" y="1141"/>
                  </a:lnTo>
                  <a:lnTo>
                    <a:pt x="746" y="1141"/>
                  </a:lnTo>
                  <a:lnTo>
                    <a:pt x="767" y="1148"/>
                  </a:lnTo>
                  <a:lnTo>
                    <a:pt x="788" y="1152"/>
                  </a:lnTo>
                  <a:lnTo>
                    <a:pt x="809" y="1155"/>
                  </a:lnTo>
                  <a:lnTo>
                    <a:pt x="826" y="1159"/>
                  </a:lnTo>
                  <a:lnTo>
                    <a:pt x="847" y="1166"/>
                  </a:lnTo>
                  <a:lnTo>
                    <a:pt x="865" y="1173"/>
                  </a:lnTo>
                  <a:lnTo>
                    <a:pt x="879" y="1180"/>
                  </a:lnTo>
                  <a:lnTo>
                    <a:pt x="896" y="1187"/>
                  </a:lnTo>
                  <a:lnTo>
                    <a:pt x="910" y="1194"/>
                  </a:lnTo>
                  <a:lnTo>
                    <a:pt x="921" y="1197"/>
                  </a:lnTo>
                  <a:lnTo>
                    <a:pt x="963" y="1215"/>
                  </a:lnTo>
                  <a:cubicBezTo>
                    <a:pt x="1005" y="1232"/>
                    <a:pt x="1034" y="1240"/>
                    <a:pt x="1056" y="1240"/>
                  </a:cubicBezTo>
                  <a:cubicBezTo>
                    <a:pt x="1076" y="1240"/>
                    <a:pt x="1090" y="1233"/>
                    <a:pt x="1103" y="1218"/>
                  </a:cubicBezTo>
                  <a:cubicBezTo>
                    <a:pt x="1183" y="1131"/>
                    <a:pt x="1327" y="1113"/>
                    <a:pt x="1474" y="1099"/>
                  </a:cubicBezTo>
                  <a:cubicBezTo>
                    <a:pt x="1593" y="1089"/>
                    <a:pt x="1716" y="1075"/>
                    <a:pt x="1796" y="1026"/>
                  </a:cubicBezTo>
                  <a:lnTo>
                    <a:pt x="1810" y="1015"/>
                  </a:lnTo>
                  <a:cubicBezTo>
                    <a:pt x="1772" y="1001"/>
                    <a:pt x="1677" y="984"/>
                    <a:pt x="1464" y="977"/>
                  </a:cubicBezTo>
                  <a:cubicBezTo>
                    <a:pt x="1211" y="966"/>
                    <a:pt x="819" y="648"/>
                    <a:pt x="469" y="350"/>
                  </a:cubicBezTo>
                  <a:cubicBezTo>
                    <a:pt x="420" y="305"/>
                    <a:pt x="378" y="270"/>
                    <a:pt x="347" y="245"/>
                  </a:cubicBezTo>
                  <a:cubicBezTo>
                    <a:pt x="280" y="193"/>
                    <a:pt x="235" y="119"/>
                    <a:pt x="214" y="39"/>
                  </a:cubicBezTo>
                  <a:cubicBezTo>
                    <a:pt x="210" y="25"/>
                    <a:pt x="203" y="14"/>
                    <a:pt x="20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34"/>
            <p:cNvSpPr/>
            <p:nvPr/>
          </p:nvSpPr>
          <p:spPr>
            <a:xfrm>
              <a:off x="5574637" y="3503960"/>
              <a:ext cx="5430" cy="409"/>
            </a:xfrm>
            <a:custGeom>
              <a:rect b="b" l="l" r="r" t="t"/>
              <a:pathLst>
                <a:path extrusionOk="0" h="18" w="239">
                  <a:moveTo>
                    <a:pt x="1" y="0"/>
                  </a:moveTo>
                  <a:lnTo>
                    <a:pt x="1" y="0"/>
                  </a:lnTo>
                  <a:cubicBezTo>
                    <a:pt x="165" y="0"/>
                    <a:pt x="221" y="11"/>
                    <a:pt x="239" y="18"/>
                  </a:cubicBezTo>
                  <a:cubicBezTo>
                    <a:pt x="221" y="11"/>
                    <a:pt x="169" y="0"/>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34"/>
            <p:cNvSpPr/>
            <p:nvPr/>
          </p:nvSpPr>
          <p:spPr>
            <a:xfrm>
              <a:off x="5574250" y="3503960"/>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34"/>
            <p:cNvSpPr/>
            <p:nvPr/>
          </p:nvSpPr>
          <p:spPr>
            <a:xfrm>
              <a:off x="5542421" y="3531791"/>
              <a:ext cx="21266" cy="24356"/>
            </a:xfrm>
            <a:custGeom>
              <a:rect b="b" l="l" r="r" t="t"/>
              <a:pathLst>
                <a:path extrusionOk="0" h="1072" w="936">
                  <a:moveTo>
                    <a:pt x="935" y="0"/>
                  </a:moveTo>
                  <a:cubicBezTo>
                    <a:pt x="680" y="214"/>
                    <a:pt x="309" y="596"/>
                    <a:pt x="123" y="900"/>
                  </a:cubicBezTo>
                  <a:cubicBezTo>
                    <a:pt x="85" y="960"/>
                    <a:pt x="46" y="1016"/>
                    <a:pt x="1" y="1072"/>
                  </a:cubicBezTo>
                  <a:cubicBezTo>
                    <a:pt x="46" y="1016"/>
                    <a:pt x="85" y="960"/>
                    <a:pt x="123" y="900"/>
                  </a:cubicBezTo>
                  <a:cubicBezTo>
                    <a:pt x="309" y="596"/>
                    <a:pt x="680" y="214"/>
                    <a:pt x="93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34"/>
            <p:cNvSpPr/>
            <p:nvPr/>
          </p:nvSpPr>
          <p:spPr>
            <a:xfrm>
              <a:off x="5532560" y="3565824"/>
              <a:ext cx="1227" cy="1386"/>
            </a:xfrm>
            <a:custGeom>
              <a:rect b="b" l="l" r="r" t="t"/>
              <a:pathLst>
                <a:path extrusionOk="0" h="61" w="54">
                  <a:moveTo>
                    <a:pt x="53" y="1"/>
                  </a:moveTo>
                  <a:lnTo>
                    <a:pt x="1" y="60"/>
                  </a:lnTo>
                  <a:lnTo>
                    <a:pt x="8" y="60"/>
                  </a:lnTo>
                  <a:cubicBezTo>
                    <a:pt x="22" y="43"/>
                    <a:pt x="36" y="22"/>
                    <a:pt x="5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34"/>
            <p:cNvSpPr/>
            <p:nvPr/>
          </p:nvSpPr>
          <p:spPr>
            <a:xfrm>
              <a:off x="5581793" y="3513502"/>
              <a:ext cx="182" cy="1840"/>
            </a:xfrm>
            <a:custGeom>
              <a:rect b="b" l="l" r="r" t="t"/>
              <a:pathLst>
                <a:path extrusionOk="0" h="81" w="8">
                  <a:moveTo>
                    <a:pt x="8" y="81"/>
                  </a:moveTo>
                  <a:cubicBezTo>
                    <a:pt x="8" y="56"/>
                    <a:pt x="4" y="28"/>
                    <a:pt x="1" y="0"/>
                  </a:cubicBezTo>
                  <a:cubicBezTo>
                    <a:pt x="4" y="28"/>
                    <a:pt x="8" y="56"/>
                    <a:pt x="8" y="8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34"/>
            <p:cNvSpPr/>
            <p:nvPr/>
          </p:nvSpPr>
          <p:spPr>
            <a:xfrm>
              <a:off x="5581634" y="3511344"/>
              <a:ext cx="182" cy="2022"/>
            </a:xfrm>
            <a:custGeom>
              <a:rect b="b" l="l" r="r" t="t"/>
              <a:pathLst>
                <a:path extrusionOk="0" h="89" w="8">
                  <a:moveTo>
                    <a:pt x="8" y="88"/>
                  </a:moveTo>
                  <a:cubicBezTo>
                    <a:pt x="8" y="57"/>
                    <a:pt x="4" y="29"/>
                    <a:pt x="1" y="1"/>
                  </a:cubicBezTo>
                  <a:cubicBezTo>
                    <a:pt x="4" y="29"/>
                    <a:pt x="8" y="57"/>
                    <a:pt x="8" y="8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34"/>
            <p:cNvSpPr/>
            <p:nvPr/>
          </p:nvSpPr>
          <p:spPr>
            <a:xfrm>
              <a:off x="5581316" y="3509117"/>
              <a:ext cx="114" cy="818"/>
            </a:xfrm>
            <a:custGeom>
              <a:rect b="b" l="l" r="r" t="t"/>
              <a:pathLst>
                <a:path extrusionOk="0" h="36" w="5">
                  <a:moveTo>
                    <a:pt x="1" y="1"/>
                  </a:moveTo>
                  <a:cubicBezTo>
                    <a:pt x="1" y="11"/>
                    <a:pt x="4" y="22"/>
                    <a:pt x="4" y="36"/>
                  </a:cubicBezTo>
                  <a:cubicBezTo>
                    <a:pt x="4" y="22"/>
                    <a:pt x="4" y="11"/>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34"/>
            <p:cNvSpPr/>
            <p:nvPr/>
          </p:nvSpPr>
          <p:spPr>
            <a:xfrm>
              <a:off x="5581634" y="3511185"/>
              <a:ext cx="23" cy="23"/>
            </a:xfrm>
            <a:custGeom>
              <a:rect b="b" l="l" r="r" t="t"/>
              <a:pathLst>
                <a:path extrusionOk="0" h="1" w="1">
                  <a:moveTo>
                    <a:pt x="1"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34"/>
            <p:cNvSpPr/>
            <p:nvPr/>
          </p:nvSpPr>
          <p:spPr>
            <a:xfrm>
              <a:off x="5567162" y="3525975"/>
              <a:ext cx="6225" cy="3204"/>
            </a:xfrm>
            <a:custGeom>
              <a:rect b="b" l="l" r="r" t="t"/>
              <a:pathLst>
                <a:path extrusionOk="0" h="141" w="274">
                  <a:moveTo>
                    <a:pt x="0" y="141"/>
                  </a:moveTo>
                  <a:cubicBezTo>
                    <a:pt x="88" y="88"/>
                    <a:pt x="179" y="43"/>
                    <a:pt x="274" y="1"/>
                  </a:cubicBezTo>
                  <a:cubicBezTo>
                    <a:pt x="179" y="43"/>
                    <a:pt x="88" y="88"/>
                    <a:pt x="0" y="14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34"/>
            <p:cNvSpPr/>
            <p:nvPr/>
          </p:nvSpPr>
          <p:spPr>
            <a:xfrm>
              <a:off x="5530970" y="3569959"/>
              <a:ext cx="23" cy="114"/>
            </a:xfrm>
            <a:custGeom>
              <a:rect b="b" l="l" r="r" t="t"/>
              <a:pathLst>
                <a:path extrusionOk="0" h="5" w="1">
                  <a:moveTo>
                    <a:pt x="1" y="1"/>
                  </a:moveTo>
                  <a:lnTo>
                    <a:pt x="1"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34"/>
            <p:cNvSpPr/>
            <p:nvPr/>
          </p:nvSpPr>
          <p:spPr>
            <a:xfrm>
              <a:off x="5526290" y="3620305"/>
              <a:ext cx="23" cy="182"/>
            </a:xfrm>
            <a:custGeom>
              <a:rect b="b" l="l" r="r" t="t"/>
              <a:pathLst>
                <a:path extrusionOk="0" h="8" w="1">
                  <a:moveTo>
                    <a:pt x="0" y="1"/>
                  </a:moveTo>
                  <a:lnTo>
                    <a:pt x="0" y="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34"/>
            <p:cNvSpPr/>
            <p:nvPr/>
          </p:nvSpPr>
          <p:spPr>
            <a:xfrm>
              <a:off x="5526449" y="3619669"/>
              <a:ext cx="23" cy="23"/>
            </a:xfrm>
            <a:custGeom>
              <a:rect b="b" l="l" r="r" t="t"/>
              <a:pathLst>
                <a:path extrusionOk="0" h="1" w="1">
                  <a:moveTo>
                    <a:pt x="0"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34"/>
            <p:cNvSpPr/>
            <p:nvPr/>
          </p:nvSpPr>
          <p:spPr>
            <a:xfrm>
              <a:off x="5526449" y="3619283"/>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34"/>
            <p:cNvSpPr/>
            <p:nvPr/>
          </p:nvSpPr>
          <p:spPr>
            <a:xfrm>
              <a:off x="5530334" y="3571959"/>
              <a:ext cx="23" cy="250"/>
            </a:xfrm>
            <a:custGeom>
              <a:rect b="b" l="l" r="r" t="t"/>
              <a:pathLst>
                <a:path extrusionOk="0" h="11" w="1">
                  <a:moveTo>
                    <a:pt x="1" y="0"/>
                  </a:moveTo>
                  <a:lnTo>
                    <a:pt x="1"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34"/>
            <p:cNvSpPr/>
            <p:nvPr/>
          </p:nvSpPr>
          <p:spPr>
            <a:xfrm>
              <a:off x="5526040" y="3621032"/>
              <a:ext cx="23" cy="91"/>
            </a:xfrm>
            <a:custGeom>
              <a:rect b="b" l="l" r="r" t="t"/>
              <a:pathLst>
                <a:path extrusionOk="0" h="4" w="1">
                  <a:moveTo>
                    <a:pt x="1" y="4"/>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34"/>
            <p:cNvSpPr/>
            <p:nvPr/>
          </p:nvSpPr>
          <p:spPr>
            <a:xfrm>
              <a:off x="5309389" y="3399929"/>
              <a:ext cx="102853" cy="554800"/>
            </a:xfrm>
            <a:custGeom>
              <a:rect b="b" l="l" r="r" t="t"/>
              <a:pathLst>
                <a:path extrusionOk="0" h="24419" w="4527">
                  <a:moveTo>
                    <a:pt x="3295" y="0"/>
                  </a:moveTo>
                  <a:lnTo>
                    <a:pt x="3288" y="28"/>
                  </a:lnTo>
                  <a:cubicBezTo>
                    <a:pt x="3253" y="151"/>
                    <a:pt x="3207" y="322"/>
                    <a:pt x="3067" y="389"/>
                  </a:cubicBezTo>
                  <a:lnTo>
                    <a:pt x="3056" y="396"/>
                  </a:lnTo>
                  <a:lnTo>
                    <a:pt x="3042" y="406"/>
                  </a:lnTo>
                  <a:lnTo>
                    <a:pt x="3039" y="406"/>
                  </a:lnTo>
                  <a:lnTo>
                    <a:pt x="3018" y="420"/>
                  </a:lnTo>
                  <a:lnTo>
                    <a:pt x="2990" y="445"/>
                  </a:lnTo>
                  <a:cubicBezTo>
                    <a:pt x="2990" y="480"/>
                    <a:pt x="2983" y="522"/>
                    <a:pt x="2979" y="564"/>
                  </a:cubicBezTo>
                  <a:cubicBezTo>
                    <a:pt x="2972" y="676"/>
                    <a:pt x="2958" y="802"/>
                    <a:pt x="2990" y="879"/>
                  </a:cubicBezTo>
                  <a:cubicBezTo>
                    <a:pt x="3067" y="1075"/>
                    <a:pt x="3105" y="1975"/>
                    <a:pt x="3028" y="2325"/>
                  </a:cubicBezTo>
                  <a:cubicBezTo>
                    <a:pt x="2972" y="2605"/>
                    <a:pt x="2899" y="2881"/>
                    <a:pt x="2811" y="3154"/>
                  </a:cubicBezTo>
                  <a:cubicBezTo>
                    <a:pt x="2787" y="3228"/>
                    <a:pt x="2811" y="3256"/>
                    <a:pt x="2853" y="3298"/>
                  </a:cubicBezTo>
                  <a:cubicBezTo>
                    <a:pt x="2881" y="3326"/>
                    <a:pt x="2958" y="3406"/>
                    <a:pt x="2867" y="3494"/>
                  </a:cubicBezTo>
                  <a:cubicBezTo>
                    <a:pt x="2815" y="3550"/>
                    <a:pt x="2818" y="3707"/>
                    <a:pt x="2825" y="3925"/>
                  </a:cubicBezTo>
                  <a:cubicBezTo>
                    <a:pt x="2825" y="4002"/>
                    <a:pt x="2829" y="4086"/>
                    <a:pt x="2829" y="4177"/>
                  </a:cubicBezTo>
                  <a:cubicBezTo>
                    <a:pt x="2829" y="4422"/>
                    <a:pt x="2741" y="4765"/>
                    <a:pt x="2671" y="5038"/>
                  </a:cubicBezTo>
                  <a:cubicBezTo>
                    <a:pt x="2633" y="5167"/>
                    <a:pt x="2605" y="5297"/>
                    <a:pt x="2584" y="5430"/>
                  </a:cubicBezTo>
                  <a:cubicBezTo>
                    <a:pt x="2577" y="5524"/>
                    <a:pt x="2549" y="5615"/>
                    <a:pt x="2507" y="5696"/>
                  </a:cubicBezTo>
                  <a:cubicBezTo>
                    <a:pt x="2465" y="5790"/>
                    <a:pt x="2426" y="5878"/>
                    <a:pt x="2440" y="5990"/>
                  </a:cubicBezTo>
                  <a:cubicBezTo>
                    <a:pt x="2465" y="6242"/>
                    <a:pt x="2328" y="6393"/>
                    <a:pt x="2174" y="6519"/>
                  </a:cubicBezTo>
                  <a:cubicBezTo>
                    <a:pt x="2143" y="6547"/>
                    <a:pt x="2227" y="6694"/>
                    <a:pt x="2272" y="6778"/>
                  </a:cubicBezTo>
                  <a:cubicBezTo>
                    <a:pt x="2339" y="6897"/>
                    <a:pt x="2409" y="7023"/>
                    <a:pt x="2402" y="7128"/>
                  </a:cubicBezTo>
                  <a:cubicBezTo>
                    <a:pt x="2395" y="7226"/>
                    <a:pt x="2346" y="7296"/>
                    <a:pt x="2293" y="7366"/>
                  </a:cubicBezTo>
                  <a:cubicBezTo>
                    <a:pt x="2227" y="7457"/>
                    <a:pt x="2164" y="7544"/>
                    <a:pt x="2195" y="7705"/>
                  </a:cubicBezTo>
                  <a:cubicBezTo>
                    <a:pt x="2255" y="8017"/>
                    <a:pt x="2223" y="8497"/>
                    <a:pt x="2206" y="8756"/>
                  </a:cubicBezTo>
                  <a:cubicBezTo>
                    <a:pt x="2199" y="8829"/>
                    <a:pt x="2195" y="8889"/>
                    <a:pt x="2195" y="8917"/>
                  </a:cubicBezTo>
                  <a:cubicBezTo>
                    <a:pt x="2195" y="8980"/>
                    <a:pt x="2171" y="9036"/>
                    <a:pt x="2129" y="9078"/>
                  </a:cubicBezTo>
                  <a:cubicBezTo>
                    <a:pt x="2090" y="9120"/>
                    <a:pt x="2055" y="9162"/>
                    <a:pt x="2076" y="9284"/>
                  </a:cubicBezTo>
                  <a:cubicBezTo>
                    <a:pt x="2097" y="9435"/>
                    <a:pt x="2045" y="9529"/>
                    <a:pt x="1996" y="9631"/>
                  </a:cubicBezTo>
                  <a:cubicBezTo>
                    <a:pt x="1933" y="9736"/>
                    <a:pt x="1894" y="9855"/>
                    <a:pt x="1880" y="9981"/>
                  </a:cubicBezTo>
                  <a:cubicBezTo>
                    <a:pt x="1852" y="10258"/>
                    <a:pt x="1695" y="10615"/>
                    <a:pt x="1565" y="10902"/>
                  </a:cubicBezTo>
                  <a:cubicBezTo>
                    <a:pt x="1520" y="11000"/>
                    <a:pt x="1481" y="11091"/>
                    <a:pt x="1453" y="11161"/>
                  </a:cubicBezTo>
                  <a:cubicBezTo>
                    <a:pt x="1425" y="11234"/>
                    <a:pt x="1404" y="11297"/>
                    <a:pt x="1387" y="11353"/>
                  </a:cubicBezTo>
                  <a:cubicBezTo>
                    <a:pt x="1334" y="11514"/>
                    <a:pt x="1292" y="11640"/>
                    <a:pt x="1135" y="11640"/>
                  </a:cubicBezTo>
                  <a:cubicBezTo>
                    <a:pt x="1132" y="11640"/>
                    <a:pt x="1129" y="11640"/>
                    <a:pt x="1126" y="11640"/>
                  </a:cubicBezTo>
                  <a:cubicBezTo>
                    <a:pt x="1108" y="11640"/>
                    <a:pt x="1091" y="11650"/>
                    <a:pt x="1082" y="11665"/>
                  </a:cubicBezTo>
                  <a:cubicBezTo>
                    <a:pt x="1058" y="11703"/>
                    <a:pt x="1054" y="11794"/>
                    <a:pt x="1124" y="11948"/>
                  </a:cubicBezTo>
                  <a:cubicBezTo>
                    <a:pt x="1184" y="12078"/>
                    <a:pt x="1170" y="12201"/>
                    <a:pt x="1156" y="12309"/>
                  </a:cubicBezTo>
                  <a:cubicBezTo>
                    <a:pt x="1142" y="12425"/>
                    <a:pt x="1128" y="12523"/>
                    <a:pt x="1194" y="12631"/>
                  </a:cubicBezTo>
                  <a:cubicBezTo>
                    <a:pt x="1341" y="12880"/>
                    <a:pt x="1306" y="12995"/>
                    <a:pt x="1243" y="13188"/>
                  </a:cubicBezTo>
                  <a:lnTo>
                    <a:pt x="1226" y="13244"/>
                  </a:lnTo>
                  <a:cubicBezTo>
                    <a:pt x="1201" y="13321"/>
                    <a:pt x="1166" y="13394"/>
                    <a:pt x="1124" y="13461"/>
                  </a:cubicBezTo>
                  <a:cubicBezTo>
                    <a:pt x="1079" y="13527"/>
                    <a:pt x="1054" y="13604"/>
                    <a:pt x="1058" y="13685"/>
                  </a:cubicBezTo>
                  <a:cubicBezTo>
                    <a:pt x="1054" y="13776"/>
                    <a:pt x="1036" y="13863"/>
                    <a:pt x="1005" y="13947"/>
                  </a:cubicBezTo>
                  <a:cubicBezTo>
                    <a:pt x="963" y="14070"/>
                    <a:pt x="931" y="14175"/>
                    <a:pt x="980" y="14301"/>
                  </a:cubicBezTo>
                  <a:cubicBezTo>
                    <a:pt x="1051" y="14483"/>
                    <a:pt x="1065" y="14588"/>
                    <a:pt x="1019" y="14651"/>
                  </a:cubicBezTo>
                  <a:cubicBezTo>
                    <a:pt x="988" y="14695"/>
                    <a:pt x="940" y="14719"/>
                    <a:pt x="891" y="14719"/>
                  </a:cubicBezTo>
                  <a:cubicBezTo>
                    <a:pt x="885" y="14719"/>
                    <a:pt x="878" y="14718"/>
                    <a:pt x="872" y="14718"/>
                  </a:cubicBezTo>
                  <a:cubicBezTo>
                    <a:pt x="805" y="14718"/>
                    <a:pt x="749" y="14900"/>
                    <a:pt x="704" y="15253"/>
                  </a:cubicBezTo>
                  <a:cubicBezTo>
                    <a:pt x="693" y="15365"/>
                    <a:pt x="672" y="15526"/>
                    <a:pt x="693" y="15547"/>
                  </a:cubicBezTo>
                  <a:cubicBezTo>
                    <a:pt x="699" y="15553"/>
                    <a:pt x="718" y="15555"/>
                    <a:pt x="744" y="15555"/>
                  </a:cubicBezTo>
                  <a:cubicBezTo>
                    <a:pt x="779" y="15555"/>
                    <a:pt x="826" y="15551"/>
                    <a:pt x="868" y="15547"/>
                  </a:cubicBezTo>
                  <a:lnTo>
                    <a:pt x="889" y="15547"/>
                  </a:lnTo>
                  <a:cubicBezTo>
                    <a:pt x="994" y="15540"/>
                    <a:pt x="994" y="15232"/>
                    <a:pt x="994" y="15029"/>
                  </a:cubicBezTo>
                  <a:cubicBezTo>
                    <a:pt x="991" y="14935"/>
                    <a:pt x="994" y="14837"/>
                    <a:pt x="1005" y="14742"/>
                  </a:cubicBezTo>
                  <a:cubicBezTo>
                    <a:pt x="1019" y="14627"/>
                    <a:pt x="1065" y="14567"/>
                    <a:pt x="1138" y="14567"/>
                  </a:cubicBezTo>
                  <a:cubicBezTo>
                    <a:pt x="1152" y="14567"/>
                    <a:pt x="1163" y="14567"/>
                    <a:pt x="1177" y="14564"/>
                  </a:cubicBezTo>
                  <a:cubicBezTo>
                    <a:pt x="1177" y="14553"/>
                    <a:pt x="1177" y="14546"/>
                    <a:pt x="1177" y="14539"/>
                  </a:cubicBezTo>
                  <a:cubicBezTo>
                    <a:pt x="1180" y="14452"/>
                    <a:pt x="1243" y="14378"/>
                    <a:pt x="1327" y="14364"/>
                  </a:cubicBezTo>
                  <a:cubicBezTo>
                    <a:pt x="1344" y="14357"/>
                    <a:pt x="1362" y="14354"/>
                    <a:pt x="1380" y="14354"/>
                  </a:cubicBezTo>
                  <a:cubicBezTo>
                    <a:pt x="1410" y="14354"/>
                    <a:pt x="1440" y="14363"/>
                    <a:pt x="1464" y="14378"/>
                  </a:cubicBezTo>
                  <a:cubicBezTo>
                    <a:pt x="1509" y="14413"/>
                    <a:pt x="1509" y="14473"/>
                    <a:pt x="1506" y="14515"/>
                  </a:cubicBezTo>
                  <a:cubicBezTo>
                    <a:pt x="1502" y="14536"/>
                    <a:pt x="1506" y="14553"/>
                    <a:pt x="1509" y="14571"/>
                  </a:cubicBezTo>
                  <a:cubicBezTo>
                    <a:pt x="1611" y="14599"/>
                    <a:pt x="1677" y="14662"/>
                    <a:pt x="1688" y="14732"/>
                  </a:cubicBezTo>
                  <a:cubicBezTo>
                    <a:pt x="1695" y="14781"/>
                    <a:pt x="1677" y="14854"/>
                    <a:pt x="1562" y="14931"/>
                  </a:cubicBezTo>
                  <a:cubicBezTo>
                    <a:pt x="1509" y="14963"/>
                    <a:pt x="1516" y="15008"/>
                    <a:pt x="1541" y="15113"/>
                  </a:cubicBezTo>
                  <a:cubicBezTo>
                    <a:pt x="1562" y="15197"/>
                    <a:pt x="1586" y="15288"/>
                    <a:pt x="1534" y="15372"/>
                  </a:cubicBezTo>
                  <a:lnTo>
                    <a:pt x="1499" y="15421"/>
                  </a:lnTo>
                  <a:cubicBezTo>
                    <a:pt x="1411" y="15554"/>
                    <a:pt x="1359" y="15649"/>
                    <a:pt x="1404" y="15747"/>
                  </a:cubicBezTo>
                  <a:cubicBezTo>
                    <a:pt x="1446" y="15820"/>
                    <a:pt x="1436" y="15918"/>
                    <a:pt x="1373" y="15978"/>
                  </a:cubicBezTo>
                  <a:cubicBezTo>
                    <a:pt x="1338" y="16020"/>
                    <a:pt x="1317" y="16072"/>
                    <a:pt x="1313" y="16128"/>
                  </a:cubicBezTo>
                  <a:cubicBezTo>
                    <a:pt x="1306" y="16185"/>
                    <a:pt x="1320" y="16241"/>
                    <a:pt x="1345" y="16290"/>
                  </a:cubicBezTo>
                  <a:cubicBezTo>
                    <a:pt x="1383" y="16339"/>
                    <a:pt x="1369" y="16409"/>
                    <a:pt x="1317" y="16440"/>
                  </a:cubicBezTo>
                  <a:cubicBezTo>
                    <a:pt x="1320" y="16451"/>
                    <a:pt x="1331" y="16468"/>
                    <a:pt x="1334" y="16479"/>
                  </a:cubicBezTo>
                  <a:cubicBezTo>
                    <a:pt x="1355" y="16524"/>
                    <a:pt x="1380" y="16577"/>
                    <a:pt x="1355" y="16629"/>
                  </a:cubicBezTo>
                  <a:cubicBezTo>
                    <a:pt x="1338" y="16661"/>
                    <a:pt x="1310" y="16682"/>
                    <a:pt x="1271" y="16685"/>
                  </a:cubicBezTo>
                  <a:cubicBezTo>
                    <a:pt x="1268" y="16689"/>
                    <a:pt x="1264" y="16689"/>
                    <a:pt x="1261" y="16692"/>
                  </a:cubicBezTo>
                  <a:cubicBezTo>
                    <a:pt x="1250" y="16713"/>
                    <a:pt x="1278" y="16790"/>
                    <a:pt x="1341" y="16920"/>
                  </a:cubicBezTo>
                  <a:cubicBezTo>
                    <a:pt x="1366" y="16958"/>
                    <a:pt x="1369" y="17007"/>
                    <a:pt x="1352" y="17046"/>
                  </a:cubicBezTo>
                  <a:cubicBezTo>
                    <a:pt x="1324" y="17102"/>
                    <a:pt x="1257" y="17109"/>
                    <a:pt x="1194" y="17116"/>
                  </a:cubicBezTo>
                  <a:cubicBezTo>
                    <a:pt x="1142" y="17119"/>
                    <a:pt x="1093" y="17133"/>
                    <a:pt x="1047" y="17161"/>
                  </a:cubicBezTo>
                  <a:cubicBezTo>
                    <a:pt x="1033" y="17172"/>
                    <a:pt x="1026" y="17175"/>
                    <a:pt x="1072" y="17252"/>
                  </a:cubicBezTo>
                  <a:cubicBezTo>
                    <a:pt x="1110" y="17315"/>
                    <a:pt x="1163" y="17406"/>
                    <a:pt x="1110" y="17504"/>
                  </a:cubicBezTo>
                  <a:cubicBezTo>
                    <a:pt x="1093" y="17543"/>
                    <a:pt x="1054" y="17574"/>
                    <a:pt x="1008" y="17581"/>
                  </a:cubicBezTo>
                  <a:cubicBezTo>
                    <a:pt x="1001" y="17583"/>
                    <a:pt x="993" y="17583"/>
                    <a:pt x="985" y="17583"/>
                  </a:cubicBezTo>
                  <a:cubicBezTo>
                    <a:pt x="886" y="17583"/>
                    <a:pt x="778" y="17484"/>
                    <a:pt x="697" y="17410"/>
                  </a:cubicBezTo>
                  <a:lnTo>
                    <a:pt x="658" y="17378"/>
                  </a:lnTo>
                  <a:cubicBezTo>
                    <a:pt x="634" y="17357"/>
                    <a:pt x="616" y="17326"/>
                    <a:pt x="616" y="17294"/>
                  </a:cubicBezTo>
                  <a:cubicBezTo>
                    <a:pt x="613" y="17238"/>
                    <a:pt x="648" y="17186"/>
                    <a:pt x="700" y="17130"/>
                  </a:cubicBezTo>
                  <a:lnTo>
                    <a:pt x="679" y="17130"/>
                  </a:lnTo>
                  <a:cubicBezTo>
                    <a:pt x="658" y="17126"/>
                    <a:pt x="634" y="17126"/>
                    <a:pt x="609" y="17126"/>
                  </a:cubicBezTo>
                  <a:lnTo>
                    <a:pt x="609" y="17130"/>
                  </a:lnTo>
                  <a:cubicBezTo>
                    <a:pt x="620" y="17284"/>
                    <a:pt x="497" y="17319"/>
                    <a:pt x="413" y="17343"/>
                  </a:cubicBezTo>
                  <a:cubicBezTo>
                    <a:pt x="364" y="17350"/>
                    <a:pt x="315" y="17375"/>
                    <a:pt x="277" y="17410"/>
                  </a:cubicBezTo>
                  <a:cubicBezTo>
                    <a:pt x="259" y="17427"/>
                    <a:pt x="259" y="17441"/>
                    <a:pt x="305" y="17501"/>
                  </a:cubicBezTo>
                  <a:cubicBezTo>
                    <a:pt x="333" y="17539"/>
                    <a:pt x="364" y="17581"/>
                    <a:pt x="347" y="17630"/>
                  </a:cubicBezTo>
                  <a:cubicBezTo>
                    <a:pt x="336" y="17665"/>
                    <a:pt x="308" y="17690"/>
                    <a:pt x="273" y="17697"/>
                  </a:cubicBezTo>
                  <a:cubicBezTo>
                    <a:pt x="186" y="17732"/>
                    <a:pt x="109" y="17784"/>
                    <a:pt x="46" y="17851"/>
                  </a:cubicBezTo>
                  <a:cubicBezTo>
                    <a:pt x="70" y="17833"/>
                    <a:pt x="98" y="17823"/>
                    <a:pt x="126" y="17819"/>
                  </a:cubicBezTo>
                  <a:cubicBezTo>
                    <a:pt x="138" y="17817"/>
                    <a:pt x="150" y="17816"/>
                    <a:pt x="162" y="17816"/>
                  </a:cubicBezTo>
                  <a:cubicBezTo>
                    <a:pt x="251" y="17816"/>
                    <a:pt x="333" y="17873"/>
                    <a:pt x="361" y="17963"/>
                  </a:cubicBezTo>
                  <a:cubicBezTo>
                    <a:pt x="364" y="17973"/>
                    <a:pt x="371" y="17984"/>
                    <a:pt x="378" y="17991"/>
                  </a:cubicBezTo>
                  <a:lnTo>
                    <a:pt x="424" y="17977"/>
                  </a:lnTo>
                  <a:cubicBezTo>
                    <a:pt x="470" y="17960"/>
                    <a:pt x="519" y="17951"/>
                    <a:pt x="567" y="17951"/>
                  </a:cubicBezTo>
                  <a:cubicBezTo>
                    <a:pt x="588" y="17951"/>
                    <a:pt x="609" y="17953"/>
                    <a:pt x="630" y="17956"/>
                  </a:cubicBezTo>
                  <a:cubicBezTo>
                    <a:pt x="753" y="17987"/>
                    <a:pt x="830" y="18110"/>
                    <a:pt x="805" y="18232"/>
                  </a:cubicBezTo>
                  <a:cubicBezTo>
                    <a:pt x="789" y="18313"/>
                    <a:pt x="738" y="18367"/>
                    <a:pt x="675" y="18367"/>
                  </a:cubicBezTo>
                  <a:cubicBezTo>
                    <a:pt x="670" y="18367"/>
                    <a:pt x="664" y="18366"/>
                    <a:pt x="658" y="18366"/>
                  </a:cubicBezTo>
                  <a:cubicBezTo>
                    <a:pt x="644" y="18369"/>
                    <a:pt x="634" y="18376"/>
                    <a:pt x="623" y="18383"/>
                  </a:cubicBezTo>
                  <a:cubicBezTo>
                    <a:pt x="571" y="18453"/>
                    <a:pt x="546" y="18544"/>
                    <a:pt x="560" y="18632"/>
                  </a:cubicBezTo>
                  <a:cubicBezTo>
                    <a:pt x="560" y="18646"/>
                    <a:pt x="567" y="18649"/>
                    <a:pt x="567" y="18649"/>
                  </a:cubicBezTo>
                  <a:cubicBezTo>
                    <a:pt x="576" y="18656"/>
                    <a:pt x="592" y="18658"/>
                    <a:pt x="612" y="18658"/>
                  </a:cubicBezTo>
                  <a:cubicBezTo>
                    <a:pt x="656" y="18658"/>
                    <a:pt x="720" y="18646"/>
                    <a:pt x="763" y="18639"/>
                  </a:cubicBezTo>
                  <a:cubicBezTo>
                    <a:pt x="824" y="18627"/>
                    <a:pt x="885" y="18616"/>
                    <a:pt x="941" y="18616"/>
                  </a:cubicBezTo>
                  <a:cubicBezTo>
                    <a:pt x="971" y="18616"/>
                    <a:pt x="1000" y="18619"/>
                    <a:pt x="1026" y="18628"/>
                  </a:cubicBezTo>
                  <a:cubicBezTo>
                    <a:pt x="1110" y="18656"/>
                    <a:pt x="1166" y="18737"/>
                    <a:pt x="1166" y="18821"/>
                  </a:cubicBezTo>
                  <a:cubicBezTo>
                    <a:pt x="1170" y="18898"/>
                    <a:pt x="1138" y="18961"/>
                    <a:pt x="1089" y="18982"/>
                  </a:cubicBezTo>
                  <a:cubicBezTo>
                    <a:pt x="1077" y="18987"/>
                    <a:pt x="1063" y="18990"/>
                    <a:pt x="1050" y="18990"/>
                  </a:cubicBezTo>
                  <a:cubicBezTo>
                    <a:pt x="1021" y="18990"/>
                    <a:pt x="993" y="18978"/>
                    <a:pt x="973" y="18954"/>
                  </a:cubicBezTo>
                  <a:cubicBezTo>
                    <a:pt x="908" y="18889"/>
                    <a:pt x="819" y="18827"/>
                    <a:pt x="762" y="18827"/>
                  </a:cubicBezTo>
                  <a:cubicBezTo>
                    <a:pt x="758" y="18827"/>
                    <a:pt x="753" y="18827"/>
                    <a:pt x="749" y="18828"/>
                  </a:cubicBezTo>
                  <a:cubicBezTo>
                    <a:pt x="732" y="18828"/>
                    <a:pt x="718" y="18842"/>
                    <a:pt x="711" y="18856"/>
                  </a:cubicBezTo>
                  <a:cubicBezTo>
                    <a:pt x="659" y="18946"/>
                    <a:pt x="592" y="18975"/>
                    <a:pt x="524" y="18975"/>
                  </a:cubicBezTo>
                  <a:cubicBezTo>
                    <a:pt x="451" y="18975"/>
                    <a:pt x="377" y="18941"/>
                    <a:pt x="322" y="18915"/>
                  </a:cubicBezTo>
                  <a:lnTo>
                    <a:pt x="301" y="18905"/>
                  </a:lnTo>
                  <a:cubicBezTo>
                    <a:pt x="300" y="18904"/>
                    <a:pt x="298" y="18904"/>
                    <a:pt x="297" y="18904"/>
                  </a:cubicBezTo>
                  <a:cubicBezTo>
                    <a:pt x="270" y="18904"/>
                    <a:pt x="187" y="18930"/>
                    <a:pt x="95" y="18992"/>
                  </a:cubicBezTo>
                  <a:cubicBezTo>
                    <a:pt x="56" y="19020"/>
                    <a:pt x="21" y="19055"/>
                    <a:pt x="0" y="19097"/>
                  </a:cubicBezTo>
                  <a:cubicBezTo>
                    <a:pt x="63" y="19146"/>
                    <a:pt x="112" y="19209"/>
                    <a:pt x="144" y="19283"/>
                  </a:cubicBezTo>
                  <a:cubicBezTo>
                    <a:pt x="151" y="19297"/>
                    <a:pt x="158" y="19311"/>
                    <a:pt x="165" y="19325"/>
                  </a:cubicBezTo>
                  <a:cubicBezTo>
                    <a:pt x="235" y="19314"/>
                    <a:pt x="340" y="19262"/>
                    <a:pt x="378" y="19195"/>
                  </a:cubicBezTo>
                  <a:cubicBezTo>
                    <a:pt x="413" y="19119"/>
                    <a:pt x="499" y="19049"/>
                    <a:pt x="583" y="19049"/>
                  </a:cubicBezTo>
                  <a:cubicBezTo>
                    <a:pt x="592" y="19049"/>
                    <a:pt x="601" y="19050"/>
                    <a:pt x="609" y="19052"/>
                  </a:cubicBezTo>
                  <a:cubicBezTo>
                    <a:pt x="651" y="19062"/>
                    <a:pt x="725" y="19097"/>
                    <a:pt x="732" y="19244"/>
                  </a:cubicBezTo>
                  <a:cubicBezTo>
                    <a:pt x="742" y="19426"/>
                    <a:pt x="602" y="19454"/>
                    <a:pt x="529" y="19468"/>
                  </a:cubicBezTo>
                  <a:cubicBezTo>
                    <a:pt x="483" y="19479"/>
                    <a:pt x="455" y="19486"/>
                    <a:pt x="448" y="19503"/>
                  </a:cubicBezTo>
                  <a:cubicBezTo>
                    <a:pt x="399" y="19626"/>
                    <a:pt x="308" y="19727"/>
                    <a:pt x="137" y="19857"/>
                  </a:cubicBezTo>
                  <a:cubicBezTo>
                    <a:pt x="91" y="19892"/>
                    <a:pt x="98" y="19923"/>
                    <a:pt x="112" y="19944"/>
                  </a:cubicBezTo>
                  <a:cubicBezTo>
                    <a:pt x="123" y="19966"/>
                    <a:pt x="144" y="19979"/>
                    <a:pt x="168" y="19979"/>
                  </a:cubicBezTo>
                  <a:cubicBezTo>
                    <a:pt x="175" y="19979"/>
                    <a:pt x="182" y="19978"/>
                    <a:pt x="189" y="19976"/>
                  </a:cubicBezTo>
                  <a:cubicBezTo>
                    <a:pt x="207" y="19961"/>
                    <a:pt x="227" y="19954"/>
                    <a:pt x="246" y="19954"/>
                  </a:cubicBezTo>
                  <a:cubicBezTo>
                    <a:pt x="304" y="19954"/>
                    <a:pt x="356" y="20012"/>
                    <a:pt x="333" y="20077"/>
                  </a:cubicBezTo>
                  <a:cubicBezTo>
                    <a:pt x="329" y="20133"/>
                    <a:pt x="333" y="20133"/>
                    <a:pt x="361" y="20137"/>
                  </a:cubicBezTo>
                  <a:cubicBezTo>
                    <a:pt x="371" y="20140"/>
                    <a:pt x="380" y="20142"/>
                    <a:pt x="390" y="20142"/>
                  </a:cubicBezTo>
                  <a:cubicBezTo>
                    <a:pt x="411" y="20142"/>
                    <a:pt x="431" y="20134"/>
                    <a:pt x="448" y="20119"/>
                  </a:cubicBezTo>
                  <a:cubicBezTo>
                    <a:pt x="469" y="20084"/>
                    <a:pt x="473" y="20042"/>
                    <a:pt x="455" y="20004"/>
                  </a:cubicBezTo>
                  <a:cubicBezTo>
                    <a:pt x="427" y="19902"/>
                    <a:pt x="476" y="19720"/>
                    <a:pt x="585" y="19654"/>
                  </a:cubicBezTo>
                  <a:cubicBezTo>
                    <a:pt x="612" y="19637"/>
                    <a:pt x="642" y="19628"/>
                    <a:pt x="673" y="19628"/>
                  </a:cubicBezTo>
                  <a:cubicBezTo>
                    <a:pt x="717" y="19628"/>
                    <a:pt x="762" y="19646"/>
                    <a:pt x="795" y="19682"/>
                  </a:cubicBezTo>
                  <a:cubicBezTo>
                    <a:pt x="924" y="19804"/>
                    <a:pt x="844" y="19937"/>
                    <a:pt x="791" y="20014"/>
                  </a:cubicBezTo>
                  <a:cubicBezTo>
                    <a:pt x="770" y="20046"/>
                    <a:pt x="753" y="20081"/>
                    <a:pt x="742" y="20119"/>
                  </a:cubicBezTo>
                  <a:cubicBezTo>
                    <a:pt x="739" y="20193"/>
                    <a:pt x="725" y="20263"/>
                    <a:pt x="700" y="20333"/>
                  </a:cubicBezTo>
                  <a:cubicBezTo>
                    <a:pt x="676" y="20396"/>
                    <a:pt x="662" y="20463"/>
                    <a:pt x="658" y="20529"/>
                  </a:cubicBezTo>
                  <a:cubicBezTo>
                    <a:pt x="662" y="20603"/>
                    <a:pt x="613" y="20666"/>
                    <a:pt x="546" y="20687"/>
                  </a:cubicBezTo>
                  <a:cubicBezTo>
                    <a:pt x="511" y="20704"/>
                    <a:pt x="511" y="20704"/>
                    <a:pt x="511" y="20732"/>
                  </a:cubicBezTo>
                  <a:cubicBezTo>
                    <a:pt x="522" y="20837"/>
                    <a:pt x="434" y="20872"/>
                    <a:pt x="364" y="20886"/>
                  </a:cubicBezTo>
                  <a:cubicBezTo>
                    <a:pt x="413" y="20963"/>
                    <a:pt x="361" y="21051"/>
                    <a:pt x="333" y="21096"/>
                  </a:cubicBezTo>
                  <a:cubicBezTo>
                    <a:pt x="319" y="21117"/>
                    <a:pt x="308" y="21142"/>
                    <a:pt x="301" y="21166"/>
                  </a:cubicBezTo>
                  <a:cubicBezTo>
                    <a:pt x="315" y="21156"/>
                    <a:pt x="326" y="21145"/>
                    <a:pt x="340" y="21135"/>
                  </a:cubicBezTo>
                  <a:cubicBezTo>
                    <a:pt x="379" y="21098"/>
                    <a:pt x="434" y="21051"/>
                    <a:pt x="507" y="21051"/>
                  </a:cubicBezTo>
                  <a:cubicBezTo>
                    <a:pt x="526" y="21051"/>
                    <a:pt x="546" y="21054"/>
                    <a:pt x="567" y="21061"/>
                  </a:cubicBezTo>
                  <a:cubicBezTo>
                    <a:pt x="592" y="21072"/>
                    <a:pt x="620" y="21086"/>
                    <a:pt x="644" y="21096"/>
                  </a:cubicBezTo>
                  <a:cubicBezTo>
                    <a:pt x="664" y="21105"/>
                    <a:pt x="676" y="21111"/>
                    <a:pt x="691" y="21111"/>
                  </a:cubicBezTo>
                  <a:cubicBezTo>
                    <a:pt x="711" y="21111"/>
                    <a:pt x="737" y="21101"/>
                    <a:pt x="795" y="21075"/>
                  </a:cubicBezTo>
                  <a:cubicBezTo>
                    <a:pt x="825" y="21062"/>
                    <a:pt x="856" y="21056"/>
                    <a:pt x="887" y="21056"/>
                  </a:cubicBezTo>
                  <a:cubicBezTo>
                    <a:pt x="931" y="21056"/>
                    <a:pt x="975" y="21069"/>
                    <a:pt x="1012" y="21096"/>
                  </a:cubicBezTo>
                  <a:cubicBezTo>
                    <a:pt x="1061" y="21135"/>
                    <a:pt x="1086" y="21194"/>
                    <a:pt x="1075" y="21257"/>
                  </a:cubicBezTo>
                  <a:cubicBezTo>
                    <a:pt x="1061" y="21317"/>
                    <a:pt x="1012" y="21366"/>
                    <a:pt x="949" y="21383"/>
                  </a:cubicBezTo>
                  <a:cubicBezTo>
                    <a:pt x="882" y="21404"/>
                    <a:pt x="823" y="21443"/>
                    <a:pt x="770" y="21495"/>
                  </a:cubicBezTo>
                  <a:cubicBezTo>
                    <a:pt x="806" y="21485"/>
                    <a:pt x="855" y="21471"/>
                    <a:pt x="904" y="21471"/>
                  </a:cubicBezTo>
                  <a:cubicBezTo>
                    <a:pt x="971" y="21471"/>
                    <a:pt x="1038" y="21497"/>
                    <a:pt x="1068" y="21590"/>
                  </a:cubicBezTo>
                  <a:cubicBezTo>
                    <a:pt x="1072" y="21607"/>
                    <a:pt x="1079" y="21625"/>
                    <a:pt x="1089" y="21639"/>
                  </a:cubicBezTo>
                  <a:cubicBezTo>
                    <a:pt x="1110" y="21611"/>
                    <a:pt x="1121" y="21579"/>
                    <a:pt x="1121" y="21544"/>
                  </a:cubicBezTo>
                  <a:cubicBezTo>
                    <a:pt x="1121" y="21474"/>
                    <a:pt x="1173" y="21415"/>
                    <a:pt x="1243" y="21408"/>
                  </a:cubicBezTo>
                  <a:cubicBezTo>
                    <a:pt x="1250" y="21407"/>
                    <a:pt x="1256" y="21407"/>
                    <a:pt x="1263" y="21407"/>
                  </a:cubicBezTo>
                  <a:cubicBezTo>
                    <a:pt x="1388" y="21407"/>
                    <a:pt x="1560" y="21526"/>
                    <a:pt x="1600" y="21649"/>
                  </a:cubicBezTo>
                  <a:cubicBezTo>
                    <a:pt x="1618" y="21702"/>
                    <a:pt x="1604" y="21761"/>
                    <a:pt x="1565" y="21800"/>
                  </a:cubicBezTo>
                  <a:cubicBezTo>
                    <a:pt x="1490" y="21889"/>
                    <a:pt x="1300" y="21939"/>
                    <a:pt x="1146" y="21939"/>
                  </a:cubicBezTo>
                  <a:cubicBezTo>
                    <a:pt x="1108" y="21939"/>
                    <a:pt x="1072" y="21936"/>
                    <a:pt x="1040" y="21929"/>
                  </a:cubicBezTo>
                  <a:cubicBezTo>
                    <a:pt x="1030" y="21926"/>
                    <a:pt x="1020" y="21925"/>
                    <a:pt x="1010" y="21925"/>
                  </a:cubicBezTo>
                  <a:cubicBezTo>
                    <a:pt x="977" y="21925"/>
                    <a:pt x="943" y="21942"/>
                    <a:pt x="924" y="21971"/>
                  </a:cubicBezTo>
                  <a:cubicBezTo>
                    <a:pt x="896" y="22031"/>
                    <a:pt x="903" y="22101"/>
                    <a:pt x="949" y="22153"/>
                  </a:cubicBezTo>
                  <a:cubicBezTo>
                    <a:pt x="977" y="22192"/>
                    <a:pt x="998" y="22192"/>
                    <a:pt x="1005" y="22192"/>
                  </a:cubicBezTo>
                  <a:cubicBezTo>
                    <a:pt x="1006" y="22192"/>
                    <a:pt x="1007" y="22192"/>
                    <a:pt x="1008" y="22192"/>
                  </a:cubicBezTo>
                  <a:cubicBezTo>
                    <a:pt x="1068" y="22192"/>
                    <a:pt x="1160" y="22103"/>
                    <a:pt x="1233" y="22027"/>
                  </a:cubicBezTo>
                  <a:lnTo>
                    <a:pt x="1250" y="22013"/>
                  </a:lnTo>
                  <a:cubicBezTo>
                    <a:pt x="1322" y="21939"/>
                    <a:pt x="1489" y="21910"/>
                    <a:pt x="1658" y="21910"/>
                  </a:cubicBezTo>
                  <a:cubicBezTo>
                    <a:pt x="1769" y="21910"/>
                    <a:pt x="1880" y="21923"/>
                    <a:pt x="1968" y="21943"/>
                  </a:cubicBezTo>
                  <a:cubicBezTo>
                    <a:pt x="2101" y="21975"/>
                    <a:pt x="2174" y="22020"/>
                    <a:pt x="2195" y="22087"/>
                  </a:cubicBezTo>
                  <a:cubicBezTo>
                    <a:pt x="2209" y="22122"/>
                    <a:pt x="2206" y="22164"/>
                    <a:pt x="2181" y="22195"/>
                  </a:cubicBezTo>
                  <a:cubicBezTo>
                    <a:pt x="2149" y="22241"/>
                    <a:pt x="2090" y="22250"/>
                    <a:pt x="2022" y="22250"/>
                  </a:cubicBezTo>
                  <a:cubicBezTo>
                    <a:pt x="2001" y="22250"/>
                    <a:pt x="1979" y="22249"/>
                    <a:pt x="1957" y="22248"/>
                  </a:cubicBezTo>
                  <a:cubicBezTo>
                    <a:pt x="1947" y="22247"/>
                    <a:pt x="1936" y="22247"/>
                    <a:pt x="1926" y="22247"/>
                  </a:cubicBezTo>
                  <a:cubicBezTo>
                    <a:pt x="1900" y="22247"/>
                    <a:pt x="1873" y="22249"/>
                    <a:pt x="1849" y="22251"/>
                  </a:cubicBezTo>
                  <a:cubicBezTo>
                    <a:pt x="1800" y="22339"/>
                    <a:pt x="1642" y="22388"/>
                    <a:pt x="1544" y="22388"/>
                  </a:cubicBezTo>
                  <a:cubicBezTo>
                    <a:pt x="1446" y="22388"/>
                    <a:pt x="1415" y="22342"/>
                    <a:pt x="1397" y="22307"/>
                  </a:cubicBezTo>
                  <a:cubicBezTo>
                    <a:pt x="1362" y="22314"/>
                    <a:pt x="1334" y="22328"/>
                    <a:pt x="1310" y="22346"/>
                  </a:cubicBezTo>
                  <a:cubicBezTo>
                    <a:pt x="1261" y="22374"/>
                    <a:pt x="1229" y="22423"/>
                    <a:pt x="1219" y="22476"/>
                  </a:cubicBezTo>
                  <a:cubicBezTo>
                    <a:pt x="1215" y="22528"/>
                    <a:pt x="1194" y="22577"/>
                    <a:pt x="1159" y="22619"/>
                  </a:cubicBezTo>
                  <a:lnTo>
                    <a:pt x="1184" y="22626"/>
                  </a:lnTo>
                  <a:cubicBezTo>
                    <a:pt x="1198" y="22630"/>
                    <a:pt x="1210" y="22633"/>
                    <a:pt x="1221" y="22633"/>
                  </a:cubicBezTo>
                  <a:cubicBezTo>
                    <a:pt x="1253" y="22633"/>
                    <a:pt x="1272" y="22612"/>
                    <a:pt x="1306" y="22570"/>
                  </a:cubicBezTo>
                  <a:cubicBezTo>
                    <a:pt x="1365" y="22501"/>
                    <a:pt x="1442" y="22415"/>
                    <a:pt x="1625" y="22415"/>
                  </a:cubicBezTo>
                  <a:cubicBezTo>
                    <a:pt x="1639" y="22415"/>
                    <a:pt x="1652" y="22415"/>
                    <a:pt x="1667" y="22416"/>
                  </a:cubicBezTo>
                  <a:cubicBezTo>
                    <a:pt x="1677" y="22417"/>
                    <a:pt x="1687" y="22417"/>
                    <a:pt x="1697" y="22417"/>
                  </a:cubicBezTo>
                  <a:cubicBezTo>
                    <a:pt x="1827" y="22417"/>
                    <a:pt x="1932" y="22356"/>
                    <a:pt x="2020" y="22307"/>
                  </a:cubicBezTo>
                  <a:cubicBezTo>
                    <a:pt x="2085" y="22268"/>
                    <a:pt x="2144" y="22235"/>
                    <a:pt x="2200" y="22235"/>
                  </a:cubicBezTo>
                  <a:cubicBezTo>
                    <a:pt x="2214" y="22235"/>
                    <a:pt x="2227" y="22237"/>
                    <a:pt x="2241" y="22241"/>
                  </a:cubicBezTo>
                  <a:cubicBezTo>
                    <a:pt x="2286" y="22255"/>
                    <a:pt x="2321" y="22290"/>
                    <a:pt x="2339" y="22332"/>
                  </a:cubicBezTo>
                  <a:cubicBezTo>
                    <a:pt x="2388" y="22430"/>
                    <a:pt x="2356" y="22535"/>
                    <a:pt x="2255" y="22612"/>
                  </a:cubicBezTo>
                  <a:cubicBezTo>
                    <a:pt x="2184" y="22666"/>
                    <a:pt x="2087" y="22700"/>
                    <a:pt x="1997" y="22700"/>
                  </a:cubicBezTo>
                  <a:cubicBezTo>
                    <a:pt x="1931" y="22700"/>
                    <a:pt x="1869" y="22682"/>
                    <a:pt x="1824" y="22640"/>
                  </a:cubicBezTo>
                  <a:cubicBezTo>
                    <a:pt x="1813" y="22627"/>
                    <a:pt x="1797" y="22620"/>
                    <a:pt x="1782" y="22620"/>
                  </a:cubicBezTo>
                  <a:cubicBezTo>
                    <a:pt x="1774" y="22620"/>
                    <a:pt x="1765" y="22622"/>
                    <a:pt x="1758" y="22626"/>
                  </a:cubicBezTo>
                  <a:cubicBezTo>
                    <a:pt x="1705" y="22654"/>
                    <a:pt x="1646" y="22759"/>
                    <a:pt x="1653" y="22854"/>
                  </a:cubicBezTo>
                  <a:cubicBezTo>
                    <a:pt x="1660" y="22896"/>
                    <a:pt x="1642" y="22938"/>
                    <a:pt x="1611" y="22966"/>
                  </a:cubicBezTo>
                  <a:cubicBezTo>
                    <a:pt x="1585" y="22985"/>
                    <a:pt x="1554" y="22993"/>
                    <a:pt x="1517" y="22993"/>
                  </a:cubicBezTo>
                  <a:cubicBezTo>
                    <a:pt x="1441" y="22993"/>
                    <a:pt x="1342" y="22957"/>
                    <a:pt x="1226" y="22917"/>
                  </a:cubicBezTo>
                  <a:cubicBezTo>
                    <a:pt x="1152" y="22889"/>
                    <a:pt x="1079" y="22864"/>
                    <a:pt x="1001" y="22850"/>
                  </a:cubicBezTo>
                  <a:cubicBezTo>
                    <a:pt x="994" y="22848"/>
                    <a:pt x="987" y="22847"/>
                    <a:pt x="981" y="22847"/>
                  </a:cubicBezTo>
                  <a:cubicBezTo>
                    <a:pt x="974" y="22847"/>
                    <a:pt x="968" y="22848"/>
                    <a:pt x="963" y="22850"/>
                  </a:cubicBezTo>
                  <a:cubicBezTo>
                    <a:pt x="959" y="22878"/>
                    <a:pt x="998" y="22980"/>
                    <a:pt x="1117" y="23102"/>
                  </a:cubicBezTo>
                  <a:cubicBezTo>
                    <a:pt x="1161" y="23149"/>
                    <a:pt x="1193" y="23163"/>
                    <a:pt x="1230" y="23163"/>
                  </a:cubicBezTo>
                  <a:cubicBezTo>
                    <a:pt x="1249" y="23163"/>
                    <a:pt x="1269" y="23159"/>
                    <a:pt x="1292" y="23155"/>
                  </a:cubicBezTo>
                  <a:cubicBezTo>
                    <a:pt x="1321" y="23147"/>
                    <a:pt x="1350" y="23144"/>
                    <a:pt x="1379" y="23144"/>
                  </a:cubicBezTo>
                  <a:cubicBezTo>
                    <a:pt x="1449" y="23144"/>
                    <a:pt x="1516" y="23164"/>
                    <a:pt x="1576" y="23204"/>
                  </a:cubicBezTo>
                  <a:cubicBezTo>
                    <a:pt x="1635" y="23242"/>
                    <a:pt x="1691" y="23288"/>
                    <a:pt x="1740" y="23340"/>
                  </a:cubicBezTo>
                  <a:cubicBezTo>
                    <a:pt x="1758" y="23361"/>
                    <a:pt x="1775" y="23375"/>
                    <a:pt x="1796" y="23389"/>
                  </a:cubicBezTo>
                  <a:cubicBezTo>
                    <a:pt x="1796" y="23389"/>
                    <a:pt x="1810" y="23389"/>
                    <a:pt x="1849" y="23354"/>
                  </a:cubicBezTo>
                  <a:cubicBezTo>
                    <a:pt x="1859" y="23347"/>
                    <a:pt x="1866" y="23337"/>
                    <a:pt x="1877" y="23330"/>
                  </a:cubicBezTo>
                  <a:lnTo>
                    <a:pt x="1852" y="23319"/>
                  </a:lnTo>
                  <a:cubicBezTo>
                    <a:pt x="1821" y="23309"/>
                    <a:pt x="1789" y="23295"/>
                    <a:pt x="1761" y="23277"/>
                  </a:cubicBezTo>
                  <a:cubicBezTo>
                    <a:pt x="1691" y="23232"/>
                    <a:pt x="1670" y="23137"/>
                    <a:pt x="1712" y="23064"/>
                  </a:cubicBezTo>
                  <a:cubicBezTo>
                    <a:pt x="1742" y="23007"/>
                    <a:pt x="1804" y="22966"/>
                    <a:pt x="1889" y="22966"/>
                  </a:cubicBezTo>
                  <a:cubicBezTo>
                    <a:pt x="1934" y="22966"/>
                    <a:pt x="1985" y="22977"/>
                    <a:pt x="2041" y="23004"/>
                  </a:cubicBezTo>
                  <a:cubicBezTo>
                    <a:pt x="2074" y="23019"/>
                    <a:pt x="2109" y="23027"/>
                    <a:pt x="2144" y="23027"/>
                  </a:cubicBezTo>
                  <a:cubicBezTo>
                    <a:pt x="2198" y="23027"/>
                    <a:pt x="2251" y="23009"/>
                    <a:pt x="2293" y="22973"/>
                  </a:cubicBezTo>
                  <a:cubicBezTo>
                    <a:pt x="2374" y="22903"/>
                    <a:pt x="2405" y="22794"/>
                    <a:pt x="2374" y="22693"/>
                  </a:cubicBezTo>
                  <a:cubicBezTo>
                    <a:pt x="2279" y="22307"/>
                    <a:pt x="2699" y="22160"/>
                    <a:pt x="2899" y="22090"/>
                  </a:cubicBezTo>
                  <a:cubicBezTo>
                    <a:pt x="2946" y="22075"/>
                    <a:pt x="2985" y="22068"/>
                    <a:pt x="3015" y="22068"/>
                  </a:cubicBezTo>
                  <a:cubicBezTo>
                    <a:pt x="3094" y="22068"/>
                    <a:pt x="3123" y="22109"/>
                    <a:pt x="3134" y="22139"/>
                  </a:cubicBezTo>
                  <a:cubicBezTo>
                    <a:pt x="3179" y="22248"/>
                    <a:pt x="3025" y="22420"/>
                    <a:pt x="2874" y="22483"/>
                  </a:cubicBezTo>
                  <a:cubicBezTo>
                    <a:pt x="2755" y="22532"/>
                    <a:pt x="2734" y="22556"/>
                    <a:pt x="2731" y="22570"/>
                  </a:cubicBezTo>
                  <a:cubicBezTo>
                    <a:pt x="2727" y="22581"/>
                    <a:pt x="2731" y="22605"/>
                    <a:pt x="2811" y="22693"/>
                  </a:cubicBezTo>
                  <a:cubicBezTo>
                    <a:pt x="2835" y="22718"/>
                    <a:pt x="2860" y="22730"/>
                    <a:pt x="2890" y="22730"/>
                  </a:cubicBezTo>
                  <a:cubicBezTo>
                    <a:pt x="2922" y="22730"/>
                    <a:pt x="2961" y="22717"/>
                    <a:pt x="3014" y="22696"/>
                  </a:cubicBezTo>
                  <a:cubicBezTo>
                    <a:pt x="3062" y="22679"/>
                    <a:pt x="3118" y="22658"/>
                    <a:pt x="3173" y="22658"/>
                  </a:cubicBezTo>
                  <a:cubicBezTo>
                    <a:pt x="3219" y="22658"/>
                    <a:pt x="3266" y="22672"/>
                    <a:pt x="3309" y="22714"/>
                  </a:cubicBezTo>
                  <a:cubicBezTo>
                    <a:pt x="3344" y="22745"/>
                    <a:pt x="3358" y="22791"/>
                    <a:pt x="3351" y="22836"/>
                  </a:cubicBezTo>
                  <a:cubicBezTo>
                    <a:pt x="3333" y="22903"/>
                    <a:pt x="3256" y="22927"/>
                    <a:pt x="3172" y="22955"/>
                  </a:cubicBezTo>
                  <a:cubicBezTo>
                    <a:pt x="3116" y="22973"/>
                    <a:pt x="3032" y="22997"/>
                    <a:pt x="3014" y="23032"/>
                  </a:cubicBezTo>
                  <a:cubicBezTo>
                    <a:pt x="3004" y="23057"/>
                    <a:pt x="3035" y="23102"/>
                    <a:pt x="3060" y="23148"/>
                  </a:cubicBezTo>
                  <a:cubicBezTo>
                    <a:pt x="3095" y="23204"/>
                    <a:pt x="3137" y="23270"/>
                    <a:pt x="3116" y="23344"/>
                  </a:cubicBezTo>
                  <a:cubicBezTo>
                    <a:pt x="3098" y="23393"/>
                    <a:pt x="3056" y="23431"/>
                    <a:pt x="3007" y="23452"/>
                  </a:cubicBezTo>
                  <a:cubicBezTo>
                    <a:pt x="2986" y="23465"/>
                    <a:pt x="2961" y="23471"/>
                    <a:pt x="2936" y="23471"/>
                  </a:cubicBezTo>
                  <a:cubicBezTo>
                    <a:pt x="2914" y="23471"/>
                    <a:pt x="2891" y="23466"/>
                    <a:pt x="2871" y="23456"/>
                  </a:cubicBezTo>
                  <a:cubicBezTo>
                    <a:pt x="2790" y="23410"/>
                    <a:pt x="2776" y="23295"/>
                    <a:pt x="2762" y="23172"/>
                  </a:cubicBezTo>
                  <a:cubicBezTo>
                    <a:pt x="2755" y="23116"/>
                    <a:pt x="2741" y="23022"/>
                    <a:pt x="2724" y="23004"/>
                  </a:cubicBezTo>
                  <a:cubicBezTo>
                    <a:pt x="2718" y="23000"/>
                    <a:pt x="2708" y="22997"/>
                    <a:pt x="2697" y="22997"/>
                  </a:cubicBezTo>
                  <a:cubicBezTo>
                    <a:pt x="2687" y="22997"/>
                    <a:pt x="2678" y="22999"/>
                    <a:pt x="2671" y="23008"/>
                  </a:cubicBezTo>
                  <a:cubicBezTo>
                    <a:pt x="2657" y="23022"/>
                    <a:pt x="2633" y="23106"/>
                    <a:pt x="2699" y="23256"/>
                  </a:cubicBezTo>
                  <a:cubicBezTo>
                    <a:pt x="2724" y="23309"/>
                    <a:pt x="2769" y="23417"/>
                    <a:pt x="2699" y="23463"/>
                  </a:cubicBezTo>
                  <a:cubicBezTo>
                    <a:pt x="2692" y="23468"/>
                    <a:pt x="2679" y="23477"/>
                    <a:pt x="2656" y="23477"/>
                  </a:cubicBezTo>
                  <a:cubicBezTo>
                    <a:pt x="2607" y="23477"/>
                    <a:pt x="2512" y="23436"/>
                    <a:pt x="2325" y="23232"/>
                  </a:cubicBezTo>
                  <a:cubicBezTo>
                    <a:pt x="2314" y="23214"/>
                    <a:pt x="2297" y="23207"/>
                    <a:pt x="2279" y="23207"/>
                  </a:cubicBezTo>
                  <a:cubicBezTo>
                    <a:pt x="2258" y="23214"/>
                    <a:pt x="2244" y="23228"/>
                    <a:pt x="2241" y="23249"/>
                  </a:cubicBezTo>
                  <a:cubicBezTo>
                    <a:pt x="2234" y="23284"/>
                    <a:pt x="2244" y="23323"/>
                    <a:pt x="2276" y="23344"/>
                  </a:cubicBezTo>
                  <a:cubicBezTo>
                    <a:pt x="2293" y="23365"/>
                    <a:pt x="2339" y="23410"/>
                    <a:pt x="2318" y="23466"/>
                  </a:cubicBezTo>
                  <a:cubicBezTo>
                    <a:pt x="2297" y="23522"/>
                    <a:pt x="2237" y="23529"/>
                    <a:pt x="2171" y="23533"/>
                  </a:cubicBezTo>
                  <a:cubicBezTo>
                    <a:pt x="2048" y="23543"/>
                    <a:pt x="2013" y="23557"/>
                    <a:pt x="2013" y="23610"/>
                  </a:cubicBezTo>
                  <a:cubicBezTo>
                    <a:pt x="2013" y="23627"/>
                    <a:pt x="2017" y="23645"/>
                    <a:pt x="2020" y="23659"/>
                  </a:cubicBezTo>
                  <a:cubicBezTo>
                    <a:pt x="2048" y="23659"/>
                    <a:pt x="2073" y="23652"/>
                    <a:pt x="2101" y="23645"/>
                  </a:cubicBezTo>
                  <a:cubicBezTo>
                    <a:pt x="2152" y="23630"/>
                    <a:pt x="2207" y="23623"/>
                    <a:pt x="2261" y="23623"/>
                  </a:cubicBezTo>
                  <a:cubicBezTo>
                    <a:pt x="2295" y="23623"/>
                    <a:pt x="2330" y="23625"/>
                    <a:pt x="2363" y="23631"/>
                  </a:cubicBezTo>
                  <a:cubicBezTo>
                    <a:pt x="2524" y="23666"/>
                    <a:pt x="2556" y="23813"/>
                    <a:pt x="2580" y="23932"/>
                  </a:cubicBezTo>
                  <a:cubicBezTo>
                    <a:pt x="2587" y="23995"/>
                    <a:pt x="2612" y="24054"/>
                    <a:pt x="2647" y="24107"/>
                  </a:cubicBezTo>
                  <a:cubicBezTo>
                    <a:pt x="2650" y="24082"/>
                    <a:pt x="2650" y="24047"/>
                    <a:pt x="2654" y="24023"/>
                  </a:cubicBezTo>
                  <a:cubicBezTo>
                    <a:pt x="2661" y="23890"/>
                    <a:pt x="2671" y="23718"/>
                    <a:pt x="2808" y="23690"/>
                  </a:cubicBezTo>
                  <a:cubicBezTo>
                    <a:pt x="2820" y="23688"/>
                    <a:pt x="2832" y="23687"/>
                    <a:pt x="2842" y="23687"/>
                  </a:cubicBezTo>
                  <a:cubicBezTo>
                    <a:pt x="2946" y="23687"/>
                    <a:pt x="2971" y="23803"/>
                    <a:pt x="2990" y="23879"/>
                  </a:cubicBezTo>
                  <a:cubicBezTo>
                    <a:pt x="3014" y="24005"/>
                    <a:pt x="3046" y="24142"/>
                    <a:pt x="3228" y="24201"/>
                  </a:cubicBezTo>
                  <a:cubicBezTo>
                    <a:pt x="3256" y="24212"/>
                    <a:pt x="3281" y="24219"/>
                    <a:pt x="3298" y="24222"/>
                  </a:cubicBezTo>
                  <a:cubicBezTo>
                    <a:pt x="3270" y="24149"/>
                    <a:pt x="3295" y="24061"/>
                    <a:pt x="3365" y="24019"/>
                  </a:cubicBezTo>
                  <a:cubicBezTo>
                    <a:pt x="3393" y="23995"/>
                    <a:pt x="3424" y="23984"/>
                    <a:pt x="3459" y="23984"/>
                  </a:cubicBezTo>
                  <a:cubicBezTo>
                    <a:pt x="3575" y="23984"/>
                    <a:pt x="3683" y="24110"/>
                    <a:pt x="3781" y="24226"/>
                  </a:cubicBezTo>
                  <a:cubicBezTo>
                    <a:pt x="3851" y="24310"/>
                    <a:pt x="3932" y="24404"/>
                    <a:pt x="3988" y="24418"/>
                  </a:cubicBezTo>
                  <a:lnTo>
                    <a:pt x="3998" y="24418"/>
                  </a:lnTo>
                  <a:cubicBezTo>
                    <a:pt x="3970" y="24324"/>
                    <a:pt x="3921" y="24233"/>
                    <a:pt x="3851" y="24163"/>
                  </a:cubicBezTo>
                  <a:cubicBezTo>
                    <a:pt x="3820" y="24135"/>
                    <a:pt x="3802" y="24093"/>
                    <a:pt x="3799" y="24051"/>
                  </a:cubicBezTo>
                  <a:lnTo>
                    <a:pt x="3736" y="24051"/>
                  </a:lnTo>
                  <a:cubicBezTo>
                    <a:pt x="3722" y="24051"/>
                    <a:pt x="3711" y="24047"/>
                    <a:pt x="3701" y="24037"/>
                  </a:cubicBezTo>
                  <a:cubicBezTo>
                    <a:pt x="3694" y="24030"/>
                    <a:pt x="3687" y="24023"/>
                    <a:pt x="3683" y="24016"/>
                  </a:cubicBezTo>
                  <a:cubicBezTo>
                    <a:pt x="3638" y="23925"/>
                    <a:pt x="3610" y="23582"/>
                    <a:pt x="3676" y="22244"/>
                  </a:cubicBezTo>
                  <a:lnTo>
                    <a:pt x="3652" y="22244"/>
                  </a:lnTo>
                  <a:cubicBezTo>
                    <a:pt x="3626" y="22245"/>
                    <a:pt x="3599" y="22246"/>
                    <a:pt x="3571" y="22246"/>
                  </a:cubicBezTo>
                  <a:cubicBezTo>
                    <a:pt x="3442" y="22246"/>
                    <a:pt x="3297" y="22232"/>
                    <a:pt x="3225" y="22143"/>
                  </a:cubicBezTo>
                  <a:cubicBezTo>
                    <a:pt x="3183" y="22090"/>
                    <a:pt x="3172" y="22020"/>
                    <a:pt x="3193" y="21957"/>
                  </a:cubicBezTo>
                  <a:cubicBezTo>
                    <a:pt x="3197" y="21933"/>
                    <a:pt x="3207" y="21912"/>
                    <a:pt x="3221" y="21894"/>
                  </a:cubicBezTo>
                  <a:lnTo>
                    <a:pt x="3218" y="21891"/>
                  </a:lnTo>
                  <a:cubicBezTo>
                    <a:pt x="3200" y="21880"/>
                    <a:pt x="3186" y="21870"/>
                    <a:pt x="3172" y="21859"/>
                  </a:cubicBezTo>
                  <a:lnTo>
                    <a:pt x="3162" y="21852"/>
                  </a:lnTo>
                  <a:cubicBezTo>
                    <a:pt x="3148" y="21845"/>
                    <a:pt x="3137" y="21835"/>
                    <a:pt x="3123" y="21828"/>
                  </a:cubicBezTo>
                  <a:lnTo>
                    <a:pt x="3116" y="21824"/>
                  </a:lnTo>
                  <a:cubicBezTo>
                    <a:pt x="3098" y="21817"/>
                    <a:pt x="3084" y="21810"/>
                    <a:pt x="3067" y="21803"/>
                  </a:cubicBezTo>
                  <a:lnTo>
                    <a:pt x="3056" y="21800"/>
                  </a:lnTo>
                  <a:cubicBezTo>
                    <a:pt x="3042" y="21793"/>
                    <a:pt x="3025" y="21789"/>
                    <a:pt x="3011" y="21786"/>
                  </a:cubicBezTo>
                  <a:cubicBezTo>
                    <a:pt x="2937" y="21766"/>
                    <a:pt x="2827" y="21758"/>
                    <a:pt x="2704" y="21758"/>
                  </a:cubicBezTo>
                  <a:cubicBezTo>
                    <a:pt x="2481" y="21758"/>
                    <a:pt x="2219" y="21783"/>
                    <a:pt x="2066" y="21803"/>
                  </a:cubicBezTo>
                  <a:cubicBezTo>
                    <a:pt x="2060" y="21804"/>
                    <a:pt x="2053" y="21805"/>
                    <a:pt x="2047" y="21805"/>
                  </a:cubicBezTo>
                  <a:cubicBezTo>
                    <a:pt x="2027" y="21805"/>
                    <a:pt x="2007" y="21801"/>
                    <a:pt x="1989" y="21793"/>
                  </a:cubicBezTo>
                  <a:cubicBezTo>
                    <a:pt x="1919" y="21768"/>
                    <a:pt x="1873" y="21695"/>
                    <a:pt x="1838" y="21639"/>
                  </a:cubicBezTo>
                  <a:cubicBezTo>
                    <a:pt x="1824" y="21614"/>
                    <a:pt x="1807" y="21593"/>
                    <a:pt x="1789" y="21572"/>
                  </a:cubicBezTo>
                  <a:cubicBezTo>
                    <a:pt x="1758" y="21569"/>
                    <a:pt x="1733" y="21555"/>
                    <a:pt x="1716" y="21530"/>
                  </a:cubicBezTo>
                  <a:cubicBezTo>
                    <a:pt x="1649" y="21436"/>
                    <a:pt x="1642" y="21131"/>
                    <a:pt x="1681" y="20939"/>
                  </a:cubicBezTo>
                  <a:cubicBezTo>
                    <a:pt x="1684" y="20914"/>
                    <a:pt x="1691" y="20886"/>
                    <a:pt x="1702" y="20862"/>
                  </a:cubicBezTo>
                  <a:cubicBezTo>
                    <a:pt x="1702" y="20858"/>
                    <a:pt x="1705" y="20851"/>
                    <a:pt x="1705" y="20844"/>
                  </a:cubicBezTo>
                  <a:cubicBezTo>
                    <a:pt x="1684" y="20820"/>
                    <a:pt x="1544" y="20816"/>
                    <a:pt x="1474" y="20813"/>
                  </a:cubicBezTo>
                  <a:cubicBezTo>
                    <a:pt x="1376" y="20813"/>
                    <a:pt x="1285" y="20809"/>
                    <a:pt x="1226" y="20778"/>
                  </a:cubicBezTo>
                  <a:cubicBezTo>
                    <a:pt x="1117" y="20725"/>
                    <a:pt x="1135" y="20634"/>
                    <a:pt x="1145" y="20575"/>
                  </a:cubicBezTo>
                  <a:cubicBezTo>
                    <a:pt x="1156" y="20515"/>
                    <a:pt x="1163" y="20466"/>
                    <a:pt x="1107" y="20403"/>
                  </a:cubicBezTo>
                  <a:cubicBezTo>
                    <a:pt x="1058" y="20351"/>
                    <a:pt x="1029" y="20284"/>
                    <a:pt x="1019" y="20217"/>
                  </a:cubicBezTo>
                  <a:cubicBezTo>
                    <a:pt x="1012" y="20116"/>
                    <a:pt x="1022" y="20014"/>
                    <a:pt x="1054" y="19920"/>
                  </a:cubicBezTo>
                  <a:cubicBezTo>
                    <a:pt x="1061" y="19899"/>
                    <a:pt x="1068" y="19878"/>
                    <a:pt x="1072" y="19857"/>
                  </a:cubicBezTo>
                  <a:cubicBezTo>
                    <a:pt x="1072" y="19850"/>
                    <a:pt x="1072" y="19846"/>
                    <a:pt x="1075" y="19839"/>
                  </a:cubicBezTo>
                  <a:cubicBezTo>
                    <a:pt x="1093" y="19703"/>
                    <a:pt x="1205" y="19423"/>
                    <a:pt x="1436" y="19423"/>
                  </a:cubicBezTo>
                  <a:cubicBezTo>
                    <a:pt x="1464" y="19423"/>
                    <a:pt x="1471" y="19423"/>
                    <a:pt x="1485" y="19325"/>
                  </a:cubicBezTo>
                  <a:cubicBezTo>
                    <a:pt x="1499" y="19241"/>
                    <a:pt x="1516" y="19129"/>
                    <a:pt x="1628" y="19055"/>
                  </a:cubicBezTo>
                  <a:cubicBezTo>
                    <a:pt x="1656" y="19038"/>
                    <a:pt x="1670" y="19031"/>
                    <a:pt x="1607" y="18926"/>
                  </a:cubicBezTo>
                  <a:cubicBezTo>
                    <a:pt x="1562" y="18849"/>
                    <a:pt x="1492" y="18726"/>
                    <a:pt x="1607" y="18635"/>
                  </a:cubicBezTo>
                  <a:cubicBezTo>
                    <a:pt x="1646" y="18604"/>
                    <a:pt x="1653" y="18562"/>
                    <a:pt x="1663" y="18495"/>
                  </a:cubicBezTo>
                  <a:cubicBezTo>
                    <a:pt x="1670" y="18411"/>
                    <a:pt x="1688" y="18285"/>
                    <a:pt x="1866" y="18261"/>
                  </a:cubicBezTo>
                  <a:cubicBezTo>
                    <a:pt x="1919" y="18253"/>
                    <a:pt x="1926" y="18243"/>
                    <a:pt x="1915" y="18127"/>
                  </a:cubicBezTo>
                  <a:cubicBezTo>
                    <a:pt x="1908" y="18050"/>
                    <a:pt x="1894" y="17921"/>
                    <a:pt x="2020" y="17882"/>
                  </a:cubicBezTo>
                  <a:cubicBezTo>
                    <a:pt x="2027" y="17882"/>
                    <a:pt x="2034" y="17879"/>
                    <a:pt x="2041" y="17875"/>
                  </a:cubicBezTo>
                  <a:cubicBezTo>
                    <a:pt x="2038" y="17844"/>
                    <a:pt x="2031" y="17809"/>
                    <a:pt x="2020" y="17781"/>
                  </a:cubicBezTo>
                  <a:cubicBezTo>
                    <a:pt x="1996" y="17714"/>
                    <a:pt x="1985" y="17648"/>
                    <a:pt x="1982" y="17581"/>
                  </a:cubicBezTo>
                  <a:cubicBezTo>
                    <a:pt x="1985" y="17553"/>
                    <a:pt x="1985" y="17529"/>
                    <a:pt x="1992" y="17504"/>
                  </a:cubicBezTo>
                  <a:cubicBezTo>
                    <a:pt x="2003" y="17445"/>
                    <a:pt x="1999" y="17385"/>
                    <a:pt x="1982" y="17329"/>
                  </a:cubicBezTo>
                  <a:cubicBezTo>
                    <a:pt x="1961" y="17235"/>
                    <a:pt x="1933" y="17102"/>
                    <a:pt x="2115" y="17032"/>
                  </a:cubicBezTo>
                  <a:cubicBezTo>
                    <a:pt x="2153" y="17018"/>
                    <a:pt x="2178" y="17000"/>
                    <a:pt x="2178" y="16983"/>
                  </a:cubicBezTo>
                  <a:cubicBezTo>
                    <a:pt x="2181" y="16955"/>
                    <a:pt x="2143" y="16885"/>
                    <a:pt x="2017" y="16787"/>
                  </a:cubicBezTo>
                  <a:cubicBezTo>
                    <a:pt x="1989" y="16762"/>
                    <a:pt x="1915" y="16706"/>
                    <a:pt x="1940" y="16636"/>
                  </a:cubicBezTo>
                  <a:cubicBezTo>
                    <a:pt x="1968" y="16552"/>
                    <a:pt x="2087" y="16552"/>
                    <a:pt x="2269" y="16552"/>
                  </a:cubicBezTo>
                  <a:cubicBezTo>
                    <a:pt x="2286" y="16552"/>
                    <a:pt x="2293" y="16549"/>
                    <a:pt x="2297" y="16545"/>
                  </a:cubicBezTo>
                  <a:lnTo>
                    <a:pt x="2297" y="16542"/>
                  </a:lnTo>
                  <a:cubicBezTo>
                    <a:pt x="2297" y="16538"/>
                    <a:pt x="2297" y="16531"/>
                    <a:pt x="2297" y="16524"/>
                  </a:cubicBezTo>
                  <a:cubicBezTo>
                    <a:pt x="2297" y="16510"/>
                    <a:pt x="2293" y="16496"/>
                    <a:pt x="2286" y="16482"/>
                  </a:cubicBezTo>
                  <a:cubicBezTo>
                    <a:pt x="2283" y="16475"/>
                    <a:pt x="2276" y="16465"/>
                    <a:pt x="2272" y="16461"/>
                  </a:cubicBezTo>
                  <a:cubicBezTo>
                    <a:pt x="2259" y="16443"/>
                    <a:pt x="2242" y="16434"/>
                    <a:pt x="2222" y="16434"/>
                  </a:cubicBezTo>
                  <a:cubicBezTo>
                    <a:pt x="2216" y="16434"/>
                    <a:pt x="2209" y="16435"/>
                    <a:pt x="2202" y="16437"/>
                  </a:cubicBezTo>
                  <a:cubicBezTo>
                    <a:pt x="2172" y="16446"/>
                    <a:pt x="2142" y="16450"/>
                    <a:pt x="2113" y="16450"/>
                  </a:cubicBezTo>
                  <a:cubicBezTo>
                    <a:pt x="2030" y="16450"/>
                    <a:pt x="1958" y="16413"/>
                    <a:pt x="1919" y="16346"/>
                  </a:cubicBezTo>
                  <a:cubicBezTo>
                    <a:pt x="1863" y="16251"/>
                    <a:pt x="1884" y="16135"/>
                    <a:pt x="1975" y="16048"/>
                  </a:cubicBezTo>
                  <a:cubicBezTo>
                    <a:pt x="2010" y="16013"/>
                    <a:pt x="2010" y="15995"/>
                    <a:pt x="1943" y="15918"/>
                  </a:cubicBezTo>
                  <a:cubicBezTo>
                    <a:pt x="1898" y="15866"/>
                    <a:pt x="1838" y="15799"/>
                    <a:pt x="1880" y="15719"/>
                  </a:cubicBezTo>
                  <a:cubicBezTo>
                    <a:pt x="1915" y="15649"/>
                    <a:pt x="1919" y="15551"/>
                    <a:pt x="1852" y="15509"/>
                  </a:cubicBezTo>
                  <a:cubicBezTo>
                    <a:pt x="1747" y="15439"/>
                    <a:pt x="1772" y="15180"/>
                    <a:pt x="1800" y="15054"/>
                  </a:cubicBezTo>
                  <a:cubicBezTo>
                    <a:pt x="1831" y="14914"/>
                    <a:pt x="1884" y="14833"/>
                    <a:pt x="1954" y="14816"/>
                  </a:cubicBezTo>
                  <a:cubicBezTo>
                    <a:pt x="1982" y="14763"/>
                    <a:pt x="1961" y="14539"/>
                    <a:pt x="1950" y="14438"/>
                  </a:cubicBezTo>
                  <a:cubicBezTo>
                    <a:pt x="1943" y="14378"/>
                    <a:pt x="1940" y="14322"/>
                    <a:pt x="1940" y="14287"/>
                  </a:cubicBezTo>
                  <a:cubicBezTo>
                    <a:pt x="1933" y="14231"/>
                    <a:pt x="1912" y="14175"/>
                    <a:pt x="1884" y="14126"/>
                  </a:cubicBezTo>
                  <a:cubicBezTo>
                    <a:pt x="1849" y="14056"/>
                    <a:pt x="1814" y="13979"/>
                    <a:pt x="1824" y="13902"/>
                  </a:cubicBezTo>
                  <a:cubicBezTo>
                    <a:pt x="1835" y="13849"/>
                    <a:pt x="1859" y="13800"/>
                    <a:pt x="1894" y="13758"/>
                  </a:cubicBezTo>
                  <a:cubicBezTo>
                    <a:pt x="1947" y="13695"/>
                    <a:pt x="1975" y="13615"/>
                    <a:pt x="1971" y="13534"/>
                  </a:cubicBezTo>
                  <a:cubicBezTo>
                    <a:pt x="1971" y="13373"/>
                    <a:pt x="1992" y="13160"/>
                    <a:pt x="2164" y="13125"/>
                  </a:cubicBezTo>
                  <a:cubicBezTo>
                    <a:pt x="2171" y="13069"/>
                    <a:pt x="2167" y="13013"/>
                    <a:pt x="2160" y="12957"/>
                  </a:cubicBezTo>
                  <a:cubicBezTo>
                    <a:pt x="2150" y="12894"/>
                    <a:pt x="2150" y="12831"/>
                    <a:pt x="2153" y="12768"/>
                  </a:cubicBezTo>
                  <a:cubicBezTo>
                    <a:pt x="2167" y="12663"/>
                    <a:pt x="2272" y="12649"/>
                    <a:pt x="2332" y="12638"/>
                  </a:cubicBezTo>
                  <a:cubicBezTo>
                    <a:pt x="2419" y="12628"/>
                    <a:pt x="2454" y="12617"/>
                    <a:pt x="2465" y="12551"/>
                  </a:cubicBezTo>
                  <a:cubicBezTo>
                    <a:pt x="2472" y="12523"/>
                    <a:pt x="2468" y="12491"/>
                    <a:pt x="2458" y="12463"/>
                  </a:cubicBezTo>
                  <a:cubicBezTo>
                    <a:pt x="2444" y="12442"/>
                    <a:pt x="2430" y="12425"/>
                    <a:pt x="2409" y="12411"/>
                  </a:cubicBezTo>
                  <a:cubicBezTo>
                    <a:pt x="2370" y="12379"/>
                    <a:pt x="2311" y="12330"/>
                    <a:pt x="2335" y="12232"/>
                  </a:cubicBezTo>
                  <a:cubicBezTo>
                    <a:pt x="2353" y="12152"/>
                    <a:pt x="2346" y="12054"/>
                    <a:pt x="2335" y="11917"/>
                  </a:cubicBezTo>
                  <a:cubicBezTo>
                    <a:pt x="2325" y="11812"/>
                    <a:pt x="2314" y="11682"/>
                    <a:pt x="2314" y="11525"/>
                  </a:cubicBezTo>
                  <a:cubicBezTo>
                    <a:pt x="2314" y="11203"/>
                    <a:pt x="2524" y="11077"/>
                    <a:pt x="2661" y="10989"/>
                  </a:cubicBezTo>
                  <a:cubicBezTo>
                    <a:pt x="2692" y="10972"/>
                    <a:pt x="2720" y="10954"/>
                    <a:pt x="2748" y="10933"/>
                  </a:cubicBezTo>
                  <a:cubicBezTo>
                    <a:pt x="2773" y="10902"/>
                    <a:pt x="2738" y="10744"/>
                    <a:pt x="2720" y="10657"/>
                  </a:cubicBezTo>
                  <a:cubicBezTo>
                    <a:pt x="2678" y="10468"/>
                    <a:pt x="2640" y="10289"/>
                    <a:pt x="2762" y="10233"/>
                  </a:cubicBezTo>
                  <a:cubicBezTo>
                    <a:pt x="2804" y="10216"/>
                    <a:pt x="2811" y="10170"/>
                    <a:pt x="2822" y="10079"/>
                  </a:cubicBezTo>
                  <a:cubicBezTo>
                    <a:pt x="2829" y="9995"/>
                    <a:pt x="2839" y="9900"/>
                    <a:pt x="2916" y="9844"/>
                  </a:cubicBezTo>
                  <a:cubicBezTo>
                    <a:pt x="2962" y="9809"/>
                    <a:pt x="2976" y="9746"/>
                    <a:pt x="2990" y="9638"/>
                  </a:cubicBezTo>
                  <a:cubicBezTo>
                    <a:pt x="3000" y="9561"/>
                    <a:pt x="3018" y="9487"/>
                    <a:pt x="3039" y="9417"/>
                  </a:cubicBezTo>
                  <a:cubicBezTo>
                    <a:pt x="3067" y="9337"/>
                    <a:pt x="3035" y="9281"/>
                    <a:pt x="2986" y="9200"/>
                  </a:cubicBezTo>
                  <a:cubicBezTo>
                    <a:pt x="2937" y="9130"/>
                    <a:pt x="2909" y="9046"/>
                    <a:pt x="2906" y="8962"/>
                  </a:cubicBezTo>
                  <a:cubicBezTo>
                    <a:pt x="2906" y="8910"/>
                    <a:pt x="2902" y="8861"/>
                    <a:pt x="2895" y="8808"/>
                  </a:cubicBezTo>
                  <a:cubicBezTo>
                    <a:pt x="2871" y="8682"/>
                    <a:pt x="2818" y="8560"/>
                    <a:pt x="2738" y="8458"/>
                  </a:cubicBezTo>
                  <a:cubicBezTo>
                    <a:pt x="2601" y="8280"/>
                    <a:pt x="2612" y="7979"/>
                    <a:pt x="2675" y="7845"/>
                  </a:cubicBezTo>
                  <a:cubicBezTo>
                    <a:pt x="2685" y="7828"/>
                    <a:pt x="2696" y="7810"/>
                    <a:pt x="2713" y="7793"/>
                  </a:cubicBezTo>
                  <a:cubicBezTo>
                    <a:pt x="2727" y="7779"/>
                    <a:pt x="2748" y="7768"/>
                    <a:pt x="2773" y="7761"/>
                  </a:cubicBezTo>
                  <a:cubicBezTo>
                    <a:pt x="2783" y="7730"/>
                    <a:pt x="2794" y="7695"/>
                    <a:pt x="2801" y="7660"/>
                  </a:cubicBezTo>
                  <a:cubicBezTo>
                    <a:pt x="2825" y="7541"/>
                    <a:pt x="2860" y="7376"/>
                    <a:pt x="3000" y="7338"/>
                  </a:cubicBezTo>
                  <a:cubicBezTo>
                    <a:pt x="3018" y="7334"/>
                    <a:pt x="3035" y="7324"/>
                    <a:pt x="3042" y="7306"/>
                  </a:cubicBezTo>
                  <a:cubicBezTo>
                    <a:pt x="3088" y="7226"/>
                    <a:pt x="3011" y="7016"/>
                    <a:pt x="2955" y="6865"/>
                  </a:cubicBezTo>
                  <a:cubicBezTo>
                    <a:pt x="2899" y="6704"/>
                    <a:pt x="2965" y="6645"/>
                    <a:pt x="3046" y="6610"/>
                  </a:cubicBezTo>
                  <a:cubicBezTo>
                    <a:pt x="3088" y="6592"/>
                    <a:pt x="3098" y="6585"/>
                    <a:pt x="3098" y="6547"/>
                  </a:cubicBezTo>
                  <a:cubicBezTo>
                    <a:pt x="3098" y="6344"/>
                    <a:pt x="3207" y="6074"/>
                    <a:pt x="3386" y="5994"/>
                  </a:cubicBezTo>
                  <a:cubicBezTo>
                    <a:pt x="3477" y="5955"/>
                    <a:pt x="3512" y="5752"/>
                    <a:pt x="3512" y="5594"/>
                  </a:cubicBezTo>
                  <a:cubicBezTo>
                    <a:pt x="3512" y="5482"/>
                    <a:pt x="3620" y="5423"/>
                    <a:pt x="3725" y="5367"/>
                  </a:cubicBezTo>
                  <a:cubicBezTo>
                    <a:pt x="3774" y="5342"/>
                    <a:pt x="3820" y="5314"/>
                    <a:pt x="3862" y="5283"/>
                  </a:cubicBezTo>
                  <a:cubicBezTo>
                    <a:pt x="3862" y="5279"/>
                    <a:pt x="3862" y="5279"/>
                    <a:pt x="3865" y="5279"/>
                  </a:cubicBezTo>
                  <a:cubicBezTo>
                    <a:pt x="3855" y="5251"/>
                    <a:pt x="3841" y="5223"/>
                    <a:pt x="3827" y="5202"/>
                  </a:cubicBezTo>
                  <a:cubicBezTo>
                    <a:pt x="3792" y="5146"/>
                    <a:pt x="3750" y="5083"/>
                    <a:pt x="3767" y="5013"/>
                  </a:cubicBezTo>
                  <a:cubicBezTo>
                    <a:pt x="3781" y="4968"/>
                    <a:pt x="3813" y="4933"/>
                    <a:pt x="3855" y="4912"/>
                  </a:cubicBezTo>
                  <a:cubicBezTo>
                    <a:pt x="3872" y="4905"/>
                    <a:pt x="3879" y="4884"/>
                    <a:pt x="3876" y="4859"/>
                  </a:cubicBezTo>
                  <a:cubicBezTo>
                    <a:pt x="3865" y="4786"/>
                    <a:pt x="3844" y="4712"/>
                    <a:pt x="3813" y="4646"/>
                  </a:cubicBezTo>
                  <a:cubicBezTo>
                    <a:pt x="3778" y="4548"/>
                    <a:pt x="3739" y="4457"/>
                    <a:pt x="3760" y="4387"/>
                  </a:cubicBezTo>
                  <a:cubicBezTo>
                    <a:pt x="3764" y="4366"/>
                    <a:pt x="3778" y="4345"/>
                    <a:pt x="3795" y="4331"/>
                  </a:cubicBezTo>
                  <a:cubicBezTo>
                    <a:pt x="3830" y="4303"/>
                    <a:pt x="3823" y="4240"/>
                    <a:pt x="3813" y="4145"/>
                  </a:cubicBezTo>
                  <a:cubicBezTo>
                    <a:pt x="3802" y="4089"/>
                    <a:pt x="3802" y="4033"/>
                    <a:pt x="3806" y="3977"/>
                  </a:cubicBezTo>
                  <a:cubicBezTo>
                    <a:pt x="3820" y="3879"/>
                    <a:pt x="3956" y="3785"/>
                    <a:pt x="4184" y="3644"/>
                  </a:cubicBezTo>
                  <a:cubicBezTo>
                    <a:pt x="4282" y="3581"/>
                    <a:pt x="4418" y="3497"/>
                    <a:pt x="4439" y="3459"/>
                  </a:cubicBezTo>
                  <a:cubicBezTo>
                    <a:pt x="4439" y="3455"/>
                    <a:pt x="4443" y="3452"/>
                    <a:pt x="4446" y="3448"/>
                  </a:cubicBezTo>
                  <a:lnTo>
                    <a:pt x="4446" y="3441"/>
                  </a:lnTo>
                  <a:lnTo>
                    <a:pt x="4450" y="3431"/>
                  </a:lnTo>
                  <a:lnTo>
                    <a:pt x="4453" y="3424"/>
                  </a:lnTo>
                  <a:lnTo>
                    <a:pt x="4457" y="3410"/>
                  </a:lnTo>
                  <a:lnTo>
                    <a:pt x="4460" y="3399"/>
                  </a:lnTo>
                  <a:lnTo>
                    <a:pt x="4464" y="3385"/>
                  </a:lnTo>
                  <a:lnTo>
                    <a:pt x="4467" y="3375"/>
                  </a:lnTo>
                  <a:lnTo>
                    <a:pt x="4471" y="3357"/>
                  </a:lnTo>
                  <a:lnTo>
                    <a:pt x="4474" y="3347"/>
                  </a:lnTo>
                  <a:cubicBezTo>
                    <a:pt x="4478" y="3336"/>
                    <a:pt x="4478" y="3326"/>
                    <a:pt x="4481" y="3315"/>
                  </a:cubicBezTo>
                  <a:lnTo>
                    <a:pt x="4481" y="3308"/>
                  </a:lnTo>
                  <a:lnTo>
                    <a:pt x="4488" y="3284"/>
                  </a:lnTo>
                  <a:lnTo>
                    <a:pt x="4488" y="3266"/>
                  </a:lnTo>
                  <a:lnTo>
                    <a:pt x="4495" y="3245"/>
                  </a:lnTo>
                  <a:lnTo>
                    <a:pt x="4495" y="3228"/>
                  </a:lnTo>
                  <a:lnTo>
                    <a:pt x="4499" y="3207"/>
                  </a:lnTo>
                  <a:lnTo>
                    <a:pt x="4502" y="3189"/>
                  </a:lnTo>
                  <a:lnTo>
                    <a:pt x="4506" y="3168"/>
                  </a:lnTo>
                  <a:lnTo>
                    <a:pt x="4509" y="3147"/>
                  </a:lnTo>
                  <a:lnTo>
                    <a:pt x="4513" y="3123"/>
                  </a:lnTo>
                  <a:lnTo>
                    <a:pt x="4516" y="3105"/>
                  </a:lnTo>
                  <a:cubicBezTo>
                    <a:pt x="4516" y="3091"/>
                    <a:pt x="4520" y="3074"/>
                    <a:pt x="4520" y="3060"/>
                  </a:cubicBezTo>
                  <a:lnTo>
                    <a:pt x="4523" y="3035"/>
                  </a:lnTo>
                  <a:lnTo>
                    <a:pt x="4527" y="3014"/>
                  </a:lnTo>
                  <a:lnTo>
                    <a:pt x="4527" y="2990"/>
                  </a:lnTo>
                  <a:lnTo>
                    <a:pt x="4527" y="2976"/>
                  </a:lnTo>
                  <a:lnTo>
                    <a:pt x="4513" y="2997"/>
                  </a:lnTo>
                  <a:lnTo>
                    <a:pt x="4478" y="3014"/>
                  </a:lnTo>
                  <a:cubicBezTo>
                    <a:pt x="4396" y="3053"/>
                    <a:pt x="4344" y="3063"/>
                    <a:pt x="4313" y="3063"/>
                  </a:cubicBezTo>
                  <a:cubicBezTo>
                    <a:pt x="4293" y="3063"/>
                    <a:pt x="4281" y="3059"/>
                    <a:pt x="4275" y="3056"/>
                  </a:cubicBezTo>
                  <a:lnTo>
                    <a:pt x="4268" y="3053"/>
                  </a:lnTo>
                  <a:lnTo>
                    <a:pt x="4257" y="3049"/>
                  </a:lnTo>
                  <a:cubicBezTo>
                    <a:pt x="4254" y="3046"/>
                    <a:pt x="4250" y="3046"/>
                    <a:pt x="4243" y="3042"/>
                  </a:cubicBezTo>
                  <a:lnTo>
                    <a:pt x="4236" y="3035"/>
                  </a:lnTo>
                  <a:cubicBezTo>
                    <a:pt x="4233" y="3032"/>
                    <a:pt x="4229" y="3028"/>
                    <a:pt x="4226" y="3025"/>
                  </a:cubicBezTo>
                  <a:lnTo>
                    <a:pt x="4219" y="3018"/>
                  </a:lnTo>
                  <a:cubicBezTo>
                    <a:pt x="4215" y="3011"/>
                    <a:pt x="4212" y="3004"/>
                    <a:pt x="4208" y="2997"/>
                  </a:cubicBezTo>
                  <a:cubicBezTo>
                    <a:pt x="4191" y="2948"/>
                    <a:pt x="4180" y="2899"/>
                    <a:pt x="4180" y="2850"/>
                  </a:cubicBezTo>
                  <a:cubicBezTo>
                    <a:pt x="4180" y="2829"/>
                    <a:pt x="4180" y="2804"/>
                    <a:pt x="4177" y="2783"/>
                  </a:cubicBezTo>
                  <a:cubicBezTo>
                    <a:pt x="4173" y="2654"/>
                    <a:pt x="4166" y="2493"/>
                    <a:pt x="4089" y="2419"/>
                  </a:cubicBezTo>
                  <a:cubicBezTo>
                    <a:pt x="4002" y="2332"/>
                    <a:pt x="3988" y="2209"/>
                    <a:pt x="3974" y="2104"/>
                  </a:cubicBezTo>
                  <a:cubicBezTo>
                    <a:pt x="3963" y="2006"/>
                    <a:pt x="3953" y="1947"/>
                    <a:pt x="3918" y="1929"/>
                  </a:cubicBezTo>
                  <a:cubicBezTo>
                    <a:pt x="3788" y="1873"/>
                    <a:pt x="3655" y="1691"/>
                    <a:pt x="3641" y="1547"/>
                  </a:cubicBezTo>
                  <a:cubicBezTo>
                    <a:pt x="3627" y="1477"/>
                    <a:pt x="3655" y="1407"/>
                    <a:pt x="3708" y="1365"/>
                  </a:cubicBezTo>
                  <a:cubicBezTo>
                    <a:pt x="3746" y="1337"/>
                    <a:pt x="3750" y="1292"/>
                    <a:pt x="3746" y="1218"/>
                  </a:cubicBezTo>
                  <a:cubicBezTo>
                    <a:pt x="3743" y="1141"/>
                    <a:pt x="3739" y="1047"/>
                    <a:pt x="3820" y="980"/>
                  </a:cubicBezTo>
                  <a:lnTo>
                    <a:pt x="3823" y="973"/>
                  </a:lnTo>
                  <a:cubicBezTo>
                    <a:pt x="3813" y="963"/>
                    <a:pt x="3792" y="949"/>
                    <a:pt x="3774" y="935"/>
                  </a:cubicBezTo>
                  <a:cubicBezTo>
                    <a:pt x="3704" y="886"/>
                    <a:pt x="3641" y="830"/>
                    <a:pt x="3585" y="763"/>
                  </a:cubicBezTo>
                  <a:cubicBezTo>
                    <a:pt x="3491" y="648"/>
                    <a:pt x="3505" y="518"/>
                    <a:pt x="3519" y="413"/>
                  </a:cubicBezTo>
                  <a:cubicBezTo>
                    <a:pt x="3529" y="301"/>
                    <a:pt x="3533" y="238"/>
                    <a:pt x="3466" y="189"/>
                  </a:cubicBezTo>
                  <a:cubicBezTo>
                    <a:pt x="3456" y="182"/>
                    <a:pt x="3442" y="172"/>
                    <a:pt x="3431" y="161"/>
                  </a:cubicBezTo>
                  <a:lnTo>
                    <a:pt x="3421" y="151"/>
                  </a:lnTo>
                  <a:lnTo>
                    <a:pt x="3403" y="133"/>
                  </a:lnTo>
                  <a:lnTo>
                    <a:pt x="3386" y="119"/>
                  </a:lnTo>
                  <a:lnTo>
                    <a:pt x="3375" y="109"/>
                  </a:lnTo>
                  <a:cubicBezTo>
                    <a:pt x="3347" y="74"/>
                    <a:pt x="3319" y="39"/>
                    <a:pt x="329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34"/>
            <p:cNvSpPr/>
            <p:nvPr/>
          </p:nvSpPr>
          <p:spPr>
            <a:xfrm>
              <a:off x="5404038" y="3946281"/>
              <a:ext cx="7816" cy="1431"/>
            </a:xfrm>
            <a:custGeom>
              <a:rect b="b" l="l" r="r" t="t"/>
              <a:pathLst>
                <a:path extrusionOk="0" h="63" w="344">
                  <a:moveTo>
                    <a:pt x="97" y="0"/>
                  </a:moveTo>
                  <a:cubicBezTo>
                    <a:pt x="64" y="0"/>
                    <a:pt x="32" y="1"/>
                    <a:pt x="0" y="3"/>
                  </a:cubicBezTo>
                  <a:lnTo>
                    <a:pt x="63" y="20"/>
                  </a:lnTo>
                  <a:cubicBezTo>
                    <a:pt x="101" y="31"/>
                    <a:pt x="198" y="62"/>
                    <a:pt x="265" y="62"/>
                  </a:cubicBezTo>
                  <a:cubicBezTo>
                    <a:pt x="285" y="62"/>
                    <a:pt x="303" y="59"/>
                    <a:pt x="315" y="52"/>
                  </a:cubicBezTo>
                  <a:cubicBezTo>
                    <a:pt x="333" y="45"/>
                    <a:pt x="340" y="31"/>
                    <a:pt x="343" y="13"/>
                  </a:cubicBezTo>
                  <a:lnTo>
                    <a:pt x="336" y="13"/>
                  </a:lnTo>
                  <a:lnTo>
                    <a:pt x="319" y="10"/>
                  </a:lnTo>
                  <a:lnTo>
                    <a:pt x="294" y="6"/>
                  </a:lnTo>
                  <a:lnTo>
                    <a:pt x="280" y="6"/>
                  </a:lnTo>
                  <a:lnTo>
                    <a:pt x="245" y="3"/>
                  </a:lnTo>
                  <a:lnTo>
                    <a:pt x="193" y="3"/>
                  </a:lnTo>
                  <a:cubicBezTo>
                    <a:pt x="161" y="1"/>
                    <a:pt x="129" y="0"/>
                    <a:pt x="97"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34"/>
            <p:cNvSpPr/>
            <p:nvPr/>
          </p:nvSpPr>
          <p:spPr>
            <a:xfrm>
              <a:off x="5324339" y="3777659"/>
              <a:ext cx="5816" cy="7089"/>
            </a:xfrm>
            <a:custGeom>
              <a:rect b="b" l="l" r="r" t="t"/>
              <a:pathLst>
                <a:path extrusionOk="0" h="312" w="256">
                  <a:moveTo>
                    <a:pt x="42" y="0"/>
                  </a:moveTo>
                  <a:cubicBezTo>
                    <a:pt x="32" y="0"/>
                    <a:pt x="21" y="2"/>
                    <a:pt x="11" y="7"/>
                  </a:cubicBezTo>
                  <a:lnTo>
                    <a:pt x="0" y="10"/>
                  </a:lnTo>
                  <a:cubicBezTo>
                    <a:pt x="25" y="52"/>
                    <a:pt x="56" y="87"/>
                    <a:pt x="88" y="122"/>
                  </a:cubicBezTo>
                  <a:cubicBezTo>
                    <a:pt x="144" y="178"/>
                    <a:pt x="189" y="241"/>
                    <a:pt x="221" y="311"/>
                  </a:cubicBezTo>
                  <a:lnTo>
                    <a:pt x="224" y="308"/>
                  </a:lnTo>
                  <a:cubicBezTo>
                    <a:pt x="256" y="262"/>
                    <a:pt x="235" y="168"/>
                    <a:pt x="179" y="91"/>
                  </a:cubicBezTo>
                  <a:cubicBezTo>
                    <a:pt x="144" y="44"/>
                    <a:pt x="93" y="0"/>
                    <a:pt x="4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34"/>
            <p:cNvSpPr/>
            <p:nvPr/>
          </p:nvSpPr>
          <p:spPr>
            <a:xfrm>
              <a:off x="5308662" y="3807375"/>
              <a:ext cx="273" cy="1454"/>
            </a:xfrm>
            <a:custGeom>
              <a:rect b="b" l="l" r="r" t="t"/>
              <a:pathLst>
                <a:path extrusionOk="0" h="64" w="12">
                  <a:moveTo>
                    <a:pt x="11" y="1"/>
                  </a:moveTo>
                  <a:lnTo>
                    <a:pt x="11" y="1"/>
                  </a:lnTo>
                  <a:cubicBezTo>
                    <a:pt x="8" y="15"/>
                    <a:pt x="1" y="25"/>
                    <a:pt x="1" y="39"/>
                  </a:cubicBezTo>
                  <a:cubicBezTo>
                    <a:pt x="1" y="46"/>
                    <a:pt x="1" y="53"/>
                    <a:pt x="4" y="64"/>
                  </a:cubicBezTo>
                  <a:lnTo>
                    <a:pt x="4" y="57"/>
                  </a:lnTo>
                  <a:cubicBezTo>
                    <a:pt x="4" y="36"/>
                    <a:pt x="8" y="18"/>
                    <a:pt x="1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34"/>
            <p:cNvSpPr/>
            <p:nvPr/>
          </p:nvSpPr>
          <p:spPr>
            <a:xfrm>
              <a:off x="5412376" y="3467836"/>
              <a:ext cx="23" cy="341"/>
            </a:xfrm>
            <a:custGeom>
              <a:rect b="b" l="l" r="r" t="t"/>
              <a:pathLst>
                <a:path extrusionOk="0" h="15" w="1">
                  <a:moveTo>
                    <a:pt x="1" y="15"/>
                  </a:moveTo>
                  <a:lnTo>
                    <a:pt x="1" y="1"/>
                  </a:ln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34"/>
            <p:cNvSpPr/>
            <p:nvPr/>
          </p:nvSpPr>
          <p:spPr>
            <a:xfrm>
              <a:off x="5410944" y="3476424"/>
              <a:ext cx="114" cy="500"/>
            </a:xfrm>
            <a:custGeom>
              <a:rect b="b" l="l" r="r" t="t"/>
              <a:pathLst>
                <a:path extrusionOk="0" h="22" w="5">
                  <a:moveTo>
                    <a:pt x="4" y="1"/>
                  </a:moveTo>
                  <a:lnTo>
                    <a:pt x="1" y="2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34"/>
            <p:cNvSpPr/>
            <p:nvPr/>
          </p:nvSpPr>
          <p:spPr>
            <a:xfrm>
              <a:off x="5411103" y="3475561"/>
              <a:ext cx="182" cy="727"/>
            </a:xfrm>
            <a:custGeom>
              <a:rect b="b" l="l" r="r" t="t"/>
              <a:pathLst>
                <a:path extrusionOk="0" h="32" w="8">
                  <a:moveTo>
                    <a:pt x="8" y="0"/>
                  </a:moveTo>
                  <a:cubicBezTo>
                    <a:pt x="4" y="11"/>
                    <a:pt x="1" y="21"/>
                    <a:pt x="1" y="32"/>
                  </a:cubicBezTo>
                  <a:cubicBezTo>
                    <a:pt x="1" y="21"/>
                    <a:pt x="4" y="11"/>
                    <a:pt x="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34"/>
            <p:cNvSpPr/>
            <p:nvPr/>
          </p:nvSpPr>
          <p:spPr>
            <a:xfrm>
              <a:off x="5410785" y="3477060"/>
              <a:ext cx="114" cy="341"/>
            </a:xfrm>
            <a:custGeom>
              <a:rect b="b" l="l" r="r" t="t"/>
              <a:pathLst>
                <a:path extrusionOk="0" h="15" w="5">
                  <a:moveTo>
                    <a:pt x="4" y="1"/>
                  </a:moveTo>
                  <a:lnTo>
                    <a:pt x="1" y="1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34"/>
            <p:cNvSpPr/>
            <p:nvPr/>
          </p:nvSpPr>
          <p:spPr>
            <a:xfrm>
              <a:off x="5410467" y="3478105"/>
              <a:ext cx="114" cy="341"/>
            </a:xfrm>
            <a:custGeom>
              <a:rect b="b" l="l" r="r" t="t"/>
              <a:pathLst>
                <a:path extrusionOk="0" h="15" w="5">
                  <a:moveTo>
                    <a:pt x="4" y="0"/>
                  </a:moveTo>
                  <a:lnTo>
                    <a:pt x="1" y="1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34"/>
            <p:cNvSpPr/>
            <p:nvPr/>
          </p:nvSpPr>
          <p:spPr>
            <a:xfrm>
              <a:off x="5394405" y="3499893"/>
              <a:ext cx="3135" cy="10678"/>
            </a:xfrm>
            <a:custGeom>
              <a:rect b="b" l="l" r="r" t="t"/>
              <a:pathLst>
                <a:path extrusionOk="0" h="470" w="138">
                  <a:moveTo>
                    <a:pt x="74" y="256"/>
                  </a:moveTo>
                  <a:cubicBezTo>
                    <a:pt x="106" y="323"/>
                    <a:pt x="127" y="396"/>
                    <a:pt x="137" y="470"/>
                  </a:cubicBezTo>
                  <a:cubicBezTo>
                    <a:pt x="127" y="396"/>
                    <a:pt x="106" y="323"/>
                    <a:pt x="74" y="256"/>
                  </a:cubicBezTo>
                  <a:cubicBezTo>
                    <a:pt x="36" y="162"/>
                    <a:pt x="1" y="67"/>
                    <a:pt x="18" y="1"/>
                  </a:cubicBezTo>
                  <a:cubicBezTo>
                    <a:pt x="1" y="67"/>
                    <a:pt x="36" y="162"/>
                    <a:pt x="74" y="256"/>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34"/>
            <p:cNvSpPr/>
            <p:nvPr/>
          </p:nvSpPr>
          <p:spPr>
            <a:xfrm>
              <a:off x="5410626" y="3477697"/>
              <a:ext cx="114" cy="273"/>
            </a:xfrm>
            <a:custGeom>
              <a:rect b="b" l="l" r="r" t="t"/>
              <a:pathLst>
                <a:path extrusionOk="0" h="12" w="5">
                  <a:moveTo>
                    <a:pt x="4" y="1"/>
                  </a:moveTo>
                  <a:lnTo>
                    <a:pt x="1"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34"/>
            <p:cNvSpPr/>
            <p:nvPr/>
          </p:nvSpPr>
          <p:spPr>
            <a:xfrm>
              <a:off x="5412058" y="3469745"/>
              <a:ext cx="114" cy="977"/>
            </a:xfrm>
            <a:custGeom>
              <a:rect b="b" l="l" r="r" t="t"/>
              <a:pathLst>
                <a:path extrusionOk="0" h="43" w="5">
                  <a:moveTo>
                    <a:pt x="4" y="1"/>
                  </a:moveTo>
                  <a:cubicBezTo>
                    <a:pt x="4" y="15"/>
                    <a:pt x="1" y="29"/>
                    <a:pt x="1" y="43"/>
                  </a:cubicBezTo>
                  <a:cubicBezTo>
                    <a:pt x="1" y="29"/>
                    <a:pt x="4" y="15"/>
                    <a:pt x="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34"/>
            <p:cNvSpPr/>
            <p:nvPr/>
          </p:nvSpPr>
          <p:spPr>
            <a:xfrm>
              <a:off x="5392974" y="3945690"/>
              <a:ext cx="341" cy="500"/>
            </a:xfrm>
            <a:custGeom>
              <a:rect b="b" l="l" r="r" t="t"/>
              <a:pathLst>
                <a:path extrusionOk="0" h="22" w="15">
                  <a:moveTo>
                    <a:pt x="15" y="22"/>
                  </a:moveTo>
                  <a:cubicBezTo>
                    <a:pt x="8" y="15"/>
                    <a:pt x="4" y="8"/>
                    <a:pt x="1" y="1"/>
                  </a:cubicBezTo>
                  <a:cubicBezTo>
                    <a:pt x="4" y="8"/>
                    <a:pt x="8" y="15"/>
                    <a:pt x="15" y="22"/>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34"/>
            <p:cNvSpPr/>
            <p:nvPr/>
          </p:nvSpPr>
          <p:spPr>
            <a:xfrm>
              <a:off x="5354396" y="3895276"/>
              <a:ext cx="1772" cy="250"/>
            </a:xfrm>
            <a:custGeom>
              <a:rect b="b" l="l" r="r" t="t"/>
              <a:pathLst>
                <a:path extrusionOk="0" h="11" w="78">
                  <a:moveTo>
                    <a:pt x="78" y="7"/>
                  </a:moveTo>
                  <a:lnTo>
                    <a:pt x="78" y="7"/>
                  </a:lnTo>
                  <a:cubicBezTo>
                    <a:pt x="53" y="11"/>
                    <a:pt x="25" y="7"/>
                    <a:pt x="1" y="0"/>
                  </a:cubicBezTo>
                  <a:cubicBezTo>
                    <a:pt x="25" y="7"/>
                    <a:pt x="53" y="11"/>
                    <a:pt x="78" y="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34"/>
            <p:cNvSpPr/>
            <p:nvPr/>
          </p:nvSpPr>
          <p:spPr>
            <a:xfrm>
              <a:off x="5411899" y="3471108"/>
              <a:ext cx="114" cy="568"/>
            </a:xfrm>
            <a:custGeom>
              <a:rect b="b" l="l" r="r" t="t"/>
              <a:pathLst>
                <a:path extrusionOk="0" h="25" w="5">
                  <a:moveTo>
                    <a:pt x="4" y="0"/>
                  </a:moveTo>
                  <a:lnTo>
                    <a:pt x="1" y="2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4"/>
            <p:cNvSpPr/>
            <p:nvPr/>
          </p:nvSpPr>
          <p:spPr>
            <a:xfrm>
              <a:off x="5395291" y="3946576"/>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4"/>
            <p:cNvSpPr/>
            <p:nvPr/>
          </p:nvSpPr>
          <p:spPr>
            <a:xfrm>
              <a:off x="5411740" y="3472130"/>
              <a:ext cx="114" cy="500"/>
            </a:xfrm>
            <a:custGeom>
              <a:rect b="b" l="l" r="r" t="t"/>
              <a:pathLst>
                <a:path extrusionOk="0" h="22" w="5">
                  <a:moveTo>
                    <a:pt x="4" y="1"/>
                  </a:moveTo>
                  <a:lnTo>
                    <a:pt x="1" y="2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34"/>
            <p:cNvSpPr/>
            <p:nvPr/>
          </p:nvSpPr>
          <p:spPr>
            <a:xfrm>
              <a:off x="5408400" y="3946167"/>
              <a:ext cx="1068" cy="114"/>
            </a:xfrm>
            <a:custGeom>
              <a:rect b="b" l="l" r="r" t="t"/>
              <a:pathLst>
                <a:path extrusionOk="0" h="5" w="47">
                  <a:moveTo>
                    <a:pt x="1" y="1"/>
                  </a:moveTo>
                  <a:lnTo>
                    <a:pt x="46"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34"/>
            <p:cNvSpPr/>
            <p:nvPr/>
          </p:nvSpPr>
          <p:spPr>
            <a:xfrm>
              <a:off x="5412217" y="3468722"/>
              <a:ext cx="114" cy="500"/>
            </a:xfrm>
            <a:custGeom>
              <a:rect b="b" l="l" r="r" t="t"/>
              <a:pathLst>
                <a:path extrusionOk="0" h="22" w="5">
                  <a:moveTo>
                    <a:pt x="4" y="0"/>
                  </a:moveTo>
                  <a:lnTo>
                    <a:pt x="1" y="2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34"/>
            <p:cNvSpPr/>
            <p:nvPr/>
          </p:nvSpPr>
          <p:spPr>
            <a:xfrm>
              <a:off x="5354328" y="3797765"/>
              <a:ext cx="250" cy="1772"/>
            </a:xfrm>
            <a:custGeom>
              <a:rect b="b" l="l" r="r" t="t"/>
              <a:pathLst>
                <a:path extrusionOk="0" h="78" w="11">
                  <a:moveTo>
                    <a:pt x="0" y="77"/>
                  </a:moveTo>
                  <a:cubicBezTo>
                    <a:pt x="0" y="49"/>
                    <a:pt x="4" y="25"/>
                    <a:pt x="11" y="0"/>
                  </a:cubicBezTo>
                  <a:cubicBezTo>
                    <a:pt x="4" y="25"/>
                    <a:pt x="0" y="49"/>
                    <a:pt x="0" y="7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34"/>
            <p:cNvSpPr/>
            <p:nvPr/>
          </p:nvSpPr>
          <p:spPr>
            <a:xfrm>
              <a:off x="5361394" y="3775500"/>
              <a:ext cx="114" cy="409"/>
            </a:xfrm>
            <a:custGeom>
              <a:rect b="b" l="l" r="r" t="t"/>
              <a:pathLst>
                <a:path extrusionOk="0" h="18" w="5">
                  <a:moveTo>
                    <a:pt x="1" y="18"/>
                  </a:moveTo>
                  <a:lnTo>
                    <a:pt x="1" y="18"/>
                  </a:lnTo>
                  <a:cubicBezTo>
                    <a:pt x="4" y="11"/>
                    <a:pt x="4" y="7"/>
                    <a:pt x="4" y="0"/>
                  </a:cubicBezTo>
                  <a:cubicBezTo>
                    <a:pt x="4" y="7"/>
                    <a:pt x="4" y="11"/>
                    <a:pt x="1" y="1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34"/>
            <p:cNvSpPr/>
            <p:nvPr/>
          </p:nvSpPr>
          <p:spPr>
            <a:xfrm>
              <a:off x="5352897" y="3771365"/>
              <a:ext cx="6543" cy="2885"/>
            </a:xfrm>
            <a:custGeom>
              <a:rect b="b" l="l" r="r" t="t"/>
              <a:pathLst>
                <a:path extrusionOk="0" h="127" w="288">
                  <a:moveTo>
                    <a:pt x="287" y="91"/>
                  </a:moveTo>
                  <a:cubicBezTo>
                    <a:pt x="168" y="126"/>
                    <a:pt x="56" y="91"/>
                    <a:pt x="0" y="0"/>
                  </a:cubicBezTo>
                  <a:cubicBezTo>
                    <a:pt x="56" y="91"/>
                    <a:pt x="168" y="126"/>
                    <a:pt x="287" y="9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34"/>
            <p:cNvSpPr/>
            <p:nvPr/>
          </p:nvSpPr>
          <p:spPr>
            <a:xfrm>
              <a:off x="5411263" y="3474766"/>
              <a:ext cx="182" cy="568"/>
            </a:xfrm>
            <a:custGeom>
              <a:rect b="b" l="l" r="r" t="t"/>
              <a:pathLst>
                <a:path extrusionOk="0" h="25" w="8">
                  <a:moveTo>
                    <a:pt x="8" y="0"/>
                  </a:moveTo>
                  <a:lnTo>
                    <a:pt x="1" y="2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34"/>
            <p:cNvSpPr/>
            <p:nvPr/>
          </p:nvSpPr>
          <p:spPr>
            <a:xfrm>
              <a:off x="5411671" y="3473085"/>
              <a:ext cx="91" cy="500"/>
            </a:xfrm>
            <a:custGeom>
              <a:rect b="b" l="l" r="r" t="t"/>
              <a:pathLst>
                <a:path extrusionOk="0" h="22" w="4">
                  <a:moveTo>
                    <a:pt x="4" y="1"/>
                  </a:moveTo>
                  <a:lnTo>
                    <a:pt x="0" y="2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34"/>
            <p:cNvSpPr/>
            <p:nvPr/>
          </p:nvSpPr>
          <p:spPr>
            <a:xfrm>
              <a:off x="5409672" y="3946258"/>
              <a:ext cx="750" cy="91"/>
            </a:xfrm>
            <a:custGeom>
              <a:rect b="b" l="l" r="r" t="t"/>
              <a:pathLst>
                <a:path extrusionOk="0" h="4" w="33">
                  <a:moveTo>
                    <a:pt x="1" y="0"/>
                  </a:moveTo>
                  <a:lnTo>
                    <a:pt x="32"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34"/>
            <p:cNvSpPr/>
            <p:nvPr/>
          </p:nvSpPr>
          <p:spPr>
            <a:xfrm>
              <a:off x="5411422" y="3473971"/>
              <a:ext cx="182" cy="500"/>
            </a:xfrm>
            <a:custGeom>
              <a:rect b="b" l="l" r="r" t="t"/>
              <a:pathLst>
                <a:path extrusionOk="0" h="22" w="8">
                  <a:moveTo>
                    <a:pt x="8" y="0"/>
                  </a:moveTo>
                  <a:lnTo>
                    <a:pt x="1" y="2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34"/>
            <p:cNvSpPr/>
            <p:nvPr/>
          </p:nvSpPr>
          <p:spPr>
            <a:xfrm>
              <a:off x="5365142" y="3683237"/>
              <a:ext cx="341" cy="1999"/>
            </a:xfrm>
            <a:custGeom>
              <a:rect b="b" l="l" r="r" t="t"/>
              <a:pathLst>
                <a:path extrusionOk="0" h="88" w="15">
                  <a:moveTo>
                    <a:pt x="7" y="88"/>
                  </a:moveTo>
                  <a:cubicBezTo>
                    <a:pt x="14" y="60"/>
                    <a:pt x="14" y="28"/>
                    <a:pt x="0" y="0"/>
                  </a:cubicBezTo>
                  <a:cubicBezTo>
                    <a:pt x="14" y="28"/>
                    <a:pt x="14" y="60"/>
                    <a:pt x="7" y="8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34"/>
            <p:cNvSpPr/>
            <p:nvPr/>
          </p:nvSpPr>
          <p:spPr>
            <a:xfrm>
              <a:off x="5391315" y="3905454"/>
              <a:ext cx="1681" cy="40260"/>
            </a:xfrm>
            <a:custGeom>
              <a:rect b="b" l="l" r="r" t="t"/>
              <a:pathLst>
                <a:path extrusionOk="0" h="1772" w="74">
                  <a:moveTo>
                    <a:pt x="74" y="1772"/>
                  </a:moveTo>
                  <a:cubicBezTo>
                    <a:pt x="25" y="1681"/>
                    <a:pt x="0" y="1338"/>
                    <a:pt x="63" y="0"/>
                  </a:cubicBezTo>
                  <a:lnTo>
                    <a:pt x="63" y="0"/>
                  </a:lnTo>
                  <a:cubicBezTo>
                    <a:pt x="0" y="1338"/>
                    <a:pt x="25" y="1681"/>
                    <a:pt x="74" y="1772"/>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34"/>
            <p:cNvSpPr/>
            <p:nvPr/>
          </p:nvSpPr>
          <p:spPr>
            <a:xfrm>
              <a:off x="5380001" y="3895980"/>
              <a:ext cx="182" cy="114"/>
            </a:xfrm>
            <a:custGeom>
              <a:rect b="b" l="l" r="r" t="t"/>
              <a:pathLst>
                <a:path extrusionOk="0" h="5" w="8">
                  <a:moveTo>
                    <a:pt x="1" y="1"/>
                  </a:moveTo>
                  <a:lnTo>
                    <a:pt x="8"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4"/>
            <p:cNvSpPr/>
            <p:nvPr/>
          </p:nvSpPr>
          <p:spPr>
            <a:xfrm>
              <a:off x="5382318" y="3897412"/>
              <a:ext cx="114" cy="114"/>
            </a:xfrm>
            <a:custGeom>
              <a:rect b="b" l="l" r="r" t="t"/>
              <a:pathLst>
                <a:path extrusionOk="0" h="5" w="5">
                  <a:moveTo>
                    <a:pt x="4" y="4"/>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34"/>
            <p:cNvSpPr/>
            <p:nvPr/>
          </p:nvSpPr>
          <p:spPr>
            <a:xfrm>
              <a:off x="5381046" y="3896616"/>
              <a:ext cx="273" cy="182"/>
            </a:xfrm>
            <a:custGeom>
              <a:rect b="b" l="l" r="r" t="t"/>
              <a:pathLst>
                <a:path extrusionOk="0" h="8" w="12">
                  <a:moveTo>
                    <a:pt x="1" y="1"/>
                  </a:moveTo>
                  <a:lnTo>
                    <a:pt x="11" y="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34"/>
            <p:cNvSpPr/>
            <p:nvPr/>
          </p:nvSpPr>
          <p:spPr>
            <a:xfrm>
              <a:off x="5378660" y="3895344"/>
              <a:ext cx="250" cy="182"/>
            </a:xfrm>
            <a:custGeom>
              <a:rect b="b" l="l" r="r" t="t"/>
              <a:pathLst>
                <a:path extrusionOk="0" h="8" w="11">
                  <a:moveTo>
                    <a:pt x="0" y="1"/>
                  </a:moveTo>
                  <a:lnTo>
                    <a:pt x="11" y="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34"/>
            <p:cNvSpPr/>
            <p:nvPr/>
          </p:nvSpPr>
          <p:spPr>
            <a:xfrm>
              <a:off x="5332359" y="3859402"/>
              <a:ext cx="2022" cy="4249"/>
            </a:xfrm>
            <a:custGeom>
              <a:rect b="b" l="l" r="r" t="t"/>
              <a:pathLst>
                <a:path extrusionOk="0" h="187" w="89">
                  <a:moveTo>
                    <a:pt x="1" y="0"/>
                  </a:moveTo>
                  <a:cubicBezTo>
                    <a:pt x="11" y="70"/>
                    <a:pt x="40" y="134"/>
                    <a:pt x="89" y="186"/>
                  </a:cubicBezTo>
                  <a:cubicBezTo>
                    <a:pt x="40" y="134"/>
                    <a:pt x="11" y="70"/>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34"/>
            <p:cNvSpPr/>
            <p:nvPr/>
          </p:nvSpPr>
          <p:spPr>
            <a:xfrm>
              <a:off x="5410717" y="3946326"/>
              <a:ext cx="568" cy="114"/>
            </a:xfrm>
            <a:custGeom>
              <a:rect b="b" l="l" r="r" t="t"/>
              <a:pathLst>
                <a:path extrusionOk="0" h="5" w="25">
                  <a:moveTo>
                    <a:pt x="0" y="1"/>
                  </a:moveTo>
                  <a:lnTo>
                    <a:pt x="25"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34"/>
            <p:cNvSpPr/>
            <p:nvPr/>
          </p:nvSpPr>
          <p:spPr>
            <a:xfrm>
              <a:off x="5393292" y="3946167"/>
              <a:ext cx="909" cy="432"/>
            </a:xfrm>
            <a:custGeom>
              <a:rect b="b" l="l" r="r" t="t"/>
              <a:pathLst>
                <a:path extrusionOk="0" h="19" w="40">
                  <a:moveTo>
                    <a:pt x="1" y="1"/>
                  </a:moveTo>
                  <a:cubicBezTo>
                    <a:pt x="11" y="11"/>
                    <a:pt x="25" y="15"/>
                    <a:pt x="39" y="18"/>
                  </a:cubicBezTo>
                  <a:cubicBezTo>
                    <a:pt x="25" y="15"/>
                    <a:pt x="11" y="11"/>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34"/>
            <p:cNvSpPr/>
            <p:nvPr/>
          </p:nvSpPr>
          <p:spPr>
            <a:xfrm>
              <a:off x="5394405" y="3946576"/>
              <a:ext cx="23" cy="23"/>
            </a:xfrm>
            <a:custGeom>
              <a:rect b="b" l="l" r="r" t="t"/>
              <a:pathLst>
                <a:path extrusionOk="0" h="1" w="1">
                  <a:moveTo>
                    <a:pt x="1"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34"/>
            <p:cNvSpPr/>
            <p:nvPr/>
          </p:nvSpPr>
          <p:spPr>
            <a:xfrm>
              <a:off x="5394723" y="3946576"/>
              <a:ext cx="23" cy="23"/>
            </a:xfrm>
            <a:custGeom>
              <a:rect b="b" l="l" r="r" t="t"/>
              <a:pathLst>
                <a:path extrusionOk="0" h="1" w="1">
                  <a:moveTo>
                    <a:pt x="1"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34"/>
            <p:cNvSpPr/>
            <p:nvPr/>
          </p:nvSpPr>
          <p:spPr>
            <a:xfrm>
              <a:off x="5411671" y="3946576"/>
              <a:ext cx="182" cy="23"/>
            </a:xfrm>
            <a:custGeom>
              <a:rect b="b" l="l" r="r" t="t"/>
              <a:pathLst>
                <a:path extrusionOk="0" h="1" w="8">
                  <a:moveTo>
                    <a:pt x="7" y="0"/>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34"/>
            <p:cNvSpPr/>
            <p:nvPr/>
          </p:nvSpPr>
          <p:spPr>
            <a:xfrm>
              <a:off x="5377388" y="3614103"/>
              <a:ext cx="1045" cy="5044"/>
            </a:xfrm>
            <a:custGeom>
              <a:rect b="b" l="l" r="r" t="t"/>
              <a:pathLst>
                <a:path extrusionOk="0" h="222" w="46">
                  <a:moveTo>
                    <a:pt x="46" y="1"/>
                  </a:moveTo>
                  <a:cubicBezTo>
                    <a:pt x="25" y="71"/>
                    <a:pt x="7" y="144"/>
                    <a:pt x="0" y="221"/>
                  </a:cubicBezTo>
                  <a:cubicBezTo>
                    <a:pt x="7" y="144"/>
                    <a:pt x="25" y="71"/>
                    <a:pt x="46"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34"/>
            <p:cNvSpPr/>
            <p:nvPr/>
          </p:nvSpPr>
          <p:spPr>
            <a:xfrm>
              <a:off x="5410240" y="3478492"/>
              <a:ext cx="182" cy="341"/>
            </a:xfrm>
            <a:custGeom>
              <a:rect b="b" l="l" r="r" t="t"/>
              <a:pathLst>
                <a:path extrusionOk="0" h="15" w="8">
                  <a:moveTo>
                    <a:pt x="7" y="1"/>
                  </a:moveTo>
                  <a:cubicBezTo>
                    <a:pt x="4" y="4"/>
                    <a:pt x="4" y="11"/>
                    <a:pt x="0" y="15"/>
                  </a:cubicBezTo>
                  <a:cubicBezTo>
                    <a:pt x="4" y="11"/>
                    <a:pt x="4" y="4"/>
                    <a:pt x="7"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34"/>
            <p:cNvSpPr/>
            <p:nvPr/>
          </p:nvSpPr>
          <p:spPr>
            <a:xfrm>
              <a:off x="5404038" y="3946122"/>
              <a:ext cx="4385" cy="68"/>
            </a:xfrm>
            <a:custGeom>
              <a:rect b="b" l="l" r="r" t="t"/>
              <a:pathLst>
                <a:path extrusionOk="0" h="3" w="193">
                  <a:moveTo>
                    <a:pt x="97" y="0"/>
                  </a:moveTo>
                  <a:cubicBezTo>
                    <a:pt x="64" y="0"/>
                    <a:pt x="32" y="1"/>
                    <a:pt x="0" y="3"/>
                  </a:cubicBezTo>
                  <a:lnTo>
                    <a:pt x="193" y="3"/>
                  </a:lnTo>
                  <a:cubicBezTo>
                    <a:pt x="161" y="1"/>
                    <a:pt x="129" y="0"/>
                    <a:pt x="97"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34"/>
            <p:cNvSpPr/>
            <p:nvPr/>
          </p:nvSpPr>
          <p:spPr>
            <a:xfrm>
              <a:off x="5371027" y="3576571"/>
              <a:ext cx="1363" cy="727"/>
            </a:xfrm>
            <a:custGeom>
              <a:rect b="b" l="l" r="r" t="t"/>
              <a:pathLst>
                <a:path extrusionOk="0" h="32" w="60">
                  <a:moveTo>
                    <a:pt x="60" y="0"/>
                  </a:moveTo>
                  <a:cubicBezTo>
                    <a:pt x="39" y="4"/>
                    <a:pt x="14" y="14"/>
                    <a:pt x="0" y="32"/>
                  </a:cubicBezTo>
                  <a:cubicBezTo>
                    <a:pt x="14" y="14"/>
                    <a:pt x="39" y="4"/>
                    <a:pt x="6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34"/>
            <p:cNvSpPr/>
            <p:nvPr/>
          </p:nvSpPr>
          <p:spPr>
            <a:xfrm>
              <a:off x="5471082" y="3422193"/>
              <a:ext cx="103194" cy="105921"/>
            </a:xfrm>
            <a:custGeom>
              <a:rect b="b" l="l" r="r" t="t"/>
              <a:pathLst>
                <a:path extrusionOk="0" h="4662" w="4542">
                  <a:moveTo>
                    <a:pt x="1803" y="0"/>
                  </a:moveTo>
                  <a:cubicBezTo>
                    <a:pt x="1628" y="0"/>
                    <a:pt x="1453" y="0"/>
                    <a:pt x="1334" y="60"/>
                  </a:cubicBezTo>
                  <a:cubicBezTo>
                    <a:pt x="1250" y="105"/>
                    <a:pt x="1142" y="105"/>
                    <a:pt x="1030" y="105"/>
                  </a:cubicBezTo>
                  <a:cubicBezTo>
                    <a:pt x="900" y="105"/>
                    <a:pt x="771" y="105"/>
                    <a:pt x="680" y="168"/>
                  </a:cubicBezTo>
                  <a:cubicBezTo>
                    <a:pt x="473" y="305"/>
                    <a:pt x="277" y="560"/>
                    <a:pt x="284" y="623"/>
                  </a:cubicBezTo>
                  <a:cubicBezTo>
                    <a:pt x="291" y="683"/>
                    <a:pt x="249" y="1478"/>
                    <a:pt x="77" y="1534"/>
                  </a:cubicBezTo>
                  <a:cubicBezTo>
                    <a:pt x="74" y="1537"/>
                    <a:pt x="67" y="1537"/>
                    <a:pt x="60" y="1541"/>
                  </a:cubicBezTo>
                  <a:lnTo>
                    <a:pt x="0" y="1541"/>
                  </a:lnTo>
                  <a:lnTo>
                    <a:pt x="11" y="1555"/>
                  </a:lnTo>
                  <a:lnTo>
                    <a:pt x="25" y="1572"/>
                  </a:lnTo>
                  <a:lnTo>
                    <a:pt x="49" y="1604"/>
                  </a:lnTo>
                  <a:lnTo>
                    <a:pt x="60" y="1618"/>
                  </a:lnTo>
                  <a:lnTo>
                    <a:pt x="102" y="1667"/>
                  </a:lnTo>
                  <a:lnTo>
                    <a:pt x="144" y="1716"/>
                  </a:lnTo>
                  <a:lnTo>
                    <a:pt x="158" y="1730"/>
                  </a:lnTo>
                  <a:lnTo>
                    <a:pt x="190" y="1768"/>
                  </a:lnTo>
                  <a:lnTo>
                    <a:pt x="207" y="1786"/>
                  </a:lnTo>
                  <a:lnTo>
                    <a:pt x="239" y="1817"/>
                  </a:lnTo>
                  <a:lnTo>
                    <a:pt x="256" y="1835"/>
                  </a:lnTo>
                  <a:lnTo>
                    <a:pt x="291" y="1870"/>
                  </a:lnTo>
                  <a:lnTo>
                    <a:pt x="305" y="1887"/>
                  </a:lnTo>
                  <a:lnTo>
                    <a:pt x="344" y="1926"/>
                  </a:lnTo>
                  <a:lnTo>
                    <a:pt x="354" y="1936"/>
                  </a:lnTo>
                  <a:lnTo>
                    <a:pt x="407" y="1982"/>
                  </a:lnTo>
                  <a:lnTo>
                    <a:pt x="417" y="1992"/>
                  </a:lnTo>
                  <a:lnTo>
                    <a:pt x="456" y="2027"/>
                  </a:lnTo>
                  <a:lnTo>
                    <a:pt x="473" y="2041"/>
                  </a:lnTo>
                  <a:lnTo>
                    <a:pt x="505" y="2069"/>
                  </a:lnTo>
                  <a:lnTo>
                    <a:pt x="526" y="2083"/>
                  </a:lnTo>
                  <a:lnTo>
                    <a:pt x="554" y="2108"/>
                  </a:lnTo>
                  <a:lnTo>
                    <a:pt x="571" y="2122"/>
                  </a:lnTo>
                  <a:lnTo>
                    <a:pt x="606" y="2146"/>
                  </a:lnTo>
                  <a:lnTo>
                    <a:pt x="620" y="2157"/>
                  </a:lnTo>
                  <a:cubicBezTo>
                    <a:pt x="634" y="2167"/>
                    <a:pt x="648" y="2174"/>
                    <a:pt x="662" y="2185"/>
                  </a:cubicBezTo>
                  <a:cubicBezTo>
                    <a:pt x="757" y="2241"/>
                    <a:pt x="841" y="2307"/>
                    <a:pt x="914" y="2388"/>
                  </a:cubicBezTo>
                  <a:cubicBezTo>
                    <a:pt x="1002" y="2475"/>
                    <a:pt x="1061" y="2535"/>
                    <a:pt x="1243" y="2552"/>
                  </a:cubicBezTo>
                  <a:cubicBezTo>
                    <a:pt x="1618" y="2591"/>
                    <a:pt x="1789" y="2752"/>
                    <a:pt x="1894" y="2889"/>
                  </a:cubicBezTo>
                  <a:cubicBezTo>
                    <a:pt x="1943" y="2952"/>
                    <a:pt x="2220" y="3064"/>
                    <a:pt x="2420" y="3144"/>
                  </a:cubicBezTo>
                  <a:cubicBezTo>
                    <a:pt x="2745" y="3277"/>
                    <a:pt x="2882" y="3337"/>
                    <a:pt x="2920" y="3407"/>
                  </a:cubicBezTo>
                  <a:cubicBezTo>
                    <a:pt x="2973" y="3498"/>
                    <a:pt x="2885" y="3603"/>
                    <a:pt x="2763" y="3743"/>
                  </a:cubicBezTo>
                  <a:cubicBezTo>
                    <a:pt x="2647" y="3872"/>
                    <a:pt x="2504" y="4040"/>
                    <a:pt x="2504" y="4180"/>
                  </a:cubicBezTo>
                  <a:cubicBezTo>
                    <a:pt x="2504" y="4397"/>
                    <a:pt x="2409" y="4471"/>
                    <a:pt x="2350" y="4516"/>
                  </a:cubicBezTo>
                  <a:lnTo>
                    <a:pt x="2336" y="4527"/>
                  </a:lnTo>
                  <a:cubicBezTo>
                    <a:pt x="2388" y="4534"/>
                    <a:pt x="2437" y="4537"/>
                    <a:pt x="2486" y="4541"/>
                  </a:cubicBezTo>
                  <a:cubicBezTo>
                    <a:pt x="2605" y="4544"/>
                    <a:pt x="2724" y="4551"/>
                    <a:pt x="2801" y="4600"/>
                  </a:cubicBezTo>
                  <a:cubicBezTo>
                    <a:pt x="2826" y="4614"/>
                    <a:pt x="2857" y="4618"/>
                    <a:pt x="2885" y="4618"/>
                  </a:cubicBezTo>
                  <a:cubicBezTo>
                    <a:pt x="2924" y="4618"/>
                    <a:pt x="2959" y="4614"/>
                    <a:pt x="2997" y="4611"/>
                  </a:cubicBezTo>
                  <a:lnTo>
                    <a:pt x="3050" y="4604"/>
                  </a:lnTo>
                  <a:lnTo>
                    <a:pt x="3064" y="4604"/>
                  </a:lnTo>
                  <a:cubicBezTo>
                    <a:pt x="3085" y="4604"/>
                    <a:pt x="3106" y="4600"/>
                    <a:pt x="3123" y="4600"/>
                  </a:cubicBezTo>
                  <a:lnTo>
                    <a:pt x="3162" y="4600"/>
                  </a:lnTo>
                  <a:cubicBezTo>
                    <a:pt x="3176" y="4600"/>
                    <a:pt x="3190" y="4600"/>
                    <a:pt x="3200" y="4604"/>
                  </a:cubicBezTo>
                  <a:cubicBezTo>
                    <a:pt x="3214" y="4607"/>
                    <a:pt x="3225" y="4611"/>
                    <a:pt x="3239" y="4614"/>
                  </a:cubicBezTo>
                  <a:lnTo>
                    <a:pt x="3246" y="4614"/>
                  </a:lnTo>
                  <a:cubicBezTo>
                    <a:pt x="3256" y="4618"/>
                    <a:pt x="3270" y="4621"/>
                    <a:pt x="3281" y="4625"/>
                  </a:cubicBezTo>
                  <a:lnTo>
                    <a:pt x="3288" y="4628"/>
                  </a:lnTo>
                  <a:cubicBezTo>
                    <a:pt x="3298" y="4632"/>
                    <a:pt x="3312" y="4639"/>
                    <a:pt x="3323" y="4646"/>
                  </a:cubicBezTo>
                  <a:cubicBezTo>
                    <a:pt x="3341" y="4657"/>
                    <a:pt x="3360" y="4662"/>
                    <a:pt x="3380" y="4662"/>
                  </a:cubicBezTo>
                  <a:cubicBezTo>
                    <a:pt x="3425" y="4662"/>
                    <a:pt x="3477" y="4638"/>
                    <a:pt x="3547" y="4604"/>
                  </a:cubicBezTo>
                  <a:cubicBezTo>
                    <a:pt x="3611" y="4569"/>
                    <a:pt x="3675" y="4537"/>
                    <a:pt x="3741" y="4537"/>
                  </a:cubicBezTo>
                  <a:cubicBezTo>
                    <a:pt x="3754" y="4537"/>
                    <a:pt x="3768" y="4538"/>
                    <a:pt x="3781" y="4541"/>
                  </a:cubicBezTo>
                  <a:cubicBezTo>
                    <a:pt x="3784" y="4541"/>
                    <a:pt x="3786" y="4542"/>
                    <a:pt x="3788" y="4542"/>
                  </a:cubicBezTo>
                  <a:cubicBezTo>
                    <a:pt x="3821" y="4542"/>
                    <a:pt x="3873" y="4499"/>
                    <a:pt x="3921" y="4457"/>
                  </a:cubicBezTo>
                  <a:cubicBezTo>
                    <a:pt x="3988" y="4401"/>
                    <a:pt x="4065" y="4334"/>
                    <a:pt x="4159" y="4327"/>
                  </a:cubicBezTo>
                  <a:lnTo>
                    <a:pt x="4198" y="4327"/>
                  </a:lnTo>
                  <a:cubicBezTo>
                    <a:pt x="4208" y="4324"/>
                    <a:pt x="4219" y="4317"/>
                    <a:pt x="4226" y="4310"/>
                  </a:cubicBezTo>
                  <a:cubicBezTo>
                    <a:pt x="4338" y="4191"/>
                    <a:pt x="4433" y="3778"/>
                    <a:pt x="4408" y="3599"/>
                  </a:cubicBezTo>
                  <a:lnTo>
                    <a:pt x="4401" y="3599"/>
                  </a:lnTo>
                  <a:lnTo>
                    <a:pt x="4401" y="3529"/>
                  </a:lnTo>
                  <a:lnTo>
                    <a:pt x="4401" y="3470"/>
                  </a:lnTo>
                  <a:lnTo>
                    <a:pt x="4405" y="3470"/>
                  </a:lnTo>
                  <a:cubicBezTo>
                    <a:pt x="4415" y="3382"/>
                    <a:pt x="4436" y="3281"/>
                    <a:pt x="4461" y="3169"/>
                  </a:cubicBezTo>
                  <a:cubicBezTo>
                    <a:pt x="4492" y="3011"/>
                    <a:pt x="4541" y="2766"/>
                    <a:pt x="4520" y="2661"/>
                  </a:cubicBezTo>
                  <a:cubicBezTo>
                    <a:pt x="4517" y="2640"/>
                    <a:pt x="4506" y="2622"/>
                    <a:pt x="4489" y="2612"/>
                  </a:cubicBezTo>
                  <a:cubicBezTo>
                    <a:pt x="4464" y="2598"/>
                    <a:pt x="4436" y="2591"/>
                    <a:pt x="4408" y="2591"/>
                  </a:cubicBezTo>
                  <a:cubicBezTo>
                    <a:pt x="4324" y="2591"/>
                    <a:pt x="4243" y="2636"/>
                    <a:pt x="4180" y="2671"/>
                  </a:cubicBezTo>
                  <a:cubicBezTo>
                    <a:pt x="4145" y="2696"/>
                    <a:pt x="4103" y="2713"/>
                    <a:pt x="4058" y="2717"/>
                  </a:cubicBezTo>
                  <a:cubicBezTo>
                    <a:pt x="4002" y="2717"/>
                    <a:pt x="3953" y="2675"/>
                    <a:pt x="3862" y="2440"/>
                  </a:cubicBezTo>
                  <a:cubicBezTo>
                    <a:pt x="3806" y="2307"/>
                    <a:pt x="3757" y="2150"/>
                    <a:pt x="3732" y="2062"/>
                  </a:cubicBezTo>
                  <a:cubicBezTo>
                    <a:pt x="3690" y="1908"/>
                    <a:pt x="3557" y="1674"/>
                    <a:pt x="3470" y="1642"/>
                  </a:cubicBezTo>
                  <a:cubicBezTo>
                    <a:pt x="3465" y="1640"/>
                    <a:pt x="3461" y="1640"/>
                    <a:pt x="3458" y="1640"/>
                  </a:cubicBezTo>
                  <a:cubicBezTo>
                    <a:pt x="3456" y="1640"/>
                    <a:pt x="3454" y="1640"/>
                    <a:pt x="3452" y="1642"/>
                  </a:cubicBezTo>
                  <a:cubicBezTo>
                    <a:pt x="3418" y="1668"/>
                    <a:pt x="3377" y="1682"/>
                    <a:pt x="3335" y="1682"/>
                  </a:cubicBezTo>
                  <a:cubicBezTo>
                    <a:pt x="3305" y="1682"/>
                    <a:pt x="3274" y="1675"/>
                    <a:pt x="3246" y="1660"/>
                  </a:cubicBezTo>
                  <a:cubicBezTo>
                    <a:pt x="3148" y="1621"/>
                    <a:pt x="3046" y="1604"/>
                    <a:pt x="2941" y="1604"/>
                  </a:cubicBezTo>
                  <a:cubicBezTo>
                    <a:pt x="2756" y="1593"/>
                    <a:pt x="2647" y="1576"/>
                    <a:pt x="2591" y="1499"/>
                  </a:cubicBezTo>
                  <a:cubicBezTo>
                    <a:pt x="2525" y="1415"/>
                    <a:pt x="2553" y="1296"/>
                    <a:pt x="2602" y="1082"/>
                  </a:cubicBezTo>
                  <a:lnTo>
                    <a:pt x="2602" y="1079"/>
                  </a:lnTo>
                  <a:cubicBezTo>
                    <a:pt x="2640" y="907"/>
                    <a:pt x="2574" y="767"/>
                    <a:pt x="2518" y="655"/>
                  </a:cubicBezTo>
                  <a:cubicBezTo>
                    <a:pt x="2472" y="553"/>
                    <a:pt x="2413" y="431"/>
                    <a:pt x="2535" y="364"/>
                  </a:cubicBezTo>
                  <a:cubicBezTo>
                    <a:pt x="2546" y="357"/>
                    <a:pt x="2560" y="347"/>
                    <a:pt x="2570" y="336"/>
                  </a:cubicBezTo>
                  <a:cubicBezTo>
                    <a:pt x="2574" y="333"/>
                    <a:pt x="2577" y="329"/>
                    <a:pt x="2577" y="326"/>
                  </a:cubicBezTo>
                  <a:cubicBezTo>
                    <a:pt x="2577" y="322"/>
                    <a:pt x="2577" y="322"/>
                    <a:pt x="2577" y="319"/>
                  </a:cubicBezTo>
                  <a:lnTo>
                    <a:pt x="2577" y="315"/>
                  </a:lnTo>
                  <a:cubicBezTo>
                    <a:pt x="2577" y="315"/>
                    <a:pt x="2577" y="312"/>
                    <a:pt x="2577" y="312"/>
                  </a:cubicBezTo>
                  <a:lnTo>
                    <a:pt x="2577" y="308"/>
                  </a:lnTo>
                  <a:lnTo>
                    <a:pt x="2577" y="298"/>
                  </a:lnTo>
                  <a:lnTo>
                    <a:pt x="2577" y="294"/>
                  </a:lnTo>
                  <a:lnTo>
                    <a:pt x="2574" y="284"/>
                  </a:lnTo>
                  <a:lnTo>
                    <a:pt x="2570" y="277"/>
                  </a:lnTo>
                  <a:lnTo>
                    <a:pt x="2563" y="263"/>
                  </a:lnTo>
                  <a:lnTo>
                    <a:pt x="2560" y="259"/>
                  </a:lnTo>
                  <a:cubicBezTo>
                    <a:pt x="2556" y="252"/>
                    <a:pt x="2553" y="245"/>
                    <a:pt x="2546" y="235"/>
                  </a:cubicBezTo>
                  <a:lnTo>
                    <a:pt x="2542" y="231"/>
                  </a:lnTo>
                  <a:lnTo>
                    <a:pt x="2532" y="210"/>
                  </a:lnTo>
                  <a:cubicBezTo>
                    <a:pt x="2518" y="217"/>
                    <a:pt x="2507" y="221"/>
                    <a:pt x="2493" y="224"/>
                  </a:cubicBezTo>
                  <a:lnTo>
                    <a:pt x="2486" y="224"/>
                  </a:lnTo>
                  <a:cubicBezTo>
                    <a:pt x="2476" y="228"/>
                    <a:pt x="2465" y="228"/>
                    <a:pt x="2455" y="228"/>
                  </a:cubicBezTo>
                  <a:cubicBezTo>
                    <a:pt x="2378" y="228"/>
                    <a:pt x="2304" y="179"/>
                    <a:pt x="2230" y="126"/>
                  </a:cubicBezTo>
                  <a:cubicBezTo>
                    <a:pt x="2143" y="67"/>
                    <a:pt x="2045" y="0"/>
                    <a:pt x="1936"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34"/>
            <p:cNvSpPr/>
            <p:nvPr/>
          </p:nvSpPr>
          <p:spPr>
            <a:xfrm>
              <a:off x="5529471" y="3428714"/>
              <a:ext cx="91" cy="250"/>
            </a:xfrm>
            <a:custGeom>
              <a:rect b="b" l="l" r="r" t="t"/>
              <a:pathLst>
                <a:path extrusionOk="0" h="11" w="4">
                  <a:moveTo>
                    <a:pt x="0" y="0"/>
                  </a:moveTo>
                  <a:lnTo>
                    <a:pt x="4"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34"/>
            <p:cNvSpPr/>
            <p:nvPr/>
          </p:nvSpPr>
          <p:spPr>
            <a:xfrm>
              <a:off x="5528835" y="3427601"/>
              <a:ext cx="341" cy="568"/>
            </a:xfrm>
            <a:custGeom>
              <a:rect b="b" l="l" r="r" t="t"/>
              <a:pathLst>
                <a:path extrusionOk="0" h="25" w="15">
                  <a:moveTo>
                    <a:pt x="0" y="0"/>
                  </a:moveTo>
                  <a:cubicBezTo>
                    <a:pt x="7" y="11"/>
                    <a:pt x="11" y="18"/>
                    <a:pt x="14" y="25"/>
                  </a:cubicBezTo>
                  <a:cubicBezTo>
                    <a:pt x="11" y="18"/>
                    <a:pt x="7" y="11"/>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4"/>
            <p:cNvSpPr/>
            <p:nvPr/>
          </p:nvSpPr>
          <p:spPr>
            <a:xfrm>
              <a:off x="5529221" y="3428237"/>
              <a:ext cx="182" cy="341"/>
            </a:xfrm>
            <a:custGeom>
              <a:rect b="b" l="l" r="r" t="t"/>
              <a:pathLst>
                <a:path extrusionOk="0" h="15" w="8">
                  <a:moveTo>
                    <a:pt x="1" y="0"/>
                  </a:moveTo>
                  <a:lnTo>
                    <a:pt x="8" y="1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34"/>
            <p:cNvSpPr/>
            <p:nvPr/>
          </p:nvSpPr>
          <p:spPr>
            <a:xfrm>
              <a:off x="5571138" y="3502529"/>
              <a:ext cx="182" cy="1522"/>
            </a:xfrm>
            <a:custGeom>
              <a:rect b="b" l="l" r="r" t="t"/>
              <a:pathLst>
                <a:path extrusionOk="0" h="67" w="8">
                  <a:moveTo>
                    <a:pt x="1" y="0"/>
                  </a:moveTo>
                  <a:lnTo>
                    <a:pt x="1" y="67"/>
                  </a:lnTo>
                  <a:lnTo>
                    <a:pt x="8" y="67"/>
                  </a:lnTo>
                  <a:cubicBezTo>
                    <a:pt x="4" y="53"/>
                    <a:pt x="4" y="42"/>
                    <a:pt x="4" y="32"/>
                  </a:cubicBezTo>
                  <a:lnTo>
                    <a:pt x="4" y="18"/>
                  </a:lnTo>
                  <a:lnTo>
                    <a:pt x="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34"/>
            <p:cNvSpPr/>
            <p:nvPr/>
          </p:nvSpPr>
          <p:spPr>
            <a:xfrm>
              <a:off x="5528426" y="3427033"/>
              <a:ext cx="341" cy="500"/>
            </a:xfrm>
            <a:custGeom>
              <a:rect b="b" l="l" r="r" t="t"/>
              <a:pathLst>
                <a:path extrusionOk="0" h="22" w="15">
                  <a:moveTo>
                    <a:pt x="15" y="22"/>
                  </a:moveTo>
                  <a:lnTo>
                    <a:pt x="1" y="1"/>
                  </a:ln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34"/>
            <p:cNvSpPr/>
            <p:nvPr/>
          </p:nvSpPr>
          <p:spPr>
            <a:xfrm>
              <a:off x="5549577" y="3459521"/>
              <a:ext cx="500" cy="91"/>
            </a:xfrm>
            <a:custGeom>
              <a:rect b="b" l="l" r="r" t="t"/>
              <a:pathLst>
                <a:path extrusionOk="0" h="4" w="22">
                  <a:moveTo>
                    <a:pt x="7" y="0"/>
                  </a:moveTo>
                  <a:cubicBezTo>
                    <a:pt x="4" y="0"/>
                    <a:pt x="3" y="1"/>
                    <a:pt x="1" y="3"/>
                  </a:cubicBezTo>
                  <a:cubicBezTo>
                    <a:pt x="1" y="3"/>
                    <a:pt x="1" y="4"/>
                    <a:pt x="2" y="4"/>
                  </a:cubicBezTo>
                  <a:cubicBezTo>
                    <a:pt x="3" y="4"/>
                    <a:pt x="7" y="2"/>
                    <a:pt x="14" y="2"/>
                  </a:cubicBezTo>
                  <a:cubicBezTo>
                    <a:pt x="16" y="2"/>
                    <a:pt x="19" y="2"/>
                    <a:pt x="22" y="3"/>
                  </a:cubicBezTo>
                  <a:cubicBezTo>
                    <a:pt x="15" y="1"/>
                    <a:pt x="10" y="0"/>
                    <a:pt x="7"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34"/>
            <p:cNvSpPr/>
            <p:nvPr/>
          </p:nvSpPr>
          <p:spPr>
            <a:xfrm>
              <a:off x="5529471" y="3429509"/>
              <a:ext cx="250" cy="409"/>
            </a:xfrm>
            <a:custGeom>
              <a:rect b="b" l="l" r="r" t="t"/>
              <a:pathLst>
                <a:path extrusionOk="0" h="18" w="11">
                  <a:moveTo>
                    <a:pt x="0" y="18"/>
                  </a:moveTo>
                  <a:cubicBezTo>
                    <a:pt x="4" y="14"/>
                    <a:pt x="7" y="11"/>
                    <a:pt x="11" y="7"/>
                  </a:cubicBezTo>
                  <a:cubicBezTo>
                    <a:pt x="11" y="4"/>
                    <a:pt x="11" y="0"/>
                    <a:pt x="11" y="0"/>
                  </a:cubicBezTo>
                  <a:cubicBezTo>
                    <a:pt x="11" y="0"/>
                    <a:pt x="11" y="4"/>
                    <a:pt x="11" y="7"/>
                  </a:cubicBezTo>
                  <a:cubicBezTo>
                    <a:pt x="7" y="11"/>
                    <a:pt x="4" y="14"/>
                    <a:pt x="0" y="1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4"/>
            <p:cNvSpPr/>
            <p:nvPr/>
          </p:nvSpPr>
          <p:spPr>
            <a:xfrm>
              <a:off x="5573137" y="3481604"/>
              <a:ext cx="727" cy="1136"/>
            </a:xfrm>
            <a:custGeom>
              <a:rect b="b" l="l" r="r" t="t"/>
              <a:pathLst>
                <a:path extrusionOk="0" h="50" w="32">
                  <a:moveTo>
                    <a:pt x="32" y="49"/>
                  </a:moveTo>
                  <a:cubicBezTo>
                    <a:pt x="28" y="32"/>
                    <a:pt x="18" y="11"/>
                    <a:pt x="0" y="0"/>
                  </a:cubicBezTo>
                  <a:lnTo>
                    <a:pt x="0" y="0"/>
                  </a:lnTo>
                  <a:cubicBezTo>
                    <a:pt x="18" y="11"/>
                    <a:pt x="28" y="32"/>
                    <a:pt x="32" y="49"/>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34"/>
            <p:cNvSpPr/>
            <p:nvPr/>
          </p:nvSpPr>
          <p:spPr>
            <a:xfrm>
              <a:off x="5529698" y="3429350"/>
              <a:ext cx="23" cy="182"/>
            </a:xfrm>
            <a:custGeom>
              <a:rect b="b" l="l" r="r" t="t"/>
              <a:pathLst>
                <a:path extrusionOk="0" h="8" w="1">
                  <a:moveTo>
                    <a:pt x="1" y="0"/>
                  </a:moveTo>
                  <a:cubicBezTo>
                    <a:pt x="1" y="4"/>
                    <a:pt x="1" y="4"/>
                    <a:pt x="1" y="7"/>
                  </a:cubicBezTo>
                  <a:cubicBezTo>
                    <a:pt x="1" y="4"/>
                    <a:pt x="1" y="4"/>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34"/>
            <p:cNvSpPr/>
            <p:nvPr/>
          </p:nvSpPr>
          <p:spPr>
            <a:xfrm>
              <a:off x="5529630" y="3429032"/>
              <a:ext cx="23" cy="250"/>
            </a:xfrm>
            <a:custGeom>
              <a:rect b="b" l="l" r="r" t="t"/>
              <a:pathLst>
                <a:path extrusionOk="0" h="11" w="1">
                  <a:moveTo>
                    <a:pt x="0" y="0"/>
                  </a:moveTo>
                  <a:lnTo>
                    <a:pt x="0"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34"/>
            <p:cNvSpPr/>
            <p:nvPr/>
          </p:nvSpPr>
          <p:spPr>
            <a:xfrm>
              <a:off x="5571297" y="3481127"/>
              <a:ext cx="1863" cy="500"/>
            </a:xfrm>
            <a:custGeom>
              <a:rect b="b" l="l" r="r" t="t"/>
              <a:pathLst>
                <a:path extrusionOk="0" h="22" w="82">
                  <a:moveTo>
                    <a:pt x="1" y="0"/>
                  </a:moveTo>
                  <a:cubicBezTo>
                    <a:pt x="29" y="4"/>
                    <a:pt x="57" y="11"/>
                    <a:pt x="81" y="21"/>
                  </a:cubicBezTo>
                  <a:cubicBezTo>
                    <a:pt x="57" y="11"/>
                    <a:pt x="29" y="4"/>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34"/>
            <p:cNvSpPr/>
            <p:nvPr/>
          </p:nvSpPr>
          <p:spPr>
            <a:xfrm>
              <a:off x="5565572" y="3520568"/>
              <a:ext cx="977" cy="23"/>
            </a:xfrm>
            <a:custGeom>
              <a:rect b="b" l="l" r="r" t="t"/>
              <a:pathLst>
                <a:path extrusionOk="0" h="1" w="43">
                  <a:moveTo>
                    <a:pt x="0" y="1"/>
                  </a:moveTo>
                  <a:cubicBezTo>
                    <a:pt x="14" y="1"/>
                    <a:pt x="28" y="1"/>
                    <a:pt x="42" y="1"/>
                  </a:cubicBezTo>
                  <a:cubicBezTo>
                    <a:pt x="28" y="1"/>
                    <a:pt x="14" y="1"/>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34"/>
            <p:cNvSpPr/>
            <p:nvPr/>
          </p:nvSpPr>
          <p:spPr>
            <a:xfrm>
              <a:off x="5475785" y="3462838"/>
              <a:ext cx="818" cy="818"/>
            </a:xfrm>
            <a:custGeom>
              <a:rect b="b" l="l" r="r" t="t"/>
              <a:pathLst>
                <a:path extrusionOk="0" h="36" w="36">
                  <a:moveTo>
                    <a:pt x="35" y="35"/>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34"/>
            <p:cNvSpPr/>
            <p:nvPr/>
          </p:nvSpPr>
          <p:spPr>
            <a:xfrm>
              <a:off x="5474672" y="3461634"/>
              <a:ext cx="818" cy="818"/>
            </a:xfrm>
            <a:custGeom>
              <a:rect b="b" l="l" r="r" t="t"/>
              <a:pathLst>
                <a:path extrusionOk="0" h="36" w="36">
                  <a:moveTo>
                    <a:pt x="35" y="36"/>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34"/>
            <p:cNvSpPr/>
            <p:nvPr/>
          </p:nvSpPr>
          <p:spPr>
            <a:xfrm>
              <a:off x="5476967" y="3464020"/>
              <a:ext cx="750" cy="818"/>
            </a:xfrm>
            <a:custGeom>
              <a:rect b="b" l="l" r="r" t="t"/>
              <a:pathLst>
                <a:path extrusionOk="0" h="36" w="33">
                  <a:moveTo>
                    <a:pt x="32" y="36"/>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34"/>
            <p:cNvSpPr/>
            <p:nvPr/>
          </p:nvSpPr>
          <p:spPr>
            <a:xfrm>
              <a:off x="5478080" y="3465224"/>
              <a:ext cx="909" cy="886"/>
            </a:xfrm>
            <a:custGeom>
              <a:rect b="b" l="l" r="r" t="t"/>
              <a:pathLst>
                <a:path extrusionOk="0" h="39" w="40">
                  <a:moveTo>
                    <a:pt x="39" y="39"/>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34"/>
            <p:cNvSpPr/>
            <p:nvPr/>
          </p:nvSpPr>
          <p:spPr>
            <a:xfrm>
              <a:off x="5571229" y="3501097"/>
              <a:ext cx="23" cy="1454"/>
            </a:xfrm>
            <a:custGeom>
              <a:rect b="b" l="l" r="r" t="t"/>
              <a:pathLst>
                <a:path extrusionOk="0" h="64" w="1">
                  <a:moveTo>
                    <a:pt x="0" y="0"/>
                  </a:moveTo>
                  <a:lnTo>
                    <a:pt x="0" y="63"/>
                  </a:lnTo>
                  <a:lnTo>
                    <a:pt x="0" y="56"/>
                  </a:lnTo>
                  <a:lnTo>
                    <a:pt x="0" y="28"/>
                  </a:lnTo>
                  <a:lnTo>
                    <a:pt x="0" y="21"/>
                  </a:ln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4"/>
            <p:cNvSpPr/>
            <p:nvPr/>
          </p:nvSpPr>
          <p:spPr>
            <a:xfrm>
              <a:off x="5473377" y="3460203"/>
              <a:ext cx="1068" cy="1136"/>
            </a:xfrm>
            <a:custGeom>
              <a:rect b="b" l="l" r="r" t="t"/>
              <a:pathLst>
                <a:path extrusionOk="0" h="50" w="47">
                  <a:moveTo>
                    <a:pt x="46" y="50"/>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34"/>
            <p:cNvSpPr/>
            <p:nvPr/>
          </p:nvSpPr>
          <p:spPr>
            <a:xfrm>
              <a:off x="5472514" y="3459089"/>
              <a:ext cx="886" cy="1136"/>
            </a:xfrm>
            <a:custGeom>
              <a:rect b="b" l="l" r="r" t="t"/>
              <a:pathLst>
                <a:path extrusionOk="0" h="50" w="39">
                  <a:moveTo>
                    <a:pt x="39" y="50"/>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34"/>
            <p:cNvSpPr/>
            <p:nvPr/>
          </p:nvSpPr>
          <p:spPr>
            <a:xfrm>
              <a:off x="5471082" y="3457272"/>
              <a:ext cx="341" cy="341"/>
            </a:xfrm>
            <a:custGeom>
              <a:rect b="b" l="l" r="r" t="t"/>
              <a:pathLst>
                <a:path extrusionOk="0" h="15" w="15">
                  <a:moveTo>
                    <a:pt x="0" y="0"/>
                  </a:moveTo>
                  <a:lnTo>
                    <a:pt x="14" y="1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4"/>
            <p:cNvSpPr/>
            <p:nvPr/>
          </p:nvSpPr>
          <p:spPr>
            <a:xfrm>
              <a:off x="5540762" y="3526770"/>
              <a:ext cx="1295" cy="114"/>
            </a:xfrm>
            <a:custGeom>
              <a:rect b="b" l="l" r="r" t="t"/>
              <a:pathLst>
                <a:path extrusionOk="0" h="5" w="57">
                  <a:moveTo>
                    <a:pt x="56" y="1"/>
                  </a:moveTo>
                  <a:cubicBezTo>
                    <a:pt x="39" y="1"/>
                    <a:pt x="18" y="1"/>
                    <a:pt x="0" y="4"/>
                  </a:cubicBezTo>
                  <a:cubicBezTo>
                    <a:pt x="18" y="4"/>
                    <a:pt x="39" y="1"/>
                    <a:pt x="56"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4"/>
            <p:cNvSpPr/>
            <p:nvPr/>
          </p:nvSpPr>
          <p:spPr>
            <a:xfrm>
              <a:off x="5471628" y="3457976"/>
              <a:ext cx="659" cy="818"/>
            </a:xfrm>
            <a:custGeom>
              <a:rect b="b" l="l" r="r" t="t"/>
              <a:pathLst>
                <a:path extrusionOk="0" h="36" w="29">
                  <a:moveTo>
                    <a:pt x="29" y="36"/>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34"/>
            <p:cNvSpPr/>
            <p:nvPr/>
          </p:nvSpPr>
          <p:spPr>
            <a:xfrm>
              <a:off x="5544647" y="3527088"/>
              <a:ext cx="182" cy="23"/>
            </a:xfrm>
            <a:custGeom>
              <a:rect b="b" l="l" r="r" t="t"/>
              <a:pathLst>
                <a:path extrusionOk="0" h="1" w="8">
                  <a:moveTo>
                    <a:pt x="8" y="1"/>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34"/>
            <p:cNvSpPr/>
            <p:nvPr/>
          </p:nvSpPr>
          <p:spPr>
            <a:xfrm>
              <a:off x="5539172" y="3526861"/>
              <a:ext cx="1295" cy="182"/>
            </a:xfrm>
            <a:custGeom>
              <a:rect b="b" l="l" r="r" t="t"/>
              <a:pathLst>
                <a:path extrusionOk="0" h="8" w="57">
                  <a:moveTo>
                    <a:pt x="56" y="0"/>
                  </a:moveTo>
                  <a:lnTo>
                    <a:pt x="0" y="7"/>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34"/>
            <p:cNvSpPr/>
            <p:nvPr/>
          </p:nvSpPr>
          <p:spPr>
            <a:xfrm>
              <a:off x="5542989" y="3526770"/>
              <a:ext cx="23" cy="23"/>
            </a:xfrm>
            <a:custGeom>
              <a:rect b="b" l="l" r="r" t="t"/>
              <a:pathLst>
                <a:path extrusionOk="0" h="1" w="1">
                  <a:moveTo>
                    <a:pt x="0"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34"/>
            <p:cNvSpPr/>
            <p:nvPr/>
          </p:nvSpPr>
          <p:spPr>
            <a:xfrm>
              <a:off x="5536627" y="3527020"/>
              <a:ext cx="2567" cy="182"/>
            </a:xfrm>
            <a:custGeom>
              <a:rect b="b" l="l" r="r" t="t"/>
              <a:pathLst>
                <a:path extrusionOk="0" h="8" w="113">
                  <a:moveTo>
                    <a:pt x="112" y="0"/>
                  </a:moveTo>
                  <a:cubicBezTo>
                    <a:pt x="74" y="4"/>
                    <a:pt x="39" y="7"/>
                    <a:pt x="0" y="7"/>
                  </a:cubicBezTo>
                  <a:cubicBezTo>
                    <a:pt x="39" y="7"/>
                    <a:pt x="74" y="4"/>
                    <a:pt x="11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4"/>
            <p:cNvSpPr/>
            <p:nvPr/>
          </p:nvSpPr>
          <p:spPr>
            <a:xfrm>
              <a:off x="5545601" y="3527406"/>
              <a:ext cx="182" cy="114"/>
            </a:xfrm>
            <a:custGeom>
              <a:rect b="b" l="l" r="r" t="t"/>
              <a:pathLst>
                <a:path extrusionOk="0" h="5" w="8">
                  <a:moveTo>
                    <a:pt x="8" y="4"/>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34"/>
            <p:cNvSpPr/>
            <p:nvPr/>
          </p:nvSpPr>
          <p:spPr>
            <a:xfrm>
              <a:off x="5543852" y="3526929"/>
              <a:ext cx="23" cy="23"/>
            </a:xfrm>
            <a:custGeom>
              <a:rect b="b" l="l" r="r" t="t"/>
              <a:pathLst>
                <a:path extrusionOk="0" h="1" w="1">
                  <a:moveTo>
                    <a:pt x="1"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34"/>
            <p:cNvSpPr/>
            <p:nvPr/>
          </p:nvSpPr>
          <p:spPr>
            <a:xfrm>
              <a:off x="5481828" y="3468632"/>
              <a:ext cx="818" cy="750"/>
            </a:xfrm>
            <a:custGeom>
              <a:rect b="b" l="l" r="r" t="t"/>
              <a:pathLst>
                <a:path extrusionOk="0" h="33" w="36">
                  <a:moveTo>
                    <a:pt x="35" y="32"/>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34"/>
            <p:cNvSpPr/>
            <p:nvPr/>
          </p:nvSpPr>
          <p:spPr>
            <a:xfrm>
              <a:off x="5479193" y="3466246"/>
              <a:ext cx="1136" cy="1136"/>
            </a:xfrm>
            <a:custGeom>
              <a:rect b="b" l="l" r="r" t="t"/>
              <a:pathLst>
                <a:path extrusionOk="0" h="50" w="50">
                  <a:moveTo>
                    <a:pt x="50" y="50"/>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34"/>
            <p:cNvSpPr/>
            <p:nvPr/>
          </p:nvSpPr>
          <p:spPr>
            <a:xfrm>
              <a:off x="5484123" y="3470540"/>
              <a:ext cx="750" cy="500"/>
            </a:xfrm>
            <a:custGeom>
              <a:rect b="b" l="l" r="r" t="t"/>
              <a:pathLst>
                <a:path extrusionOk="0" h="22" w="33">
                  <a:moveTo>
                    <a:pt x="32" y="22"/>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34"/>
            <p:cNvSpPr/>
            <p:nvPr/>
          </p:nvSpPr>
          <p:spPr>
            <a:xfrm>
              <a:off x="5480556" y="3467518"/>
              <a:ext cx="977" cy="909"/>
            </a:xfrm>
            <a:custGeom>
              <a:rect b="b" l="l" r="r" t="t"/>
              <a:pathLst>
                <a:path extrusionOk="0" h="40" w="43">
                  <a:moveTo>
                    <a:pt x="42" y="39"/>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34"/>
            <p:cNvSpPr/>
            <p:nvPr/>
          </p:nvSpPr>
          <p:spPr>
            <a:xfrm>
              <a:off x="5483010" y="3469677"/>
              <a:ext cx="750" cy="568"/>
            </a:xfrm>
            <a:custGeom>
              <a:rect b="b" l="l" r="r" t="t"/>
              <a:pathLst>
                <a:path extrusionOk="0" h="25" w="33">
                  <a:moveTo>
                    <a:pt x="32" y="25"/>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34"/>
            <p:cNvSpPr/>
            <p:nvPr/>
          </p:nvSpPr>
          <p:spPr>
            <a:xfrm>
              <a:off x="5485236" y="3471267"/>
              <a:ext cx="977" cy="659"/>
            </a:xfrm>
            <a:custGeom>
              <a:rect b="b" l="l" r="r" t="t"/>
              <a:pathLst>
                <a:path extrusionOk="0" h="29" w="43">
                  <a:moveTo>
                    <a:pt x="43" y="28"/>
                  </a:moveTo>
                  <a:cubicBezTo>
                    <a:pt x="29" y="21"/>
                    <a:pt x="15" y="11"/>
                    <a:pt x="1" y="0"/>
                  </a:cubicBezTo>
                  <a:cubicBezTo>
                    <a:pt x="15" y="11"/>
                    <a:pt x="29" y="21"/>
                    <a:pt x="43" y="2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4"/>
            <p:cNvSpPr/>
            <p:nvPr/>
          </p:nvSpPr>
          <p:spPr>
            <a:xfrm>
              <a:off x="5571138" y="3502370"/>
              <a:ext cx="23" cy="568"/>
            </a:xfrm>
            <a:custGeom>
              <a:rect b="b" l="l" r="r" t="t"/>
              <a:pathLst>
                <a:path extrusionOk="0" h="25" w="1">
                  <a:moveTo>
                    <a:pt x="1" y="7"/>
                  </a:moveTo>
                  <a:lnTo>
                    <a:pt x="1" y="25"/>
                  </a:lnTo>
                  <a:lnTo>
                    <a:pt x="1" y="0"/>
                  </a:lnTo>
                  <a:lnTo>
                    <a:pt x="1" y="7"/>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34"/>
            <p:cNvSpPr/>
            <p:nvPr/>
          </p:nvSpPr>
          <p:spPr>
            <a:xfrm>
              <a:off x="5571138" y="3503256"/>
              <a:ext cx="114" cy="795"/>
            </a:xfrm>
            <a:custGeom>
              <a:rect b="b" l="l" r="r" t="t"/>
              <a:pathLst>
                <a:path extrusionOk="0" h="35" w="5">
                  <a:moveTo>
                    <a:pt x="1" y="0"/>
                  </a:moveTo>
                  <a:cubicBezTo>
                    <a:pt x="1" y="11"/>
                    <a:pt x="4" y="24"/>
                    <a:pt x="4" y="35"/>
                  </a:cubicBezTo>
                  <a:cubicBezTo>
                    <a:pt x="4" y="21"/>
                    <a:pt x="1" y="10"/>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34"/>
            <p:cNvSpPr/>
            <p:nvPr/>
          </p:nvSpPr>
          <p:spPr>
            <a:xfrm>
              <a:off x="5571229" y="3501574"/>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4"/>
            <p:cNvSpPr/>
            <p:nvPr/>
          </p:nvSpPr>
          <p:spPr>
            <a:xfrm>
              <a:off x="5181730" y="3037875"/>
              <a:ext cx="37011" cy="30172"/>
            </a:xfrm>
            <a:custGeom>
              <a:rect b="b" l="l" r="r" t="t"/>
              <a:pathLst>
                <a:path extrusionOk="0" h="1328" w="1629">
                  <a:moveTo>
                    <a:pt x="137" y="0"/>
                  </a:moveTo>
                  <a:cubicBezTo>
                    <a:pt x="151" y="77"/>
                    <a:pt x="119" y="158"/>
                    <a:pt x="56" y="207"/>
                  </a:cubicBezTo>
                  <a:cubicBezTo>
                    <a:pt x="18" y="245"/>
                    <a:pt x="0" y="294"/>
                    <a:pt x="11" y="347"/>
                  </a:cubicBezTo>
                  <a:cubicBezTo>
                    <a:pt x="21" y="448"/>
                    <a:pt x="91" y="532"/>
                    <a:pt x="186" y="567"/>
                  </a:cubicBezTo>
                  <a:cubicBezTo>
                    <a:pt x="243" y="589"/>
                    <a:pt x="275" y="597"/>
                    <a:pt x="296" y="597"/>
                  </a:cubicBezTo>
                  <a:cubicBezTo>
                    <a:pt x="319" y="597"/>
                    <a:pt x="327" y="587"/>
                    <a:pt x="336" y="574"/>
                  </a:cubicBezTo>
                  <a:cubicBezTo>
                    <a:pt x="366" y="528"/>
                    <a:pt x="415" y="501"/>
                    <a:pt x="467" y="501"/>
                  </a:cubicBezTo>
                  <a:cubicBezTo>
                    <a:pt x="470" y="501"/>
                    <a:pt x="473" y="501"/>
                    <a:pt x="477" y="501"/>
                  </a:cubicBezTo>
                  <a:cubicBezTo>
                    <a:pt x="585" y="501"/>
                    <a:pt x="631" y="585"/>
                    <a:pt x="662" y="641"/>
                  </a:cubicBezTo>
                  <a:cubicBezTo>
                    <a:pt x="690" y="690"/>
                    <a:pt x="701" y="704"/>
                    <a:pt x="718" y="704"/>
                  </a:cubicBezTo>
                  <a:cubicBezTo>
                    <a:pt x="813" y="704"/>
                    <a:pt x="974" y="770"/>
                    <a:pt x="1079" y="879"/>
                  </a:cubicBezTo>
                  <a:cubicBezTo>
                    <a:pt x="1142" y="942"/>
                    <a:pt x="1173" y="1026"/>
                    <a:pt x="1173" y="1114"/>
                  </a:cubicBezTo>
                  <a:cubicBezTo>
                    <a:pt x="1163" y="1166"/>
                    <a:pt x="1177" y="1222"/>
                    <a:pt x="1212" y="1264"/>
                  </a:cubicBezTo>
                  <a:cubicBezTo>
                    <a:pt x="1250" y="1303"/>
                    <a:pt x="1320" y="1324"/>
                    <a:pt x="1422" y="1324"/>
                  </a:cubicBezTo>
                  <a:cubicBezTo>
                    <a:pt x="1450" y="1324"/>
                    <a:pt x="1478" y="1324"/>
                    <a:pt x="1509" y="1327"/>
                  </a:cubicBezTo>
                  <a:lnTo>
                    <a:pt x="1509" y="1324"/>
                  </a:lnTo>
                  <a:cubicBezTo>
                    <a:pt x="1516" y="1303"/>
                    <a:pt x="1523" y="1285"/>
                    <a:pt x="1530" y="1268"/>
                  </a:cubicBezTo>
                  <a:cubicBezTo>
                    <a:pt x="1537" y="1250"/>
                    <a:pt x="1541" y="1236"/>
                    <a:pt x="1544" y="1222"/>
                  </a:cubicBezTo>
                  <a:cubicBezTo>
                    <a:pt x="1562" y="1191"/>
                    <a:pt x="1569" y="1152"/>
                    <a:pt x="1565" y="1117"/>
                  </a:cubicBezTo>
                  <a:cubicBezTo>
                    <a:pt x="1562" y="1107"/>
                    <a:pt x="1562" y="1096"/>
                    <a:pt x="1558" y="1086"/>
                  </a:cubicBezTo>
                  <a:lnTo>
                    <a:pt x="1558" y="1072"/>
                  </a:lnTo>
                  <a:lnTo>
                    <a:pt x="1558" y="1044"/>
                  </a:lnTo>
                  <a:lnTo>
                    <a:pt x="1558" y="1026"/>
                  </a:lnTo>
                  <a:lnTo>
                    <a:pt x="1558" y="998"/>
                  </a:lnTo>
                  <a:lnTo>
                    <a:pt x="1558" y="977"/>
                  </a:lnTo>
                  <a:cubicBezTo>
                    <a:pt x="1558" y="973"/>
                    <a:pt x="1562" y="959"/>
                    <a:pt x="1562" y="949"/>
                  </a:cubicBezTo>
                  <a:cubicBezTo>
                    <a:pt x="1565" y="935"/>
                    <a:pt x="1565" y="935"/>
                    <a:pt x="1569" y="924"/>
                  </a:cubicBezTo>
                  <a:cubicBezTo>
                    <a:pt x="1569" y="917"/>
                    <a:pt x="1572" y="903"/>
                    <a:pt x="1576" y="893"/>
                  </a:cubicBezTo>
                  <a:cubicBezTo>
                    <a:pt x="1576" y="882"/>
                    <a:pt x="1579" y="879"/>
                    <a:pt x="1579" y="872"/>
                  </a:cubicBezTo>
                  <a:cubicBezTo>
                    <a:pt x="1583" y="865"/>
                    <a:pt x="1586" y="851"/>
                    <a:pt x="1593" y="840"/>
                  </a:cubicBezTo>
                  <a:cubicBezTo>
                    <a:pt x="1597" y="826"/>
                    <a:pt x="1597" y="823"/>
                    <a:pt x="1600" y="816"/>
                  </a:cubicBezTo>
                  <a:cubicBezTo>
                    <a:pt x="1604" y="809"/>
                    <a:pt x="1611" y="795"/>
                    <a:pt x="1618" y="784"/>
                  </a:cubicBezTo>
                  <a:cubicBezTo>
                    <a:pt x="1621" y="770"/>
                    <a:pt x="1621" y="770"/>
                    <a:pt x="1628" y="763"/>
                  </a:cubicBezTo>
                  <a:lnTo>
                    <a:pt x="1628" y="760"/>
                  </a:lnTo>
                  <a:cubicBezTo>
                    <a:pt x="1453" y="560"/>
                    <a:pt x="1289" y="357"/>
                    <a:pt x="1138" y="140"/>
                  </a:cubicBezTo>
                  <a:lnTo>
                    <a:pt x="1114" y="140"/>
                  </a:lnTo>
                  <a:cubicBezTo>
                    <a:pt x="1096" y="140"/>
                    <a:pt x="1075" y="144"/>
                    <a:pt x="1058" y="144"/>
                  </a:cubicBezTo>
                  <a:lnTo>
                    <a:pt x="1023" y="144"/>
                  </a:lnTo>
                  <a:lnTo>
                    <a:pt x="995" y="140"/>
                  </a:lnTo>
                  <a:lnTo>
                    <a:pt x="984" y="140"/>
                  </a:lnTo>
                  <a:lnTo>
                    <a:pt x="960" y="137"/>
                  </a:lnTo>
                  <a:lnTo>
                    <a:pt x="953" y="137"/>
                  </a:lnTo>
                  <a:cubicBezTo>
                    <a:pt x="942" y="137"/>
                    <a:pt x="932" y="133"/>
                    <a:pt x="925" y="130"/>
                  </a:cubicBezTo>
                  <a:lnTo>
                    <a:pt x="918" y="126"/>
                  </a:lnTo>
                  <a:cubicBezTo>
                    <a:pt x="907" y="123"/>
                    <a:pt x="900" y="119"/>
                    <a:pt x="893" y="116"/>
                  </a:cubicBezTo>
                  <a:lnTo>
                    <a:pt x="886" y="112"/>
                  </a:lnTo>
                  <a:cubicBezTo>
                    <a:pt x="876" y="109"/>
                    <a:pt x="869" y="102"/>
                    <a:pt x="858" y="95"/>
                  </a:cubicBezTo>
                  <a:cubicBezTo>
                    <a:pt x="809" y="60"/>
                    <a:pt x="694" y="56"/>
                    <a:pt x="592" y="53"/>
                  </a:cubicBezTo>
                  <a:cubicBezTo>
                    <a:pt x="491" y="49"/>
                    <a:pt x="396" y="46"/>
                    <a:pt x="329" y="14"/>
                  </a:cubicBezTo>
                  <a:cubicBezTo>
                    <a:pt x="322" y="11"/>
                    <a:pt x="315" y="7"/>
                    <a:pt x="308" y="4"/>
                  </a:cubicBezTo>
                  <a:lnTo>
                    <a:pt x="301" y="4"/>
                  </a:lnTo>
                  <a:lnTo>
                    <a:pt x="277"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34"/>
            <p:cNvSpPr/>
            <p:nvPr/>
          </p:nvSpPr>
          <p:spPr>
            <a:xfrm>
              <a:off x="5187137" y="3037716"/>
              <a:ext cx="727" cy="91"/>
            </a:xfrm>
            <a:custGeom>
              <a:rect b="b" l="l" r="r" t="t"/>
              <a:pathLst>
                <a:path extrusionOk="0" h="4" w="32">
                  <a:moveTo>
                    <a:pt x="0" y="0"/>
                  </a:moveTo>
                  <a:lnTo>
                    <a:pt x="32"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34"/>
            <p:cNvSpPr/>
            <p:nvPr/>
          </p:nvSpPr>
          <p:spPr>
            <a:xfrm>
              <a:off x="5185388" y="3037716"/>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34"/>
            <p:cNvSpPr/>
            <p:nvPr/>
          </p:nvSpPr>
          <p:spPr>
            <a:xfrm>
              <a:off x="5204404" y="3041124"/>
              <a:ext cx="568" cy="23"/>
            </a:xfrm>
            <a:custGeom>
              <a:rect b="b" l="l" r="r" t="t"/>
              <a:pathLst>
                <a:path extrusionOk="0" h="1" w="25">
                  <a:moveTo>
                    <a:pt x="0" y="1"/>
                  </a:moveTo>
                  <a:lnTo>
                    <a:pt x="2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34"/>
            <p:cNvSpPr/>
            <p:nvPr/>
          </p:nvSpPr>
          <p:spPr>
            <a:xfrm>
              <a:off x="5186342" y="3037716"/>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34"/>
            <p:cNvSpPr/>
            <p:nvPr/>
          </p:nvSpPr>
          <p:spPr>
            <a:xfrm>
              <a:off x="5184820" y="3037716"/>
              <a:ext cx="341" cy="23"/>
            </a:xfrm>
            <a:custGeom>
              <a:rect b="b" l="l" r="r" t="t"/>
              <a:pathLst>
                <a:path extrusionOk="0" h="1" w="15">
                  <a:moveTo>
                    <a:pt x="1" y="0"/>
                  </a:moveTo>
                  <a:lnTo>
                    <a:pt x="1" y="0"/>
                  </a:lnTo>
                  <a:lnTo>
                    <a:pt x="15"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4"/>
            <p:cNvSpPr/>
            <p:nvPr/>
          </p:nvSpPr>
          <p:spPr>
            <a:xfrm>
              <a:off x="5205835" y="3041215"/>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34"/>
            <p:cNvSpPr/>
            <p:nvPr/>
          </p:nvSpPr>
          <p:spPr>
            <a:xfrm>
              <a:off x="5207108" y="3041124"/>
              <a:ext cx="250" cy="23"/>
            </a:xfrm>
            <a:custGeom>
              <a:rect b="b" l="l" r="r" t="t"/>
              <a:pathLst>
                <a:path extrusionOk="0" h="1" w="11">
                  <a:moveTo>
                    <a:pt x="0" y="1"/>
                  </a:moveTo>
                  <a:lnTo>
                    <a:pt x="1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34"/>
            <p:cNvSpPr/>
            <p:nvPr/>
          </p:nvSpPr>
          <p:spPr>
            <a:xfrm>
              <a:off x="5203609" y="3040965"/>
              <a:ext cx="568" cy="114"/>
            </a:xfrm>
            <a:custGeom>
              <a:rect b="b" l="l" r="r" t="t"/>
              <a:pathLst>
                <a:path extrusionOk="0" h="5" w="25">
                  <a:moveTo>
                    <a:pt x="0" y="1"/>
                  </a:moveTo>
                  <a:lnTo>
                    <a:pt x="25"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34"/>
            <p:cNvSpPr/>
            <p:nvPr/>
          </p:nvSpPr>
          <p:spPr>
            <a:xfrm>
              <a:off x="5201291" y="3040011"/>
              <a:ext cx="591" cy="432"/>
            </a:xfrm>
            <a:custGeom>
              <a:rect b="b" l="l" r="r" t="t"/>
              <a:pathLst>
                <a:path extrusionOk="0" h="19" w="26">
                  <a:moveTo>
                    <a:pt x="1" y="1"/>
                  </a:moveTo>
                  <a:cubicBezTo>
                    <a:pt x="8" y="8"/>
                    <a:pt x="18" y="11"/>
                    <a:pt x="25" y="18"/>
                  </a:cubicBezTo>
                  <a:cubicBezTo>
                    <a:pt x="18" y="11"/>
                    <a:pt x="8" y="8"/>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34"/>
            <p:cNvSpPr/>
            <p:nvPr/>
          </p:nvSpPr>
          <p:spPr>
            <a:xfrm>
              <a:off x="5202087" y="3040488"/>
              <a:ext cx="500" cy="182"/>
            </a:xfrm>
            <a:custGeom>
              <a:rect b="b" l="l" r="r" t="t"/>
              <a:pathLst>
                <a:path extrusionOk="0" h="8" w="22">
                  <a:moveTo>
                    <a:pt x="1" y="1"/>
                  </a:moveTo>
                  <a:cubicBezTo>
                    <a:pt x="8" y="4"/>
                    <a:pt x="15" y="8"/>
                    <a:pt x="22" y="8"/>
                  </a:cubicBezTo>
                  <a:cubicBezTo>
                    <a:pt x="15" y="8"/>
                    <a:pt x="8" y="4"/>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34"/>
            <p:cNvSpPr/>
            <p:nvPr/>
          </p:nvSpPr>
          <p:spPr>
            <a:xfrm>
              <a:off x="5188001" y="3037784"/>
              <a:ext cx="591" cy="114"/>
            </a:xfrm>
            <a:custGeom>
              <a:rect b="b" l="l" r="r" t="t"/>
              <a:pathLst>
                <a:path extrusionOk="0" h="5" w="26">
                  <a:moveTo>
                    <a:pt x="1" y="1"/>
                  </a:moveTo>
                  <a:lnTo>
                    <a:pt x="25"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4"/>
            <p:cNvSpPr/>
            <p:nvPr/>
          </p:nvSpPr>
          <p:spPr>
            <a:xfrm>
              <a:off x="5188728" y="3037943"/>
              <a:ext cx="500" cy="182"/>
            </a:xfrm>
            <a:custGeom>
              <a:rect b="b" l="l" r="r" t="t"/>
              <a:pathLst>
                <a:path extrusionOk="0" h="8" w="22">
                  <a:moveTo>
                    <a:pt x="0" y="1"/>
                  </a:moveTo>
                  <a:cubicBezTo>
                    <a:pt x="7" y="1"/>
                    <a:pt x="14" y="4"/>
                    <a:pt x="21" y="8"/>
                  </a:cubicBezTo>
                  <a:cubicBezTo>
                    <a:pt x="14" y="4"/>
                    <a:pt x="7" y="1"/>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4"/>
            <p:cNvSpPr/>
            <p:nvPr/>
          </p:nvSpPr>
          <p:spPr>
            <a:xfrm>
              <a:off x="5202723" y="3040738"/>
              <a:ext cx="750" cy="250"/>
            </a:xfrm>
            <a:custGeom>
              <a:rect b="b" l="l" r="r" t="t"/>
              <a:pathLst>
                <a:path extrusionOk="0" h="11" w="33">
                  <a:moveTo>
                    <a:pt x="1" y="0"/>
                  </a:moveTo>
                  <a:cubicBezTo>
                    <a:pt x="11" y="4"/>
                    <a:pt x="22" y="7"/>
                    <a:pt x="32" y="11"/>
                  </a:cubicBezTo>
                  <a:cubicBezTo>
                    <a:pt x="22" y="7"/>
                    <a:pt x="11" y="4"/>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4"/>
            <p:cNvSpPr/>
            <p:nvPr/>
          </p:nvSpPr>
          <p:spPr>
            <a:xfrm>
              <a:off x="5219035" y="3055255"/>
              <a:ext cx="68660" cy="28059"/>
            </a:xfrm>
            <a:custGeom>
              <a:rect b="b" l="l" r="r" t="t"/>
              <a:pathLst>
                <a:path extrusionOk="0" h="1235" w="3022">
                  <a:moveTo>
                    <a:pt x="1846" y="0"/>
                  </a:moveTo>
                  <a:cubicBezTo>
                    <a:pt x="1649" y="0"/>
                    <a:pt x="1430" y="158"/>
                    <a:pt x="1268" y="307"/>
                  </a:cubicBezTo>
                  <a:cubicBezTo>
                    <a:pt x="1141" y="422"/>
                    <a:pt x="1003" y="464"/>
                    <a:pt x="867" y="464"/>
                  </a:cubicBezTo>
                  <a:cubicBezTo>
                    <a:pt x="668" y="464"/>
                    <a:pt x="473" y="374"/>
                    <a:pt x="319" y="289"/>
                  </a:cubicBezTo>
                  <a:cubicBezTo>
                    <a:pt x="231" y="237"/>
                    <a:pt x="151" y="166"/>
                    <a:pt x="81" y="89"/>
                  </a:cubicBezTo>
                  <a:lnTo>
                    <a:pt x="77" y="100"/>
                  </a:lnTo>
                  <a:lnTo>
                    <a:pt x="74" y="114"/>
                  </a:lnTo>
                  <a:cubicBezTo>
                    <a:pt x="70" y="124"/>
                    <a:pt x="67" y="131"/>
                    <a:pt x="63" y="142"/>
                  </a:cubicBezTo>
                  <a:cubicBezTo>
                    <a:pt x="63" y="145"/>
                    <a:pt x="60" y="149"/>
                    <a:pt x="60" y="152"/>
                  </a:cubicBezTo>
                  <a:cubicBezTo>
                    <a:pt x="56" y="166"/>
                    <a:pt x="53" y="177"/>
                    <a:pt x="53" y="187"/>
                  </a:cubicBezTo>
                  <a:lnTo>
                    <a:pt x="53" y="191"/>
                  </a:lnTo>
                  <a:cubicBezTo>
                    <a:pt x="49" y="205"/>
                    <a:pt x="49" y="215"/>
                    <a:pt x="46" y="226"/>
                  </a:cubicBezTo>
                  <a:lnTo>
                    <a:pt x="46" y="237"/>
                  </a:lnTo>
                  <a:lnTo>
                    <a:pt x="46" y="261"/>
                  </a:lnTo>
                  <a:lnTo>
                    <a:pt x="46" y="268"/>
                  </a:lnTo>
                  <a:lnTo>
                    <a:pt x="46" y="286"/>
                  </a:lnTo>
                  <a:lnTo>
                    <a:pt x="46" y="293"/>
                  </a:lnTo>
                  <a:cubicBezTo>
                    <a:pt x="49" y="300"/>
                    <a:pt x="49" y="307"/>
                    <a:pt x="49" y="314"/>
                  </a:cubicBezTo>
                  <a:cubicBezTo>
                    <a:pt x="60" y="366"/>
                    <a:pt x="56" y="426"/>
                    <a:pt x="35" y="478"/>
                  </a:cubicBezTo>
                  <a:cubicBezTo>
                    <a:pt x="28" y="499"/>
                    <a:pt x="21" y="524"/>
                    <a:pt x="11" y="541"/>
                  </a:cubicBezTo>
                  <a:lnTo>
                    <a:pt x="0" y="580"/>
                  </a:lnTo>
                  <a:cubicBezTo>
                    <a:pt x="228" y="618"/>
                    <a:pt x="518" y="723"/>
                    <a:pt x="669" y="909"/>
                  </a:cubicBezTo>
                  <a:cubicBezTo>
                    <a:pt x="714" y="972"/>
                    <a:pt x="784" y="1014"/>
                    <a:pt x="861" y="1028"/>
                  </a:cubicBezTo>
                  <a:cubicBezTo>
                    <a:pt x="956" y="1042"/>
                    <a:pt x="1033" y="1101"/>
                    <a:pt x="1075" y="1185"/>
                  </a:cubicBezTo>
                  <a:cubicBezTo>
                    <a:pt x="1088" y="1214"/>
                    <a:pt x="1116" y="1235"/>
                    <a:pt x="1148" y="1235"/>
                  </a:cubicBezTo>
                  <a:cubicBezTo>
                    <a:pt x="1150" y="1235"/>
                    <a:pt x="1153" y="1234"/>
                    <a:pt x="1156" y="1234"/>
                  </a:cubicBezTo>
                  <a:cubicBezTo>
                    <a:pt x="1243" y="1234"/>
                    <a:pt x="1352" y="1140"/>
                    <a:pt x="1383" y="1077"/>
                  </a:cubicBezTo>
                  <a:cubicBezTo>
                    <a:pt x="1394" y="1059"/>
                    <a:pt x="1394" y="1049"/>
                    <a:pt x="1334" y="989"/>
                  </a:cubicBezTo>
                  <a:cubicBezTo>
                    <a:pt x="1278" y="944"/>
                    <a:pt x="1240" y="884"/>
                    <a:pt x="1219" y="814"/>
                  </a:cubicBezTo>
                  <a:cubicBezTo>
                    <a:pt x="1198" y="699"/>
                    <a:pt x="1303" y="657"/>
                    <a:pt x="1373" y="629"/>
                  </a:cubicBezTo>
                  <a:cubicBezTo>
                    <a:pt x="1450" y="601"/>
                    <a:pt x="1495" y="576"/>
                    <a:pt x="1513" y="520"/>
                  </a:cubicBezTo>
                  <a:cubicBezTo>
                    <a:pt x="1534" y="440"/>
                    <a:pt x="1600" y="373"/>
                    <a:pt x="1698" y="324"/>
                  </a:cubicBezTo>
                  <a:cubicBezTo>
                    <a:pt x="1800" y="277"/>
                    <a:pt x="1921" y="250"/>
                    <a:pt x="2029" y="250"/>
                  </a:cubicBezTo>
                  <a:cubicBezTo>
                    <a:pt x="2097" y="250"/>
                    <a:pt x="2160" y="261"/>
                    <a:pt x="2209" y="282"/>
                  </a:cubicBezTo>
                  <a:cubicBezTo>
                    <a:pt x="2356" y="345"/>
                    <a:pt x="2444" y="426"/>
                    <a:pt x="2468" y="520"/>
                  </a:cubicBezTo>
                  <a:cubicBezTo>
                    <a:pt x="2486" y="597"/>
                    <a:pt x="2458" y="678"/>
                    <a:pt x="2388" y="758"/>
                  </a:cubicBezTo>
                  <a:cubicBezTo>
                    <a:pt x="2318" y="839"/>
                    <a:pt x="2531" y="1070"/>
                    <a:pt x="2661" y="1192"/>
                  </a:cubicBezTo>
                  <a:lnTo>
                    <a:pt x="2671" y="1182"/>
                  </a:lnTo>
                  <a:lnTo>
                    <a:pt x="2692" y="1161"/>
                  </a:lnTo>
                  <a:lnTo>
                    <a:pt x="2731" y="1122"/>
                  </a:lnTo>
                  <a:lnTo>
                    <a:pt x="2752" y="1101"/>
                  </a:lnTo>
                  <a:lnTo>
                    <a:pt x="2783" y="1066"/>
                  </a:lnTo>
                  <a:lnTo>
                    <a:pt x="2804" y="1045"/>
                  </a:lnTo>
                  <a:lnTo>
                    <a:pt x="2832" y="1017"/>
                  </a:lnTo>
                  <a:lnTo>
                    <a:pt x="2853" y="1000"/>
                  </a:lnTo>
                  <a:lnTo>
                    <a:pt x="2878" y="975"/>
                  </a:lnTo>
                  <a:lnTo>
                    <a:pt x="2895" y="958"/>
                  </a:lnTo>
                  <a:lnTo>
                    <a:pt x="2920" y="937"/>
                  </a:lnTo>
                  <a:lnTo>
                    <a:pt x="2934" y="923"/>
                  </a:lnTo>
                  <a:lnTo>
                    <a:pt x="2955" y="905"/>
                  </a:lnTo>
                  <a:lnTo>
                    <a:pt x="2966" y="895"/>
                  </a:lnTo>
                  <a:cubicBezTo>
                    <a:pt x="2976" y="888"/>
                    <a:pt x="2983" y="881"/>
                    <a:pt x="2990" y="874"/>
                  </a:cubicBezTo>
                  <a:lnTo>
                    <a:pt x="2994" y="874"/>
                  </a:lnTo>
                  <a:lnTo>
                    <a:pt x="2997" y="870"/>
                  </a:lnTo>
                  <a:lnTo>
                    <a:pt x="3001" y="863"/>
                  </a:lnTo>
                  <a:lnTo>
                    <a:pt x="3001" y="860"/>
                  </a:lnTo>
                  <a:lnTo>
                    <a:pt x="3004" y="853"/>
                  </a:lnTo>
                  <a:lnTo>
                    <a:pt x="3004" y="849"/>
                  </a:lnTo>
                  <a:cubicBezTo>
                    <a:pt x="3004" y="846"/>
                    <a:pt x="3008" y="839"/>
                    <a:pt x="3011" y="835"/>
                  </a:cubicBezTo>
                  <a:cubicBezTo>
                    <a:pt x="3015" y="828"/>
                    <a:pt x="3015" y="821"/>
                    <a:pt x="3018" y="814"/>
                  </a:cubicBezTo>
                  <a:lnTo>
                    <a:pt x="3018" y="807"/>
                  </a:lnTo>
                  <a:lnTo>
                    <a:pt x="3022" y="793"/>
                  </a:lnTo>
                  <a:cubicBezTo>
                    <a:pt x="2945" y="723"/>
                    <a:pt x="2860" y="590"/>
                    <a:pt x="2755" y="433"/>
                  </a:cubicBezTo>
                  <a:lnTo>
                    <a:pt x="2710" y="366"/>
                  </a:lnTo>
                  <a:cubicBezTo>
                    <a:pt x="2591" y="184"/>
                    <a:pt x="2398" y="138"/>
                    <a:pt x="2213" y="96"/>
                  </a:cubicBezTo>
                  <a:cubicBezTo>
                    <a:pt x="2129" y="79"/>
                    <a:pt x="2052" y="58"/>
                    <a:pt x="1975" y="26"/>
                  </a:cubicBezTo>
                  <a:cubicBezTo>
                    <a:pt x="1933" y="8"/>
                    <a:pt x="1890" y="0"/>
                    <a:pt x="1846"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34"/>
            <p:cNvSpPr/>
            <p:nvPr/>
          </p:nvSpPr>
          <p:spPr>
            <a:xfrm>
              <a:off x="5220057" y="3059572"/>
              <a:ext cx="182" cy="818"/>
            </a:xfrm>
            <a:custGeom>
              <a:rect b="b" l="l" r="r" t="t"/>
              <a:pathLst>
                <a:path extrusionOk="0" h="36" w="8">
                  <a:moveTo>
                    <a:pt x="8" y="1"/>
                  </a:moveTo>
                  <a:cubicBezTo>
                    <a:pt x="4" y="11"/>
                    <a:pt x="1" y="25"/>
                    <a:pt x="1" y="36"/>
                  </a:cubicBezTo>
                  <a:cubicBezTo>
                    <a:pt x="4" y="25"/>
                    <a:pt x="4" y="15"/>
                    <a:pt x="8"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34"/>
            <p:cNvSpPr/>
            <p:nvPr/>
          </p:nvSpPr>
          <p:spPr>
            <a:xfrm>
              <a:off x="5220057" y="3060617"/>
              <a:ext cx="23" cy="500"/>
            </a:xfrm>
            <a:custGeom>
              <a:rect b="b" l="l" r="r" t="t"/>
              <a:pathLst>
                <a:path extrusionOk="0" h="22" w="1">
                  <a:moveTo>
                    <a:pt x="1" y="22"/>
                  </a:moveTo>
                  <a:lnTo>
                    <a:pt x="1" y="1"/>
                  </a:lnTo>
                  <a:cubicBezTo>
                    <a:pt x="1" y="8"/>
                    <a:pt x="1" y="15"/>
                    <a:pt x="1" y="22"/>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34"/>
            <p:cNvSpPr/>
            <p:nvPr/>
          </p:nvSpPr>
          <p:spPr>
            <a:xfrm>
              <a:off x="5220784" y="3057277"/>
              <a:ext cx="182" cy="250"/>
            </a:xfrm>
            <a:custGeom>
              <a:rect b="b" l="l" r="r" t="t"/>
              <a:pathLst>
                <a:path extrusionOk="0" h="11" w="8">
                  <a:moveTo>
                    <a:pt x="7" y="0"/>
                  </a:moveTo>
                  <a:lnTo>
                    <a:pt x="0" y="11"/>
                  </a:lnTo>
                  <a:cubicBezTo>
                    <a:pt x="4" y="7"/>
                    <a:pt x="7" y="4"/>
                    <a:pt x="7"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34"/>
            <p:cNvSpPr/>
            <p:nvPr/>
          </p:nvSpPr>
          <p:spPr>
            <a:xfrm>
              <a:off x="5220057" y="3061344"/>
              <a:ext cx="23" cy="409"/>
            </a:xfrm>
            <a:custGeom>
              <a:rect b="b" l="l" r="r" t="t"/>
              <a:pathLst>
                <a:path extrusionOk="0" h="18" w="1">
                  <a:moveTo>
                    <a:pt x="1" y="18"/>
                  </a:moveTo>
                  <a:lnTo>
                    <a:pt x="1" y="0"/>
                  </a:lnTo>
                  <a:cubicBezTo>
                    <a:pt x="1" y="7"/>
                    <a:pt x="1" y="14"/>
                    <a:pt x="1" y="1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4"/>
            <p:cNvSpPr/>
            <p:nvPr/>
          </p:nvSpPr>
          <p:spPr>
            <a:xfrm>
              <a:off x="5219262" y="3066115"/>
              <a:ext cx="500" cy="1454"/>
            </a:xfrm>
            <a:custGeom>
              <a:rect b="b" l="l" r="r" t="t"/>
              <a:pathLst>
                <a:path extrusionOk="0" h="64" w="22">
                  <a:moveTo>
                    <a:pt x="22" y="0"/>
                  </a:moveTo>
                  <a:lnTo>
                    <a:pt x="22" y="0"/>
                  </a:lnTo>
                  <a:cubicBezTo>
                    <a:pt x="15" y="18"/>
                    <a:pt x="8" y="42"/>
                    <a:pt x="1" y="63"/>
                  </a:cubicBezTo>
                  <a:cubicBezTo>
                    <a:pt x="11" y="42"/>
                    <a:pt x="18" y="21"/>
                    <a:pt x="2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34"/>
            <p:cNvSpPr/>
            <p:nvPr/>
          </p:nvSpPr>
          <p:spPr>
            <a:xfrm>
              <a:off x="5219739" y="3062298"/>
              <a:ext cx="659" cy="3840"/>
            </a:xfrm>
            <a:custGeom>
              <a:rect b="b" l="l" r="r" t="t"/>
              <a:pathLst>
                <a:path extrusionOk="0" h="169" w="29">
                  <a:moveTo>
                    <a:pt x="18" y="0"/>
                  </a:moveTo>
                  <a:lnTo>
                    <a:pt x="18" y="0"/>
                  </a:lnTo>
                  <a:cubicBezTo>
                    <a:pt x="29" y="56"/>
                    <a:pt x="25" y="116"/>
                    <a:pt x="1" y="168"/>
                  </a:cubicBezTo>
                  <a:cubicBezTo>
                    <a:pt x="25" y="116"/>
                    <a:pt x="29" y="56"/>
                    <a:pt x="1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4"/>
            <p:cNvSpPr/>
            <p:nvPr/>
          </p:nvSpPr>
          <p:spPr>
            <a:xfrm>
              <a:off x="5220057" y="3061889"/>
              <a:ext cx="114" cy="432"/>
            </a:xfrm>
            <a:custGeom>
              <a:rect b="b" l="l" r="r" t="t"/>
              <a:pathLst>
                <a:path extrusionOk="0" h="19" w="5">
                  <a:moveTo>
                    <a:pt x="4" y="18"/>
                  </a:moveTo>
                  <a:cubicBezTo>
                    <a:pt x="4" y="11"/>
                    <a:pt x="1" y="8"/>
                    <a:pt x="1" y="1"/>
                  </a:cubicBezTo>
                  <a:cubicBezTo>
                    <a:pt x="1" y="8"/>
                    <a:pt x="4" y="11"/>
                    <a:pt x="4" y="1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4"/>
            <p:cNvSpPr/>
            <p:nvPr/>
          </p:nvSpPr>
          <p:spPr>
            <a:xfrm>
              <a:off x="5220217" y="3058708"/>
              <a:ext cx="182" cy="818"/>
            </a:xfrm>
            <a:custGeom>
              <a:rect b="b" l="l" r="r" t="t"/>
              <a:pathLst>
                <a:path extrusionOk="0" h="36" w="8">
                  <a:moveTo>
                    <a:pt x="8" y="1"/>
                  </a:moveTo>
                  <a:lnTo>
                    <a:pt x="8" y="1"/>
                  </a:lnTo>
                  <a:cubicBezTo>
                    <a:pt x="4" y="15"/>
                    <a:pt x="1" y="25"/>
                    <a:pt x="1" y="35"/>
                  </a:cubicBezTo>
                  <a:cubicBezTo>
                    <a:pt x="4" y="25"/>
                    <a:pt x="4" y="15"/>
                    <a:pt x="8"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4"/>
            <p:cNvSpPr/>
            <p:nvPr/>
          </p:nvSpPr>
          <p:spPr>
            <a:xfrm>
              <a:off x="5219035" y="3067546"/>
              <a:ext cx="250" cy="818"/>
            </a:xfrm>
            <a:custGeom>
              <a:rect b="b" l="l" r="r" t="t"/>
              <a:pathLst>
                <a:path extrusionOk="0" h="36" w="11">
                  <a:moveTo>
                    <a:pt x="0" y="35"/>
                  </a:moveTo>
                  <a:lnTo>
                    <a:pt x="0" y="35"/>
                  </a:lnTo>
                  <a:lnTo>
                    <a:pt x="1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4"/>
            <p:cNvSpPr/>
            <p:nvPr/>
          </p:nvSpPr>
          <p:spPr>
            <a:xfrm>
              <a:off x="5220535" y="3057822"/>
              <a:ext cx="182" cy="659"/>
            </a:xfrm>
            <a:custGeom>
              <a:rect b="b" l="l" r="r" t="t"/>
              <a:pathLst>
                <a:path extrusionOk="0" h="29" w="8">
                  <a:moveTo>
                    <a:pt x="8" y="1"/>
                  </a:moveTo>
                  <a:lnTo>
                    <a:pt x="8" y="1"/>
                  </a:lnTo>
                  <a:cubicBezTo>
                    <a:pt x="4" y="8"/>
                    <a:pt x="1" y="18"/>
                    <a:pt x="1" y="29"/>
                  </a:cubicBezTo>
                  <a:cubicBezTo>
                    <a:pt x="1" y="18"/>
                    <a:pt x="4" y="11"/>
                    <a:pt x="8"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4"/>
            <p:cNvSpPr/>
            <p:nvPr/>
          </p:nvSpPr>
          <p:spPr>
            <a:xfrm>
              <a:off x="5267632" y="3020063"/>
              <a:ext cx="145022" cy="205934"/>
            </a:xfrm>
            <a:custGeom>
              <a:rect b="b" l="l" r="r" t="t"/>
              <a:pathLst>
                <a:path extrusionOk="0" h="9064" w="6383">
                  <a:moveTo>
                    <a:pt x="4068" y="1"/>
                  </a:moveTo>
                  <a:cubicBezTo>
                    <a:pt x="4013" y="1"/>
                    <a:pt x="3957" y="46"/>
                    <a:pt x="3869" y="130"/>
                  </a:cubicBezTo>
                  <a:cubicBezTo>
                    <a:pt x="3781" y="210"/>
                    <a:pt x="3683" y="301"/>
                    <a:pt x="3554" y="319"/>
                  </a:cubicBezTo>
                  <a:cubicBezTo>
                    <a:pt x="3414" y="340"/>
                    <a:pt x="3347" y="399"/>
                    <a:pt x="3270" y="466"/>
                  </a:cubicBezTo>
                  <a:cubicBezTo>
                    <a:pt x="3221" y="515"/>
                    <a:pt x="3162" y="557"/>
                    <a:pt x="3099" y="592"/>
                  </a:cubicBezTo>
                  <a:cubicBezTo>
                    <a:pt x="3015" y="627"/>
                    <a:pt x="2920" y="648"/>
                    <a:pt x="2825" y="648"/>
                  </a:cubicBezTo>
                  <a:cubicBezTo>
                    <a:pt x="2748" y="655"/>
                    <a:pt x="2640" y="665"/>
                    <a:pt x="2640" y="697"/>
                  </a:cubicBezTo>
                  <a:cubicBezTo>
                    <a:pt x="2636" y="728"/>
                    <a:pt x="2629" y="791"/>
                    <a:pt x="2577" y="816"/>
                  </a:cubicBezTo>
                  <a:cubicBezTo>
                    <a:pt x="2563" y="823"/>
                    <a:pt x="2550" y="826"/>
                    <a:pt x="2536" y="826"/>
                  </a:cubicBezTo>
                  <a:cubicBezTo>
                    <a:pt x="2498" y="826"/>
                    <a:pt x="2459" y="801"/>
                    <a:pt x="2423" y="777"/>
                  </a:cubicBezTo>
                  <a:cubicBezTo>
                    <a:pt x="2384" y="753"/>
                    <a:pt x="2346" y="732"/>
                    <a:pt x="2304" y="718"/>
                  </a:cubicBezTo>
                  <a:cubicBezTo>
                    <a:pt x="2301" y="717"/>
                    <a:pt x="2298" y="717"/>
                    <a:pt x="2294" y="717"/>
                  </a:cubicBezTo>
                  <a:cubicBezTo>
                    <a:pt x="2259" y="717"/>
                    <a:pt x="2181" y="748"/>
                    <a:pt x="2076" y="833"/>
                  </a:cubicBezTo>
                  <a:cubicBezTo>
                    <a:pt x="1961" y="931"/>
                    <a:pt x="1870" y="1057"/>
                    <a:pt x="1873" y="1124"/>
                  </a:cubicBezTo>
                  <a:cubicBezTo>
                    <a:pt x="1873" y="1148"/>
                    <a:pt x="1877" y="1169"/>
                    <a:pt x="1880" y="1194"/>
                  </a:cubicBezTo>
                  <a:cubicBezTo>
                    <a:pt x="1898" y="1355"/>
                    <a:pt x="1915" y="1537"/>
                    <a:pt x="1649" y="1705"/>
                  </a:cubicBezTo>
                  <a:cubicBezTo>
                    <a:pt x="1467" y="1821"/>
                    <a:pt x="1338" y="2013"/>
                    <a:pt x="1233" y="2164"/>
                  </a:cubicBezTo>
                  <a:cubicBezTo>
                    <a:pt x="1191" y="2227"/>
                    <a:pt x="1156" y="2279"/>
                    <a:pt x="1121" y="2321"/>
                  </a:cubicBezTo>
                  <a:cubicBezTo>
                    <a:pt x="1093" y="2360"/>
                    <a:pt x="1047" y="2384"/>
                    <a:pt x="998" y="2384"/>
                  </a:cubicBezTo>
                  <a:lnTo>
                    <a:pt x="998" y="2388"/>
                  </a:lnTo>
                  <a:cubicBezTo>
                    <a:pt x="995" y="2405"/>
                    <a:pt x="988" y="2419"/>
                    <a:pt x="984" y="2433"/>
                  </a:cubicBezTo>
                  <a:lnTo>
                    <a:pt x="981" y="2440"/>
                  </a:lnTo>
                  <a:cubicBezTo>
                    <a:pt x="977" y="2451"/>
                    <a:pt x="970" y="2461"/>
                    <a:pt x="967" y="2472"/>
                  </a:cubicBezTo>
                  <a:lnTo>
                    <a:pt x="963" y="2475"/>
                  </a:lnTo>
                  <a:cubicBezTo>
                    <a:pt x="956" y="2486"/>
                    <a:pt x="949" y="2496"/>
                    <a:pt x="942" y="2503"/>
                  </a:cubicBezTo>
                  <a:lnTo>
                    <a:pt x="939" y="2510"/>
                  </a:lnTo>
                  <a:cubicBezTo>
                    <a:pt x="932" y="2517"/>
                    <a:pt x="925" y="2524"/>
                    <a:pt x="914" y="2531"/>
                  </a:cubicBezTo>
                  <a:lnTo>
                    <a:pt x="900" y="2542"/>
                  </a:lnTo>
                  <a:lnTo>
                    <a:pt x="897" y="2549"/>
                  </a:lnTo>
                  <a:lnTo>
                    <a:pt x="886" y="2556"/>
                  </a:lnTo>
                  <a:lnTo>
                    <a:pt x="879" y="2563"/>
                  </a:lnTo>
                  <a:lnTo>
                    <a:pt x="869" y="2573"/>
                  </a:lnTo>
                  <a:lnTo>
                    <a:pt x="858" y="2580"/>
                  </a:lnTo>
                  <a:lnTo>
                    <a:pt x="848" y="2591"/>
                  </a:lnTo>
                  <a:lnTo>
                    <a:pt x="841" y="2598"/>
                  </a:lnTo>
                  <a:lnTo>
                    <a:pt x="827" y="2612"/>
                  </a:lnTo>
                  <a:lnTo>
                    <a:pt x="816" y="2619"/>
                  </a:lnTo>
                  <a:lnTo>
                    <a:pt x="798" y="2636"/>
                  </a:lnTo>
                  <a:lnTo>
                    <a:pt x="788" y="2647"/>
                  </a:lnTo>
                  <a:lnTo>
                    <a:pt x="770" y="2664"/>
                  </a:lnTo>
                  <a:lnTo>
                    <a:pt x="760" y="2675"/>
                  </a:lnTo>
                  <a:lnTo>
                    <a:pt x="746" y="2685"/>
                  </a:lnTo>
                  <a:lnTo>
                    <a:pt x="735" y="2699"/>
                  </a:lnTo>
                  <a:lnTo>
                    <a:pt x="721" y="2710"/>
                  </a:lnTo>
                  <a:lnTo>
                    <a:pt x="711" y="2724"/>
                  </a:lnTo>
                  <a:lnTo>
                    <a:pt x="697" y="2734"/>
                  </a:lnTo>
                  <a:lnTo>
                    <a:pt x="686" y="2748"/>
                  </a:lnTo>
                  <a:lnTo>
                    <a:pt x="676" y="2759"/>
                  </a:lnTo>
                  <a:lnTo>
                    <a:pt x="662" y="2773"/>
                  </a:lnTo>
                  <a:lnTo>
                    <a:pt x="658" y="2780"/>
                  </a:lnTo>
                  <a:lnTo>
                    <a:pt x="599" y="2836"/>
                  </a:lnTo>
                  <a:cubicBezTo>
                    <a:pt x="651" y="2885"/>
                    <a:pt x="697" y="2927"/>
                    <a:pt x="732" y="2965"/>
                  </a:cubicBezTo>
                  <a:cubicBezTo>
                    <a:pt x="823" y="3056"/>
                    <a:pt x="865" y="3186"/>
                    <a:pt x="848" y="3315"/>
                  </a:cubicBezTo>
                  <a:cubicBezTo>
                    <a:pt x="841" y="3347"/>
                    <a:pt x="844" y="3375"/>
                    <a:pt x="851" y="3403"/>
                  </a:cubicBezTo>
                  <a:cubicBezTo>
                    <a:pt x="974" y="3644"/>
                    <a:pt x="897" y="3746"/>
                    <a:pt x="834" y="3788"/>
                  </a:cubicBezTo>
                  <a:cubicBezTo>
                    <a:pt x="784" y="3872"/>
                    <a:pt x="848" y="4443"/>
                    <a:pt x="939" y="4541"/>
                  </a:cubicBezTo>
                  <a:cubicBezTo>
                    <a:pt x="1054" y="4674"/>
                    <a:pt x="988" y="4793"/>
                    <a:pt x="900" y="4950"/>
                  </a:cubicBezTo>
                  <a:cubicBezTo>
                    <a:pt x="879" y="4989"/>
                    <a:pt x="851" y="5038"/>
                    <a:pt x="827" y="5087"/>
                  </a:cubicBezTo>
                  <a:cubicBezTo>
                    <a:pt x="704" y="5328"/>
                    <a:pt x="585" y="5472"/>
                    <a:pt x="322" y="5486"/>
                  </a:cubicBezTo>
                  <a:cubicBezTo>
                    <a:pt x="235" y="5493"/>
                    <a:pt x="200" y="5577"/>
                    <a:pt x="165" y="5689"/>
                  </a:cubicBezTo>
                  <a:cubicBezTo>
                    <a:pt x="140" y="5759"/>
                    <a:pt x="116" y="5832"/>
                    <a:pt x="49" y="5839"/>
                  </a:cubicBezTo>
                  <a:cubicBezTo>
                    <a:pt x="21" y="5878"/>
                    <a:pt x="7" y="5927"/>
                    <a:pt x="0" y="5973"/>
                  </a:cubicBezTo>
                  <a:lnTo>
                    <a:pt x="11" y="5983"/>
                  </a:lnTo>
                  <a:lnTo>
                    <a:pt x="28" y="5997"/>
                  </a:lnTo>
                  <a:lnTo>
                    <a:pt x="53" y="6015"/>
                  </a:lnTo>
                  <a:lnTo>
                    <a:pt x="74" y="6029"/>
                  </a:lnTo>
                  <a:lnTo>
                    <a:pt x="98" y="6050"/>
                  </a:lnTo>
                  <a:lnTo>
                    <a:pt x="119" y="6060"/>
                  </a:lnTo>
                  <a:lnTo>
                    <a:pt x="147" y="6081"/>
                  </a:lnTo>
                  <a:lnTo>
                    <a:pt x="165" y="6095"/>
                  </a:lnTo>
                  <a:lnTo>
                    <a:pt x="193" y="6113"/>
                  </a:lnTo>
                  <a:lnTo>
                    <a:pt x="214" y="6123"/>
                  </a:lnTo>
                  <a:lnTo>
                    <a:pt x="242" y="6141"/>
                  </a:lnTo>
                  <a:lnTo>
                    <a:pt x="259" y="6155"/>
                  </a:lnTo>
                  <a:lnTo>
                    <a:pt x="287" y="6169"/>
                  </a:lnTo>
                  <a:lnTo>
                    <a:pt x="308" y="6183"/>
                  </a:lnTo>
                  <a:lnTo>
                    <a:pt x="333" y="6197"/>
                  </a:lnTo>
                  <a:lnTo>
                    <a:pt x="354" y="6207"/>
                  </a:lnTo>
                  <a:lnTo>
                    <a:pt x="378" y="6221"/>
                  </a:lnTo>
                  <a:lnTo>
                    <a:pt x="396" y="6232"/>
                  </a:lnTo>
                  <a:lnTo>
                    <a:pt x="420" y="6242"/>
                  </a:lnTo>
                  <a:lnTo>
                    <a:pt x="438" y="6253"/>
                  </a:lnTo>
                  <a:lnTo>
                    <a:pt x="459" y="6263"/>
                  </a:lnTo>
                  <a:lnTo>
                    <a:pt x="476" y="6270"/>
                  </a:lnTo>
                  <a:lnTo>
                    <a:pt x="497" y="6281"/>
                  </a:lnTo>
                  <a:lnTo>
                    <a:pt x="511" y="6288"/>
                  </a:lnTo>
                  <a:lnTo>
                    <a:pt x="529" y="6295"/>
                  </a:lnTo>
                  <a:lnTo>
                    <a:pt x="543" y="6298"/>
                  </a:lnTo>
                  <a:lnTo>
                    <a:pt x="557" y="6305"/>
                  </a:lnTo>
                  <a:lnTo>
                    <a:pt x="567" y="6309"/>
                  </a:lnTo>
                  <a:lnTo>
                    <a:pt x="585" y="6312"/>
                  </a:lnTo>
                  <a:lnTo>
                    <a:pt x="606" y="6312"/>
                  </a:lnTo>
                  <a:cubicBezTo>
                    <a:pt x="700" y="6312"/>
                    <a:pt x="763" y="6379"/>
                    <a:pt x="834" y="6449"/>
                  </a:cubicBezTo>
                  <a:cubicBezTo>
                    <a:pt x="876" y="6494"/>
                    <a:pt x="928" y="6540"/>
                    <a:pt x="981" y="6575"/>
                  </a:cubicBezTo>
                  <a:lnTo>
                    <a:pt x="1002" y="6582"/>
                  </a:lnTo>
                  <a:cubicBezTo>
                    <a:pt x="1053" y="6609"/>
                    <a:pt x="1111" y="6621"/>
                    <a:pt x="1169" y="6621"/>
                  </a:cubicBezTo>
                  <a:cubicBezTo>
                    <a:pt x="1202" y="6621"/>
                    <a:pt x="1235" y="6617"/>
                    <a:pt x="1268" y="6610"/>
                  </a:cubicBezTo>
                  <a:cubicBezTo>
                    <a:pt x="1285" y="6606"/>
                    <a:pt x="1303" y="6599"/>
                    <a:pt x="1313" y="6589"/>
                  </a:cubicBezTo>
                  <a:cubicBezTo>
                    <a:pt x="1334" y="6564"/>
                    <a:pt x="1362" y="6550"/>
                    <a:pt x="1394" y="6550"/>
                  </a:cubicBezTo>
                  <a:lnTo>
                    <a:pt x="1418" y="6550"/>
                  </a:lnTo>
                  <a:lnTo>
                    <a:pt x="1432" y="6554"/>
                  </a:lnTo>
                  <a:lnTo>
                    <a:pt x="1439" y="6554"/>
                  </a:lnTo>
                  <a:lnTo>
                    <a:pt x="1450" y="6557"/>
                  </a:lnTo>
                  <a:lnTo>
                    <a:pt x="1457" y="6561"/>
                  </a:lnTo>
                  <a:lnTo>
                    <a:pt x="1471" y="6564"/>
                  </a:lnTo>
                  <a:lnTo>
                    <a:pt x="1478" y="6568"/>
                  </a:lnTo>
                  <a:lnTo>
                    <a:pt x="1492" y="6578"/>
                  </a:lnTo>
                  <a:lnTo>
                    <a:pt x="1495" y="6582"/>
                  </a:lnTo>
                  <a:lnTo>
                    <a:pt x="1513" y="6592"/>
                  </a:lnTo>
                  <a:lnTo>
                    <a:pt x="1534" y="6606"/>
                  </a:lnTo>
                  <a:lnTo>
                    <a:pt x="1537" y="6610"/>
                  </a:lnTo>
                  <a:lnTo>
                    <a:pt x="1558" y="6627"/>
                  </a:lnTo>
                  <a:cubicBezTo>
                    <a:pt x="1649" y="6708"/>
                    <a:pt x="1737" y="6799"/>
                    <a:pt x="1821" y="6890"/>
                  </a:cubicBezTo>
                  <a:lnTo>
                    <a:pt x="1835" y="6886"/>
                  </a:lnTo>
                  <a:lnTo>
                    <a:pt x="1870" y="6883"/>
                  </a:lnTo>
                  <a:lnTo>
                    <a:pt x="1901" y="6876"/>
                  </a:lnTo>
                  <a:lnTo>
                    <a:pt x="1929" y="6872"/>
                  </a:lnTo>
                  <a:lnTo>
                    <a:pt x="1957" y="6865"/>
                  </a:lnTo>
                  <a:lnTo>
                    <a:pt x="1985" y="6862"/>
                  </a:lnTo>
                  <a:lnTo>
                    <a:pt x="2010" y="6858"/>
                  </a:lnTo>
                  <a:lnTo>
                    <a:pt x="2230" y="6858"/>
                  </a:lnTo>
                  <a:lnTo>
                    <a:pt x="2241" y="6862"/>
                  </a:lnTo>
                  <a:lnTo>
                    <a:pt x="2248" y="6862"/>
                  </a:lnTo>
                  <a:lnTo>
                    <a:pt x="2258" y="6865"/>
                  </a:lnTo>
                  <a:lnTo>
                    <a:pt x="2265" y="6865"/>
                  </a:lnTo>
                  <a:lnTo>
                    <a:pt x="2272" y="6869"/>
                  </a:lnTo>
                  <a:lnTo>
                    <a:pt x="2276" y="6869"/>
                  </a:lnTo>
                  <a:lnTo>
                    <a:pt x="2283" y="6872"/>
                  </a:lnTo>
                  <a:lnTo>
                    <a:pt x="2286" y="6872"/>
                  </a:lnTo>
                  <a:lnTo>
                    <a:pt x="2293" y="6876"/>
                  </a:lnTo>
                  <a:lnTo>
                    <a:pt x="2300" y="6879"/>
                  </a:lnTo>
                  <a:cubicBezTo>
                    <a:pt x="2388" y="6932"/>
                    <a:pt x="2423" y="7033"/>
                    <a:pt x="2454" y="7131"/>
                  </a:cubicBezTo>
                  <a:cubicBezTo>
                    <a:pt x="2500" y="7261"/>
                    <a:pt x="2528" y="7320"/>
                    <a:pt x="2594" y="7327"/>
                  </a:cubicBezTo>
                  <a:cubicBezTo>
                    <a:pt x="2724" y="7341"/>
                    <a:pt x="2843" y="7408"/>
                    <a:pt x="2920" y="7513"/>
                  </a:cubicBezTo>
                  <a:cubicBezTo>
                    <a:pt x="2976" y="7576"/>
                    <a:pt x="3004" y="7660"/>
                    <a:pt x="2997" y="7744"/>
                  </a:cubicBezTo>
                  <a:cubicBezTo>
                    <a:pt x="2994" y="7761"/>
                    <a:pt x="3036" y="7796"/>
                    <a:pt x="3064" y="7821"/>
                  </a:cubicBezTo>
                  <a:cubicBezTo>
                    <a:pt x="3130" y="7877"/>
                    <a:pt x="3221" y="7957"/>
                    <a:pt x="3207" y="8084"/>
                  </a:cubicBezTo>
                  <a:cubicBezTo>
                    <a:pt x="3207" y="8084"/>
                    <a:pt x="3214" y="8098"/>
                    <a:pt x="3256" y="8112"/>
                  </a:cubicBezTo>
                  <a:cubicBezTo>
                    <a:pt x="3311" y="8128"/>
                    <a:pt x="3384" y="8135"/>
                    <a:pt x="3457" y="8135"/>
                  </a:cubicBezTo>
                  <a:cubicBezTo>
                    <a:pt x="3580" y="8135"/>
                    <a:pt x="3704" y="8116"/>
                    <a:pt x="3732" y="8101"/>
                  </a:cubicBezTo>
                  <a:cubicBezTo>
                    <a:pt x="3793" y="8053"/>
                    <a:pt x="3886" y="8021"/>
                    <a:pt x="3975" y="8021"/>
                  </a:cubicBezTo>
                  <a:cubicBezTo>
                    <a:pt x="4029" y="8021"/>
                    <a:pt x="4081" y="8033"/>
                    <a:pt x="4124" y="8059"/>
                  </a:cubicBezTo>
                  <a:cubicBezTo>
                    <a:pt x="4133" y="8063"/>
                    <a:pt x="4143" y="8065"/>
                    <a:pt x="4156" y="8065"/>
                  </a:cubicBezTo>
                  <a:cubicBezTo>
                    <a:pt x="4187" y="8065"/>
                    <a:pt x="4229" y="8055"/>
                    <a:pt x="4271" y="8045"/>
                  </a:cubicBezTo>
                  <a:lnTo>
                    <a:pt x="4303" y="8038"/>
                  </a:lnTo>
                  <a:lnTo>
                    <a:pt x="4306" y="8038"/>
                  </a:lnTo>
                  <a:lnTo>
                    <a:pt x="4334" y="8031"/>
                  </a:lnTo>
                  <a:lnTo>
                    <a:pt x="4341" y="8031"/>
                  </a:lnTo>
                  <a:cubicBezTo>
                    <a:pt x="4362" y="8028"/>
                    <a:pt x="4383" y="8024"/>
                    <a:pt x="4404" y="8024"/>
                  </a:cubicBezTo>
                  <a:lnTo>
                    <a:pt x="4408" y="8024"/>
                  </a:lnTo>
                  <a:cubicBezTo>
                    <a:pt x="4418" y="8024"/>
                    <a:pt x="4429" y="8024"/>
                    <a:pt x="4439" y="8028"/>
                  </a:cubicBezTo>
                  <a:lnTo>
                    <a:pt x="4446" y="8028"/>
                  </a:lnTo>
                  <a:cubicBezTo>
                    <a:pt x="4457" y="8028"/>
                    <a:pt x="4467" y="8031"/>
                    <a:pt x="4474" y="8035"/>
                  </a:cubicBezTo>
                  <a:cubicBezTo>
                    <a:pt x="4604" y="8080"/>
                    <a:pt x="4726" y="8147"/>
                    <a:pt x="4835" y="8227"/>
                  </a:cubicBezTo>
                  <a:cubicBezTo>
                    <a:pt x="4873" y="8255"/>
                    <a:pt x="4901" y="8294"/>
                    <a:pt x="4919" y="8336"/>
                  </a:cubicBezTo>
                  <a:cubicBezTo>
                    <a:pt x="4933" y="8374"/>
                    <a:pt x="4929" y="8416"/>
                    <a:pt x="4908" y="8451"/>
                  </a:cubicBezTo>
                  <a:cubicBezTo>
                    <a:pt x="4870" y="8511"/>
                    <a:pt x="4824" y="8567"/>
                    <a:pt x="4779" y="8619"/>
                  </a:cubicBezTo>
                  <a:cubicBezTo>
                    <a:pt x="4726" y="8675"/>
                    <a:pt x="4607" y="8812"/>
                    <a:pt x="4625" y="8847"/>
                  </a:cubicBezTo>
                  <a:cubicBezTo>
                    <a:pt x="4639" y="8875"/>
                    <a:pt x="4695" y="8910"/>
                    <a:pt x="4747" y="8941"/>
                  </a:cubicBezTo>
                  <a:lnTo>
                    <a:pt x="4786" y="8962"/>
                  </a:lnTo>
                  <a:lnTo>
                    <a:pt x="4793" y="8969"/>
                  </a:lnTo>
                  <a:lnTo>
                    <a:pt x="4831" y="8994"/>
                  </a:lnTo>
                  <a:lnTo>
                    <a:pt x="4838" y="9001"/>
                  </a:lnTo>
                  <a:cubicBezTo>
                    <a:pt x="4852" y="9008"/>
                    <a:pt x="4863" y="9018"/>
                    <a:pt x="4873" y="9025"/>
                  </a:cubicBezTo>
                  <a:lnTo>
                    <a:pt x="4877" y="9029"/>
                  </a:lnTo>
                  <a:cubicBezTo>
                    <a:pt x="4887" y="9039"/>
                    <a:pt x="4901" y="9050"/>
                    <a:pt x="4912" y="9060"/>
                  </a:cubicBezTo>
                  <a:lnTo>
                    <a:pt x="4915" y="9064"/>
                  </a:lnTo>
                  <a:lnTo>
                    <a:pt x="4919" y="9060"/>
                  </a:lnTo>
                  <a:cubicBezTo>
                    <a:pt x="4922" y="9057"/>
                    <a:pt x="4926" y="9050"/>
                    <a:pt x="4929" y="9046"/>
                  </a:cubicBezTo>
                  <a:lnTo>
                    <a:pt x="4933" y="9043"/>
                  </a:lnTo>
                  <a:cubicBezTo>
                    <a:pt x="4936" y="9036"/>
                    <a:pt x="4940" y="9029"/>
                    <a:pt x="4943" y="9022"/>
                  </a:cubicBezTo>
                  <a:lnTo>
                    <a:pt x="4947" y="9015"/>
                  </a:lnTo>
                  <a:cubicBezTo>
                    <a:pt x="4950" y="9011"/>
                    <a:pt x="4954" y="9001"/>
                    <a:pt x="4954" y="8994"/>
                  </a:cubicBezTo>
                  <a:lnTo>
                    <a:pt x="4957" y="8983"/>
                  </a:lnTo>
                  <a:cubicBezTo>
                    <a:pt x="4961" y="8976"/>
                    <a:pt x="4965" y="8969"/>
                    <a:pt x="4968" y="8959"/>
                  </a:cubicBezTo>
                  <a:lnTo>
                    <a:pt x="4972" y="8948"/>
                  </a:lnTo>
                  <a:cubicBezTo>
                    <a:pt x="4975" y="8938"/>
                    <a:pt x="4979" y="8927"/>
                    <a:pt x="4982" y="8917"/>
                  </a:cubicBezTo>
                  <a:lnTo>
                    <a:pt x="4986" y="8903"/>
                  </a:lnTo>
                  <a:cubicBezTo>
                    <a:pt x="4989" y="8892"/>
                    <a:pt x="4993" y="8885"/>
                    <a:pt x="4993" y="8875"/>
                  </a:cubicBezTo>
                  <a:lnTo>
                    <a:pt x="5000" y="8857"/>
                  </a:lnTo>
                  <a:cubicBezTo>
                    <a:pt x="5000" y="8847"/>
                    <a:pt x="5003" y="8836"/>
                    <a:pt x="5007" y="8826"/>
                  </a:cubicBezTo>
                  <a:lnTo>
                    <a:pt x="5010" y="8808"/>
                  </a:lnTo>
                  <a:cubicBezTo>
                    <a:pt x="5014" y="8798"/>
                    <a:pt x="5014" y="8787"/>
                    <a:pt x="5017" y="8777"/>
                  </a:cubicBezTo>
                  <a:lnTo>
                    <a:pt x="5021" y="8756"/>
                  </a:lnTo>
                  <a:cubicBezTo>
                    <a:pt x="5021" y="8745"/>
                    <a:pt x="5024" y="8735"/>
                    <a:pt x="5028" y="8724"/>
                  </a:cubicBezTo>
                  <a:lnTo>
                    <a:pt x="5031" y="8703"/>
                  </a:lnTo>
                  <a:cubicBezTo>
                    <a:pt x="5031" y="8693"/>
                    <a:pt x="5035" y="8682"/>
                    <a:pt x="5035" y="8672"/>
                  </a:cubicBezTo>
                  <a:cubicBezTo>
                    <a:pt x="5038" y="8658"/>
                    <a:pt x="5038" y="8654"/>
                    <a:pt x="5038" y="8647"/>
                  </a:cubicBezTo>
                  <a:cubicBezTo>
                    <a:pt x="5042" y="8640"/>
                    <a:pt x="5042" y="8626"/>
                    <a:pt x="5045" y="8616"/>
                  </a:cubicBezTo>
                  <a:lnTo>
                    <a:pt x="5045" y="8595"/>
                  </a:lnTo>
                  <a:cubicBezTo>
                    <a:pt x="5045" y="8584"/>
                    <a:pt x="5049" y="8574"/>
                    <a:pt x="5049" y="8563"/>
                  </a:cubicBezTo>
                  <a:cubicBezTo>
                    <a:pt x="5052" y="8553"/>
                    <a:pt x="5049" y="8549"/>
                    <a:pt x="5052" y="8542"/>
                  </a:cubicBezTo>
                  <a:cubicBezTo>
                    <a:pt x="5056" y="8535"/>
                    <a:pt x="5052" y="8518"/>
                    <a:pt x="5056" y="8507"/>
                  </a:cubicBezTo>
                  <a:cubicBezTo>
                    <a:pt x="5059" y="8497"/>
                    <a:pt x="5056" y="8497"/>
                    <a:pt x="5056" y="8490"/>
                  </a:cubicBezTo>
                  <a:lnTo>
                    <a:pt x="5056" y="8455"/>
                  </a:lnTo>
                  <a:lnTo>
                    <a:pt x="5056" y="8441"/>
                  </a:lnTo>
                  <a:lnTo>
                    <a:pt x="5056" y="8392"/>
                  </a:lnTo>
                  <a:cubicBezTo>
                    <a:pt x="5070" y="8136"/>
                    <a:pt x="5108" y="7880"/>
                    <a:pt x="5171" y="7628"/>
                  </a:cubicBezTo>
                  <a:cubicBezTo>
                    <a:pt x="5210" y="7488"/>
                    <a:pt x="5122" y="7366"/>
                    <a:pt x="5021" y="7226"/>
                  </a:cubicBezTo>
                  <a:cubicBezTo>
                    <a:pt x="4933" y="7100"/>
                    <a:pt x="4831" y="6963"/>
                    <a:pt x="4817" y="6795"/>
                  </a:cubicBezTo>
                  <a:lnTo>
                    <a:pt x="4817" y="6760"/>
                  </a:lnTo>
                  <a:cubicBezTo>
                    <a:pt x="4817" y="6505"/>
                    <a:pt x="4915" y="6477"/>
                    <a:pt x="5045" y="6466"/>
                  </a:cubicBezTo>
                  <a:cubicBezTo>
                    <a:pt x="5108" y="6463"/>
                    <a:pt x="5168" y="6445"/>
                    <a:pt x="5217" y="6414"/>
                  </a:cubicBezTo>
                  <a:cubicBezTo>
                    <a:pt x="5241" y="6400"/>
                    <a:pt x="5259" y="6382"/>
                    <a:pt x="5273" y="6361"/>
                  </a:cubicBezTo>
                  <a:cubicBezTo>
                    <a:pt x="5266" y="6354"/>
                    <a:pt x="5234" y="6330"/>
                    <a:pt x="5133" y="6305"/>
                  </a:cubicBezTo>
                  <a:cubicBezTo>
                    <a:pt x="5119" y="6302"/>
                    <a:pt x="5101" y="6298"/>
                    <a:pt x="5087" y="6291"/>
                  </a:cubicBezTo>
                  <a:cubicBezTo>
                    <a:pt x="5045" y="6263"/>
                    <a:pt x="5007" y="6228"/>
                    <a:pt x="4982" y="6183"/>
                  </a:cubicBezTo>
                  <a:cubicBezTo>
                    <a:pt x="4947" y="6120"/>
                    <a:pt x="4929" y="6050"/>
                    <a:pt x="4929" y="5980"/>
                  </a:cubicBezTo>
                  <a:cubicBezTo>
                    <a:pt x="4929" y="5962"/>
                    <a:pt x="4933" y="5941"/>
                    <a:pt x="4940" y="5920"/>
                  </a:cubicBezTo>
                  <a:cubicBezTo>
                    <a:pt x="4967" y="5833"/>
                    <a:pt x="5102" y="5805"/>
                    <a:pt x="5391" y="5805"/>
                  </a:cubicBezTo>
                  <a:cubicBezTo>
                    <a:pt x="5475" y="5805"/>
                    <a:pt x="5571" y="5808"/>
                    <a:pt x="5682" y="5811"/>
                  </a:cubicBezTo>
                  <a:cubicBezTo>
                    <a:pt x="5742" y="5811"/>
                    <a:pt x="5794" y="5815"/>
                    <a:pt x="5829" y="5815"/>
                  </a:cubicBezTo>
                  <a:lnTo>
                    <a:pt x="5885" y="5815"/>
                  </a:lnTo>
                  <a:cubicBezTo>
                    <a:pt x="5952" y="5804"/>
                    <a:pt x="6015" y="5787"/>
                    <a:pt x="6078" y="5769"/>
                  </a:cubicBezTo>
                  <a:lnTo>
                    <a:pt x="6081" y="5769"/>
                  </a:lnTo>
                  <a:lnTo>
                    <a:pt x="6106" y="5759"/>
                  </a:lnTo>
                  <a:lnTo>
                    <a:pt x="6134" y="5752"/>
                  </a:lnTo>
                  <a:lnTo>
                    <a:pt x="6137" y="5752"/>
                  </a:lnTo>
                  <a:cubicBezTo>
                    <a:pt x="6193" y="5731"/>
                    <a:pt x="6242" y="5713"/>
                    <a:pt x="6284" y="5696"/>
                  </a:cubicBezTo>
                  <a:lnTo>
                    <a:pt x="6337" y="5671"/>
                  </a:lnTo>
                  <a:lnTo>
                    <a:pt x="6344" y="5668"/>
                  </a:lnTo>
                  <a:cubicBezTo>
                    <a:pt x="6365" y="5657"/>
                    <a:pt x="6375" y="5654"/>
                    <a:pt x="6382" y="5647"/>
                  </a:cubicBezTo>
                  <a:lnTo>
                    <a:pt x="6382" y="5640"/>
                  </a:lnTo>
                  <a:lnTo>
                    <a:pt x="6382" y="5633"/>
                  </a:lnTo>
                  <a:lnTo>
                    <a:pt x="6382" y="5619"/>
                  </a:lnTo>
                  <a:lnTo>
                    <a:pt x="6382" y="5612"/>
                  </a:lnTo>
                  <a:lnTo>
                    <a:pt x="6382" y="5598"/>
                  </a:lnTo>
                  <a:lnTo>
                    <a:pt x="6382" y="5591"/>
                  </a:lnTo>
                  <a:cubicBezTo>
                    <a:pt x="6382" y="5587"/>
                    <a:pt x="6382" y="5580"/>
                    <a:pt x="6379" y="5573"/>
                  </a:cubicBezTo>
                  <a:cubicBezTo>
                    <a:pt x="6379" y="5570"/>
                    <a:pt x="6379" y="5570"/>
                    <a:pt x="6379" y="5566"/>
                  </a:cubicBezTo>
                  <a:cubicBezTo>
                    <a:pt x="6379" y="5563"/>
                    <a:pt x="6375" y="5556"/>
                    <a:pt x="6375" y="5549"/>
                  </a:cubicBezTo>
                  <a:cubicBezTo>
                    <a:pt x="6372" y="5545"/>
                    <a:pt x="6372" y="5542"/>
                    <a:pt x="6372" y="5538"/>
                  </a:cubicBezTo>
                  <a:cubicBezTo>
                    <a:pt x="6368" y="5535"/>
                    <a:pt x="6365" y="5528"/>
                    <a:pt x="6361" y="5524"/>
                  </a:cubicBezTo>
                  <a:cubicBezTo>
                    <a:pt x="6358" y="5517"/>
                    <a:pt x="6358" y="5517"/>
                    <a:pt x="6354" y="5514"/>
                  </a:cubicBezTo>
                  <a:cubicBezTo>
                    <a:pt x="6351" y="5507"/>
                    <a:pt x="6347" y="5500"/>
                    <a:pt x="6340" y="5496"/>
                  </a:cubicBezTo>
                  <a:cubicBezTo>
                    <a:pt x="6337" y="5493"/>
                    <a:pt x="6337" y="5489"/>
                    <a:pt x="6333" y="5486"/>
                  </a:cubicBezTo>
                  <a:cubicBezTo>
                    <a:pt x="6323" y="5475"/>
                    <a:pt x="6312" y="5465"/>
                    <a:pt x="6302" y="5458"/>
                  </a:cubicBezTo>
                  <a:cubicBezTo>
                    <a:pt x="6239" y="5412"/>
                    <a:pt x="6197" y="5342"/>
                    <a:pt x="6190" y="5262"/>
                  </a:cubicBezTo>
                  <a:cubicBezTo>
                    <a:pt x="6176" y="5139"/>
                    <a:pt x="6253" y="5027"/>
                    <a:pt x="6316" y="4954"/>
                  </a:cubicBezTo>
                  <a:cubicBezTo>
                    <a:pt x="6358" y="4901"/>
                    <a:pt x="6326" y="4849"/>
                    <a:pt x="6186" y="4709"/>
                  </a:cubicBezTo>
                  <a:cubicBezTo>
                    <a:pt x="6158" y="4681"/>
                    <a:pt x="6130" y="4649"/>
                    <a:pt x="6102" y="4621"/>
                  </a:cubicBezTo>
                  <a:cubicBezTo>
                    <a:pt x="5931" y="4429"/>
                    <a:pt x="6057" y="3819"/>
                    <a:pt x="6225" y="3543"/>
                  </a:cubicBezTo>
                  <a:cubicBezTo>
                    <a:pt x="6246" y="3508"/>
                    <a:pt x="6253" y="3483"/>
                    <a:pt x="6246" y="3476"/>
                  </a:cubicBezTo>
                  <a:cubicBezTo>
                    <a:pt x="6228" y="3448"/>
                    <a:pt x="6154" y="3438"/>
                    <a:pt x="6062" y="3438"/>
                  </a:cubicBezTo>
                  <a:cubicBezTo>
                    <a:pt x="5919" y="3438"/>
                    <a:pt x="5734" y="3461"/>
                    <a:pt x="5651" y="3469"/>
                  </a:cubicBezTo>
                  <a:cubicBezTo>
                    <a:pt x="5609" y="3475"/>
                    <a:pt x="5568" y="3477"/>
                    <a:pt x="5528" y="3477"/>
                  </a:cubicBezTo>
                  <a:cubicBezTo>
                    <a:pt x="5253" y="3477"/>
                    <a:pt x="5014" y="3353"/>
                    <a:pt x="4824" y="3112"/>
                  </a:cubicBezTo>
                  <a:cubicBezTo>
                    <a:pt x="4757" y="3025"/>
                    <a:pt x="4684" y="2996"/>
                    <a:pt x="4574" y="2996"/>
                  </a:cubicBezTo>
                  <a:cubicBezTo>
                    <a:pt x="4507" y="2996"/>
                    <a:pt x="4428" y="3007"/>
                    <a:pt x="4327" y="3021"/>
                  </a:cubicBezTo>
                  <a:cubicBezTo>
                    <a:pt x="4201" y="3039"/>
                    <a:pt x="4072" y="3049"/>
                    <a:pt x="3942" y="3056"/>
                  </a:cubicBezTo>
                  <a:lnTo>
                    <a:pt x="3890" y="3056"/>
                  </a:lnTo>
                  <a:cubicBezTo>
                    <a:pt x="3788" y="3053"/>
                    <a:pt x="3687" y="3011"/>
                    <a:pt x="3617" y="2937"/>
                  </a:cubicBezTo>
                  <a:cubicBezTo>
                    <a:pt x="3463" y="2766"/>
                    <a:pt x="3494" y="2475"/>
                    <a:pt x="3515" y="2300"/>
                  </a:cubicBezTo>
                  <a:lnTo>
                    <a:pt x="3519" y="2262"/>
                  </a:lnTo>
                  <a:cubicBezTo>
                    <a:pt x="3529" y="2188"/>
                    <a:pt x="3484" y="2150"/>
                    <a:pt x="3410" y="2097"/>
                  </a:cubicBezTo>
                  <a:cubicBezTo>
                    <a:pt x="3347" y="2052"/>
                    <a:pt x="3277" y="1999"/>
                    <a:pt x="3277" y="1908"/>
                  </a:cubicBezTo>
                  <a:cubicBezTo>
                    <a:pt x="3277" y="1880"/>
                    <a:pt x="3270" y="1873"/>
                    <a:pt x="3267" y="1870"/>
                  </a:cubicBezTo>
                  <a:cubicBezTo>
                    <a:pt x="3237" y="1855"/>
                    <a:pt x="3206" y="1848"/>
                    <a:pt x="3174" y="1848"/>
                  </a:cubicBezTo>
                  <a:cubicBezTo>
                    <a:pt x="3167" y="1848"/>
                    <a:pt x="3161" y="1848"/>
                    <a:pt x="3155" y="1849"/>
                  </a:cubicBezTo>
                  <a:cubicBezTo>
                    <a:pt x="3130" y="1849"/>
                    <a:pt x="3106" y="1852"/>
                    <a:pt x="3092" y="1852"/>
                  </a:cubicBezTo>
                  <a:cubicBezTo>
                    <a:pt x="3084" y="1854"/>
                    <a:pt x="3077" y="1855"/>
                    <a:pt x="3070" y="1855"/>
                  </a:cubicBezTo>
                  <a:cubicBezTo>
                    <a:pt x="3034" y="1855"/>
                    <a:pt x="3000" y="1835"/>
                    <a:pt x="2983" y="1803"/>
                  </a:cubicBezTo>
                  <a:cubicBezTo>
                    <a:pt x="2945" y="1733"/>
                    <a:pt x="2997" y="1645"/>
                    <a:pt x="3120" y="1498"/>
                  </a:cubicBezTo>
                  <a:cubicBezTo>
                    <a:pt x="3179" y="1418"/>
                    <a:pt x="3179" y="1358"/>
                    <a:pt x="3186" y="1183"/>
                  </a:cubicBezTo>
                  <a:lnTo>
                    <a:pt x="3186" y="1131"/>
                  </a:lnTo>
                  <a:cubicBezTo>
                    <a:pt x="3190" y="963"/>
                    <a:pt x="3337" y="823"/>
                    <a:pt x="3480" y="686"/>
                  </a:cubicBezTo>
                  <a:cubicBezTo>
                    <a:pt x="3554" y="620"/>
                    <a:pt x="3620" y="550"/>
                    <a:pt x="3680" y="476"/>
                  </a:cubicBezTo>
                  <a:cubicBezTo>
                    <a:pt x="3690" y="462"/>
                    <a:pt x="3701" y="448"/>
                    <a:pt x="3715" y="438"/>
                  </a:cubicBezTo>
                  <a:cubicBezTo>
                    <a:pt x="3718" y="434"/>
                    <a:pt x="3722" y="431"/>
                    <a:pt x="3729" y="424"/>
                  </a:cubicBezTo>
                  <a:cubicBezTo>
                    <a:pt x="3739" y="417"/>
                    <a:pt x="3746" y="410"/>
                    <a:pt x="3757" y="403"/>
                  </a:cubicBezTo>
                  <a:cubicBezTo>
                    <a:pt x="3764" y="399"/>
                    <a:pt x="3771" y="396"/>
                    <a:pt x="3778" y="392"/>
                  </a:cubicBezTo>
                  <a:cubicBezTo>
                    <a:pt x="3781" y="389"/>
                    <a:pt x="3795" y="378"/>
                    <a:pt x="3809" y="375"/>
                  </a:cubicBezTo>
                  <a:lnTo>
                    <a:pt x="3830" y="364"/>
                  </a:lnTo>
                  <a:cubicBezTo>
                    <a:pt x="3837" y="361"/>
                    <a:pt x="3844" y="357"/>
                    <a:pt x="3848" y="357"/>
                  </a:cubicBezTo>
                  <a:cubicBezTo>
                    <a:pt x="3883" y="294"/>
                    <a:pt x="3946" y="249"/>
                    <a:pt x="4016" y="238"/>
                  </a:cubicBezTo>
                  <a:cubicBezTo>
                    <a:pt x="4142" y="214"/>
                    <a:pt x="4215" y="161"/>
                    <a:pt x="4219" y="123"/>
                  </a:cubicBezTo>
                  <a:cubicBezTo>
                    <a:pt x="4226" y="95"/>
                    <a:pt x="4191" y="56"/>
                    <a:pt x="4131" y="21"/>
                  </a:cubicBezTo>
                  <a:cubicBezTo>
                    <a:pt x="4109" y="8"/>
                    <a:pt x="4088" y="1"/>
                    <a:pt x="4068"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34"/>
            <p:cNvSpPr/>
            <p:nvPr/>
          </p:nvSpPr>
          <p:spPr>
            <a:xfrm>
              <a:off x="5382568" y="3213654"/>
              <a:ext cx="91" cy="727"/>
            </a:xfrm>
            <a:custGeom>
              <a:rect b="b" l="l" r="r" t="t"/>
              <a:pathLst>
                <a:path extrusionOk="0" h="32" w="4">
                  <a:moveTo>
                    <a:pt x="4" y="0"/>
                  </a:moveTo>
                  <a:cubicBezTo>
                    <a:pt x="0" y="11"/>
                    <a:pt x="0" y="21"/>
                    <a:pt x="0" y="32"/>
                  </a:cubicBezTo>
                  <a:cubicBezTo>
                    <a:pt x="0" y="21"/>
                    <a:pt x="4" y="11"/>
                    <a:pt x="4"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34"/>
            <p:cNvSpPr/>
            <p:nvPr/>
          </p:nvSpPr>
          <p:spPr>
            <a:xfrm>
              <a:off x="5401561" y="3151198"/>
              <a:ext cx="4476" cy="1136"/>
            </a:xfrm>
            <a:custGeom>
              <a:rect b="b" l="l" r="r" t="t"/>
              <a:pathLst>
                <a:path extrusionOk="0" h="50" w="197">
                  <a:moveTo>
                    <a:pt x="1" y="50"/>
                  </a:moveTo>
                  <a:cubicBezTo>
                    <a:pt x="67" y="39"/>
                    <a:pt x="134" y="22"/>
                    <a:pt x="197" y="1"/>
                  </a:cubicBezTo>
                  <a:cubicBezTo>
                    <a:pt x="134" y="22"/>
                    <a:pt x="67" y="39"/>
                    <a:pt x="1" y="5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4"/>
            <p:cNvSpPr/>
            <p:nvPr/>
          </p:nvSpPr>
          <p:spPr>
            <a:xfrm>
              <a:off x="5407219" y="3150812"/>
              <a:ext cx="182" cy="23"/>
            </a:xfrm>
            <a:custGeom>
              <a:rect b="b" l="l" r="r" t="t"/>
              <a:pathLst>
                <a:path extrusionOk="0" h="1" w="8">
                  <a:moveTo>
                    <a:pt x="0" y="0"/>
                  </a:moveTo>
                  <a:lnTo>
                    <a:pt x="7"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4"/>
            <p:cNvSpPr/>
            <p:nvPr/>
          </p:nvSpPr>
          <p:spPr>
            <a:xfrm>
              <a:off x="5400925" y="3152312"/>
              <a:ext cx="432" cy="23"/>
            </a:xfrm>
            <a:custGeom>
              <a:rect b="b" l="l" r="r" t="t"/>
              <a:pathLst>
                <a:path extrusionOk="0" h="1" w="19">
                  <a:moveTo>
                    <a:pt x="1" y="1"/>
                  </a:moveTo>
                  <a:lnTo>
                    <a:pt x="1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4"/>
            <p:cNvSpPr/>
            <p:nvPr/>
          </p:nvSpPr>
          <p:spPr>
            <a:xfrm>
              <a:off x="5410717" y="3148972"/>
              <a:ext cx="1204" cy="591"/>
            </a:xfrm>
            <a:custGeom>
              <a:rect b="b" l="l" r="r" t="t"/>
              <a:pathLst>
                <a:path extrusionOk="0" h="26" w="53">
                  <a:moveTo>
                    <a:pt x="53" y="1"/>
                  </a:moveTo>
                  <a:lnTo>
                    <a:pt x="28" y="11"/>
                  </a:lnTo>
                  <a:lnTo>
                    <a:pt x="0" y="25"/>
                  </a:lnTo>
                  <a:lnTo>
                    <a:pt x="0" y="25"/>
                  </a:lnTo>
                  <a:lnTo>
                    <a:pt x="53"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4"/>
            <p:cNvSpPr/>
            <p:nvPr/>
          </p:nvSpPr>
          <p:spPr>
            <a:xfrm>
              <a:off x="5382636" y="3212381"/>
              <a:ext cx="114" cy="818"/>
            </a:xfrm>
            <a:custGeom>
              <a:rect b="b" l="l" r="r" t="t"/>
              <a:pathLst>
                <a:path extrusionOk="0" h="36" w="5">
                  <a:moveTo>
                    <a:pt x="1" y="0"/>
                  </a:moveTo>
                  <a:lnTo>
                    <a:pt x="1" y="35"/>
                  </a:lnTo>
                  <a:cubicBezTo>
                    <a:pt x="4" y="25"/>
                    <a:pt x="4" y="11"/>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4"/>
            <p:cNvSpPr/>
            <p:nvPr/>
          </p:nvSpPr>
          <p:spPr>
            <a:xfrm>
              <a:off x="5382727" y="3211018"/>
              <a:ext cx="91" cy="1068"/>
            </a:xfrm>
            <a:custGeom>
              <a:rect b="b" l="l" r="r" t="t"/>
              <a:pathLst>
                <a:path extrusionOk="0" h="47" w="4">
                  <a:moveTo>
                    <a:pt x="0" y="1"/>
                  </a:moveTo>
                  <a:lnTo>
                    <a:pt x="0" y="46"/>
                  </a:lnTo>
                  <a:cubicBezTo>
                    <a:pt x="0" y="29"/>
                    <a:pt x="4" y="15"/>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4"/>
            <p:cNvSpPr/>
            <p:nvPr/>
          </p:nvSpPr>
          <p:spPr>
            <a:xfrm>
              <a:off x="5406105" y="3151039"/>
              <a:ext cx="568" cy="182"/>
            </a:xfrm>
            <a:custGeom>
              <a:rect b="b" l="l" r="r" t="t"/>
              <a:pathLst>
                <a:path extrusionOk="0" h="8" w="25">
                  <a:moveTo>
                    <a:pt x="0" y="8"/>
                  </a:moveTo>
                  <a:lnTo>
                    <a:pt x="2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34"/>
            <p:cNvSpPr/>
            <p:nvPr/>
          </p:nvSpPr>
          <p:spPr>
            <a:xfrm>
              <a:off x="5382250" y="3216039"/>
              <a:ext cx="182" cy="727"/>
            </a:xfrm>
            <a:custGeom>
              <a:rect b="b" l="l" r="r" t="t"/>
              <a:pathLst>
                <a:path extrusionOk="0" h="32" w="8">
                  <a:moveTo>
                    <a:pt x="7" y="0"/>
                  </a:moveTo>
                  <a:cubicBezTo>
                    <a:pt x="4" y="11"/>
                    <a:pt x="0" y="21"/>
                    <a:pt x="0" y="32"/>
                  </a:cubicBezTo>
                  <a:cubicBezTo>
                    <a:pt x="4" y="21"/>
                    <a:pt x="4" y="11"/>
                    <a:pt x="7"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4"/>
            <p:cNvSpPr/>
            <p:nvPr/>
          </p:nvSpPr>
          <p:spPr>
            <a:xfrm>
              <a:off x="5380501" y="3223832"/>
              <a:ext cx="159" cy="659"/>
            </a:xfrm>
            <a:custGeom>
              <a:rect b="b" l="l" r="r" t="t"/>
              <a:pathLst>
                <a:path extrusionOk="0" h="29" w="7">
                  <a:moveTo>
                    <a:pt x="7" y="0"/>
                  </a:moveTo>
                  <a:cubicBezTo>
                    <a:pt x="4" y="11"/>
                    <a:pt x="4" y="18"/>
                    <a:pt x="0" y="28"/>
                  </a:cubicBezTo>
                  <a:cubicBezTo>
                    <a:pt x="4" y="18"/>
                    <a:pt x="7" y="11"/>
                    <a:pt x="7"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34"/>
            <p:cNvSpPr/>
            <p:nvPr/>
          </p:nvSpPr>
          <p:spPr>
            <a:xfrm>
              <a:off x="5382477" y="3214926"/>
              <a:ext cx="114" cy="727"/>
            </a:xfrm>
            <a:custGeom>
              <a:rect b="b" l="l" r="r" t="t"/>
              <a:pathLst>
                <a:path extrusionOk="0" h="32" w="5">
                  <a:moveTo>
                    <a:pt x="4" y="0"/>
                  </a:moveTo>
                  <a:cubicBezTo>
                    <a:pt x="1" y="7"/>
                    <a:pt x="1" y="18"/>
                    <a:pt x="1" y="32"/>
                  </a:cubicBezTo>
                  <a:cubicBezTo>
                    <a:pt x="1" y="21"/>
                    <a:pt x="1" y="11"/>
                    <a:pt x="4"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34"/>
            <p:cNvSpPr/>
            <p:nvPr/>
          </p:nvSpPr>
          <p:spPr>
            <a:xfrm>
              <a:off x="5381046" y="3221833"/>
              <a:ext cx="273" cy="750"/>
            </a:xfrm>
            <a:custGeom>
              <a:rect b="b" l="l" r="r" t="t"/>
              <a:pathLst>
                <a:path extrusionOk="0" h="33" w="12">
                  <a:moveTo>
                    <a:pt x="11" y="1"/>
                  </a:moveTo>
                  <a:lnTo>
                    <a:pt x="1" y="32"/>
                  </a:lnTo>
                  <a:cubicBezTo>
                    <a:pt x="4" y="25"/>
                    <a:pt x="8" y="15"/>
                    <a:pt x="1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4"/>
            <p:cNvSpPr/>
            <p:nvPr/>
          </p:nvSpPr>
          <p:spPr>
            <a:xfrm>
              <a:off x="5380160" y="3224627"/>
              <a:ext cx="273" cy="568"/>
            </a:xfrm>
            <a:custGeom>
              <a:rect b="b" l="l" r="r" t="t"/>
              <a:pathLst>
                <a:path extrusionOk="0" h="25" w="12">
                  <a:moveTo>
                    <a:pt x="1" y="25"/>
                  </a:moveTo>
                  <a:cubicBezTo>
                    <a:pt x="4" y="18"/>
                    <a:pt x="8" y="11"/>
                    <a:pt x="12" y="0"/>
                  </a:cubicBezTo>
                  <a:cubicBezTo>
                    <a:pt x="8" y="11"/>
                    <a:pt x="4" y="18"/>
                    <a:pt x="1" y="2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4"/>
            <p:cNvSpPr/>
            <p:nvPr/>
          </p:nvSpPr>
          <p:spPr>
            <a:xfrm>
              <a:off x="5379456" y="3226217"/>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4"/>
            <p:cNvSpPr/>
            <p:nvPr/>
          </p:nvSpPr>
          <p:spPr>
            <a:xfrm>
              <a:off x="5379524" y="3225899"/>
              <a:ext cx="273" cy="250"/>
            </a:xfrm>
            <a:custGeom>
              <a:rect b="b" l="l" r="r" t="t"/>
              <a:pathLst>
                <a:path extrusionOk="0" h="11" w="12">
                  <a:moveTo>
                    <a:pt x="1" y="11"/>
                  </a:moveTo>
                  <a:cubicBezTo>
                    <a:pt x="4" y="7"/>
                    <a:pt x="8" y="4"/>
                    <a:pt x="11" y="0"/>
                  </a:cubicBezTo>
                  <a:cubicBezTo>
                    <a:pt x="8" y="4"/>
                    <a:pt x="4" y="7"/>
                    <a:pt x="1" y="1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4"/>
            <p:cNvSpPr/>
            <p:nvPr/>
          </p:nvSpPr>
          <p:spPr>
            <a:xfrm>
              <a:off x="5379842" y="3225331"/>
              <a:ext cx="273" cy="432"/>
            </a:xfrm>
            <a:custGeom>
              <a:rect b="b" l="l" r="r" t="t"/>
              <a:pathLst>
                <a:path extrusionOk="0" h="19" w="12">
                  <a:moveTo>
                    <a:pt x="1" y="18"/>
                  </a:moveTo>
                  <a:cubicBezTo>
                    <a:pt x="4" y="15"/>
                    <a:pt x="8" y="8"/>
                    <a:pt x="11" y="1"/>
                  </a:cubicBezTo>
                  <a:cubicBezTo>
                    <a:pt x="8" y="8"/>
                    <a:pt x="4" y="15"/>
                    <a:pt x="1" y="1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34"/>
            <p:cNvSpPr/>
            <p:nvPr/>
          </p:nvSpPr>
          <p:spPr>
            <a:xfrm>
              <a:off x="5380819" y="3222878"/>
              <a:ext cx="159" cy="727"/>
            </a:xfrm>
            <a:custGeom>
              <a:rect b="b" l="l" r="r" t="t"/>
              <a:pathLst>
                <a:path extrusionOk="0" h="32" w="7">
                  <a:moveTo>
                    <a:pt x="0" y="32"/>
                  </a:moveTo>
                  <a:cubicBezTo>
                    <a:pt x="0" y="21"/>
                    <a:pt x="4" y="11"/>
                    <a:pt x="7" y="0"/>
                  </a:cubicBezTo>
                  <a:cubicBezTo>
                    <a:pt x="4" y="11"/>
                    <a:pt x="0" y="21"/>
                    <a:pt x="0" y="32"/>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34"/>
            <p:cNvSpPr/>
            <p:nvPr/>
          </p:nvSpPr>
          <p:spPr>
            <a:xfrm>
              <a:off x="5382091" y="3217311"/>
              <a:ext cx="91" cy="727"/>
            </a:xfrm>
            <a:custGeom>
              <a:rect b="b" l="l" r="r" t="t"/>
              <a:pathLst>
                <a:path extrusionOk="0" h="32" w="4">
                  <a:moveTo>
                    <a:pt x="0" y="32"/>
                  </a:moveTo>
                  <a:cubicBezTo>
                    <a:pt x="0" y="21"/>
                    <a:pt x="4" y="11"/>
                    <a:pt x="4" y="0"/>
                  </a:cubicBezTo>
                  <a:cubicBezTo>
                    <a:pt x="4" y="11"/>
                    <a:pt x="0" y="21"/>
                    <a:pt x="0" y="32"/>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34"/>
            <p:cNvSpPr/>
            <p:nvPr/>
          </p:nvSpPr>
          <p:spPr>
            <a:xfrm>
              <a:off x="5381614" y="3219697"/>
              <a:ext cx="159" cy="727"/>
            </a:xfrm>
            <a:custGeom>
              <a:rect b="b" l="l" r="r" t="t"/>
              <a:pathLst>
                <a:path extrusionOk="0" h="32" w="7">
                  <a:moveTo>
                    <a:pt x="7" y="0"/>
                  </a:moveTo>
                  <a:cubicBezTo>
                    <a:pt x="4" y="11"/>
                    <a:pt x="0" y="21"/>
                    <a:pt x="0" y="32"/>
                  </a:cubicBezTo>
                  <a:cubicBezTo>
                    <a:pt x="4" y="21"/>
                    <a:pt x="4" y="11"/>
                    <a:pt x="7"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34"/>
            <p:cNvSpPr/>
            <p:nvPr/>
          </p:nvSpPr>
          <p:spPr>
            <a:xfrm>
              <a:off x="5381841" y="3218493"/>
              <a:ext cx="182" cy="750"/>
            </a:xfrm>
            <a:custGeom>
              <a:rect b="b" l="l" r="r" t="t"/>
              <a:pathLst>
                <a:path extrusionOk="0" h="33" w="8">
                  <a:moveTo>
                    <a:pt x="8" y="1"/>
                  </a:moveTo>
                  <a:lnTo>
                    <a:pt x="8" y="1"/>
                  </a:lnTo>
                  <a:cubicBezTo>
                    <a:pt x="4" y="11"/>
                    <a:pt x="1" y="22"/>
                    <a:pt x="1" y="32"/>
                  </a:cubicBezTo>
                  <a:cubicBezTo>
                    <a:pt x="4" y="22"/>
                    <a:pt x="4" y="11"/>
                    <a:pt x="8"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34"/>
            <p:cNvSpPr/>
            <p:nvPr/>
          </p:nvSpPr>
          <p:spPr>
            <a:xfrm>
              <a:off x="5381364" y="3220810"/>
              <a:ext cx="182" cy="818"/>
            </a:xfrm>
            <a:custGeom>
              <a:rect b="b" l="l" r="r" t="t"/>
              <a:pathLst>
                <a:path extrusionOk="0" h="36" w="8">
                  <a:moveTo>
                    <a:pt x="8" y="0"/>
                  </a:moveTo>
                  <a:cubicBezTo>
                    <a:pt x="4" y="11"/>
                    <a:pt x="1" y="21"/>
                    <a:pt x="1" y="35"/>
                  </a:cubicBezTo>
                  <a:cubicBezTo>
                    <a:pt x="1" y="25"/>
                    <a:pt x="4" y="14"/>
                    <a:pt x="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4"/>
            <p:cNvSpPr/>
            <p:nvPr/>
          </p:nvSpPr>
          <p:spPr>
            <a:xfrm>
              <a:off x="5284966" y="3080746"/>
              <a:ext cx="341" cy="341"/>
            </a:xfrm>
            <a:custGeom>
              <a:rect b="b" l="l" r="r" t="t"/>
              <a:pathLst>
                <a:path extrusionOk="0" h="15" w="15">
                  <a:moveTo>
                    <a:pt x="0" y="14"/>
                  </a:moveTo>
                  <a:lnTo>
                    <a:pt x="1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34"/>
            <p:cNvSpPr/>
            <p:nvPr/>
          </p:nvSpPr>
          <p:spPr>
            <a:xfrm>
              <a:off x="5286170" y="3079474"/>
              <a:ext cx="409" cy="500"/>
            </a:xfrm>
            <a:custGeom>
              <a:rect b="b" l="l" r="r" t="t"/>
              <a:pathLst>
                <a:path extrusionOk="0" h="22" w="18">
                  <a:moveTo>
                    <a:pt x="0" y="21"/>
                  </a:moveTo>
                  <a:lnTo>
                    <a:pt x="1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34"/>
            <p:cNvSpPr/>
            <p:nvPr/>
          </p:nvSpPr>
          <p:spPr>
            <a:xfrm>
              <a:off x="5284398" y="3081291"/>
              <a:ext cx="341" cy="341"/>
            </a:xfrm>
            <a:custGeom>
              <a:rect b="b" l="l" r="r" t="t"/>
              <a:pathLst>
                <a:path extrusionOk="0" h="15" w="15">
                  <a:moveTo>
                    <a:pt x="1" y="15"/>
                  </a:moveTo>
                  <a:lnTo>
                    <a:pt x="1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34"/>
            <p:cNvSpPr/>
            <p:nvPr/>
          </p:nvSpPr>
          <p:spPr>
            <a:xfrm>
              <a:off x="5285512" y="3080110"/>
              <a:ext cx="432" cy="409"/>
            </a:xfrm>
            <a:custGeom>
              <a:rect b="b" l="l" r="r" t="t"/>
              <a:pathLst>
                <a:path extrusionOk="0" h="18" w="19">
                  <a:moveTo>
                    <a:pt x="1" y="18"/>
                  </a:moveTo>
                  <a:lnTo>
                    <a:pt x="1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34"/>
            <p:cNvSpPr/>
            <p:nvPr/>
          </p:nvSpPr>
          <p:spPr>
            <a:xfrm>
              <a:off x="5286807" y="3079065"/>
              <a:ext cx="250" cy="273"/>
            </a:xfrm>
            <a:custGeom>
              <a:rect b="b" l="l" r="r" t="t"/>
              <a:pathLst>
                <a:path extrusionOk="0" h="12" w="11">
                  <a:moveTo>
                    <a:pt x="0" y="11"/>
                  </a:moveTo>
                  <a:lnTo>
                    <a:pt x="1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4"/>
            <p:cNvSpPr/>
            <p:nvPr/>
          </p:nvSpPr>
          <p:spPr>
            <a:xfrm>
              <a:off x="5288783" y="3077088"/>
              <a:ext cx="591" cy="500"/>
            </a:xfrm>
            <a:custGeom>
              <a:rect b="b" l="l" r="r" t="t"/>
              <a:pathLst>
                <a:path extrusionOk="0" h="22" w="26">
                  <a:moveTo>
                    <a:pt x="25" y="0"/>
                  </a:moveTo>
                  <a:cubicBezTo>
                    <a:pt x="15" y="7"/>
                    <a:pt x="8" y="14"/>
                    <a:pt x="1" y="21"/>
                  </a:cubicBezTo>
                  <a:cubicBezTo>
                    <a:pt x="8" y="14"/>
                    <a:pt x="18" y="7"/>
                    <a:pt x="2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4"/>
            <p:cNvSpPr/>
            <p:nvPr/>
          </p:nvSpPr>
          <p:spPr>
            <a:xfrm>
              <a:off x="5282899" y="3082973"/>
              <a:ext cx="182" cy="182"/>
            </a:xfrm>
            <a:custGeom>
              <a:rect b="b" l="l" r="r" t="t"/>
              <a:pathLst>
                <a:path extrusionOk="0" h="8" w="8">
                  <a:moveTo>
                    <a:pt x="0" y="7"/>
                  </a:moveTo>
                  <a:lnTo>
                    <a:pt x="7"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4"/>
            <p:cNvSpPr/>
            <p:nvPr/>
          </p:nvSpPr>
          <p:spPr>
            <a:xfrm>
              <a:off x="5283285" y="3082405"/>
              <a:ext cx="341" cy="341"/>
            </a:xfrm>
            <a:custGeom>
              <a:rect b="b" l="l" r="r" t="t"/>
              <a:pathLst>
                <a:path extrusionOk="0" h="15" w="15">
                  <a:moveTo>
                    <a:pt x="1" y="15"/>
                  </a:moveTo>
                  <a:lnTo>
                    <a:pt x="1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4"/>
            <p:cNvSpPr/>
            <p:nvPr/>
          </p:nvSpPr>
          <p:spPr>
            <a:xfrm>
              <a:off x="5283853" y="3081859"/>
              <a:ext cx="341" cy="341"/>
            </a:xfrm>
            <a:custGeom>
              <a:rect b="b" l="l" r="r" t="t"/>
              <a:pathLst>
                <a:path extrusionOk="0" h="15" w="15">
                  <a:moveTo>
                    <a:pt x="0" y="14"/>
                  </a:moveTo>
                  <a:lnTo>
                    <a:pt x="1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4"/>
            <p:cNvSpPr/>
            <p:nvPr/>
          </p:nvSpPr>
          <p:spPr>
            <a:xfrm>
              <a:off x="5289896" y="3075407"/>
              <a:ext cx="432" cy="818"/>
            </a:xfrm>
            <a:custGeom>
              <a:rect b="b" l="l" r="r" t="t"/>
              <a:pathLst>
                <a:path extrusionOk="0" h="36" w="19">
                  <a:moveTo>
                    <a:pt x="1" y="36"/>
                  </a:moveTo>
                  <a:cubicBezTo>
                    <a:pt x="8" y="25"/>
                    <a:pt x="11" y="15"/>
                    <a:pt x="18" y="1"/>
                  </a:cubicBezTo>
                  <a:cubicBezTo>
                    <a:pt x="11" y="15"/>
                    <a:pt x="8" y="25"/>
                    <a:pt x="1" y="36"/>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34"/>
            <p:cNvSpPr/>
            <p:nvPr/>
          </p:nvSpPr>
          <p:spPr>
            <a:xfrm>
              <a:off x="5287284" y="3078588"/>
              <a:ext cx="250" cy="273"/>
            </a:xfrm>
            <a:custGeom>
              <a:rect b="b" l="l" r="r" t="t"/>
              <a:pathLst>
                <a:path extrusionOk="0" h="12" w="11">
                  <a:moveTo>
                    <a:pt x="0" y="11"/>
                  </a:moveTo>
                  <a:lnTo>
                    <a:pt x="1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34"/>
            <p:cNvSpPr/>
            <p:nvPr/>
          </p:nvSpPr>
          <p:spPr>
            <a:xfrm>
              <a:off x="5288465" y="3077565"/>
              <a:ext cx="341" cy="250"/>
            </a:xfrm>
            <a:custGeom>
              <a:rect b="b" l="l" r="r" t="t"/>
              <a:pathLst>
                <a:path extrusionOk="0" h="11" w="15">
                  <a:moveTo>
                    <a:pt x="1" y="11"/>
                  </a:moveTo>
                  <a:lnTo>
                    <a:pt x="15"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4"/>
            <p:cNvSpPr/>
            <p:nvPr/>
          </p:nvSpPr>
          <p:spPr>
            <a:xfrm>
              <a:off x="5290373" y="3074294"/>
              <a:ext cx="341" cy="977"/>
            </a:xfrm>
            <a:custGeom>
              <a:rect b="b" l="l" r="r" t="t"/>
              <a:pathLst>
                <a:path extrusionOk="0" h="43" w="15">
                  <a:moveTo>
                    <a:pt x="1" y="43"/>
                  </a:moveTo>
                  <a:cubicBezTo>
                    <a:pt x="4" y="29"/>
                    <a:pt x="11" y="15"/>
                    <a:pt x="15" y="1"/>
                  </a:cubicBezTo>
                  <a:cubicBezTo>
                    <a:pt x="11" y="15"/>
                    <a:pt x="4" y="29"/>
                    <a:pt x="1" y="43"/>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4"/>
            <p:cNvSpPr/>
            <p:nvPr/>
          </p:nvSpPr>
          <p:spPr>
            <a:xfrm>
              <a:off x="5289419" y="3076293"/>
              <a:ext cx="500" cy="659"/>
            </a:xfrm>
            <a:custGeom>
              <a:rect b="b" l="l" r="r" t="t"/>
              <a:pathLst>
                <a:path extrusionOk="0" h="29" w="22">
                  <a:moveTo>
                    <a:pt x="1" y="28"/>
                  </a:moveTo>
                  <a:cubicBezTo>
                    <a:pt x="8" y="18"/>
                    <a:pt x="15" y="11"/>
                    <a:pt x="22" y="0"/>
                  </a:cubicBezTo>
                  <a:cubicBezTo>
                    <a:pt x="15" y="11"/>
                    <a:pt x="8" y="18"/>
                    <a:pt x="1" y="2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4"/>
            <p:cNvSpPr/>
            <p:nvPr/>
          </p:nvSpPr>
          <p:spPr>
            <a:xfrm>
              <a:off x="5287670" y="3078202"/>
              <a:ext cx="273" cy="250"/>
            </a:xfrm>
            <a:custGeom>
              <a:rect b="b" l="l" r="r" t="t"/>
              <a:pathLst>
                <a:path extrusionOk="0" h="11" w="12">
                  <a:moveTo>
                    <a:pt x="1" y="11"/>
                  </a:moveTo>
                  <a:lnTo>
                    <a:pt x="1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34"/>
            <p:cNvSpPr/>
            <p:nvPr/>
          </p:nvSpPr>
          <p:spPr>
            <a:xfrm>
              <a:off x="5288147" y="3077884"/>
              <a:ext cx="273" cy="250"/>
            </a:xfrm>
            <a:custGeom>
              <a:rect b="b" l="l" r="r" t="t"/>
              <a:pathLst>
                <a:path extrusionOk="0" h="11" w="12">
                  <a:moveTo>
                    <a:pt x="1" y="11"/>
                  </a:moveTo>
                  <a:lnTo>
                    <a:pt x="1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34"/>
            <p:cNvSpPr/>
            <p:nvPr/>
          </p:nvSpPr>
          <p:spPr>
            <a:xfrm>
              <a:off x="5385272" y="3300259"/>
              <a:ext cx="147794" cy="166265"/>
            </a:xfrm>
            <a:custGeom>
              <a:rect b="b" l="l" r="r" t="t"/>
              <a:pathLst>
                <a:path extrusionOk="0" h="7318" w="6505">
                  <a:moveTo>
                    <a:pt x="2265" y="1"/>
                  </a:moveTo>
                  <a:cubicBezTo>
                    <a:pt x="2192" y="1"/>
                    <a:pt x="2122" y="8"/>
                    <a:pt x="2048" y="22"/>
                  </a:cubicBezTo>
                  <a:cubicBezTo>
                    <a:pt x="1971" y="36"/>
                    <a:pt x="1891" y="46"/>
                    <a:pt x="1810" y="46"/>
                  </a:cubicBezTo>
                  <a:cubicBezTo>
                    <a:pt x="1663" y="46"/>
                    <a:pt x="1505" y="144"/>
                    <a:pt x="1337" y="246"/>
                  </a:cubicBezTo>
                  <a:cubicBezTo>
                    <a:pt x="1292" y="274"/>
                    <a:pt x="1243" y="302"/>
                    <a:pt x="1197" y="330"/>
                  </a:cubicBezTo>
                  <a:cubicBezTo>
                    <a:pt x="1113" y="375"/>
                    <a:pt x="1029" y="417"/>
                    <a:pt x="942" y="449"/>
                  </a:cubicBezTo>
                  <a:cubicBezTo>
                    <a:pt x="910" y="463"/>
                    <a:pt x="882" y="473"/>
                    <a:pt x="854" y="484"/>
                  </a:cubicBezTo>
                  <a:cubicBezTo>
                    <a:pt x="812" y="505"/>
                    <a:pt x="774" y="529"/>
                    <a:pt x="739" y="561"/>
                  </a:cubicBezTo>
                  <a:cubicBezTo>
                    <a:pt x="651" y="652"/>
                    <a:pt x="529" y="708"/>
                    <a:pt x="403" y="718"/>
                  </a:cubicBezTo>
                  <a:cubicBezTo>
                    <a:pt x="390" y="720"/>
                    <a:pt x="377" y="721"/>
                    <a:pt x="364" y="721"/>
                  </a:cubicBezTo>
                  <a:cubicBezTo>
                    <a:pt x="351" y="721"/>
                    <a:pt x="338" y="720"/>
                    <a:pt x="326" y="718"/>
                  </a:cubicBezTo>
                  <a:cubicBezTo>
                    <a:pt x="284" y="715"/>
                    <a:pt x="242" y="708"/>
                    <a:pt x="203" y="690"/>
                  </a:cubicBezTo>
                  <a:lnTo>
                    <a:pt x="175" y="683"/>
                  </a:lnTo>
                  <a:lnTo>
                    <a:pt x="165" y="680"/>
                  </a:lnTo>
                  <a:lnTo>
                    <a:pt x="154" y="676"/>
                  </a:lnTo>
                  <a:lnTo>
                    <a:pt x="158" y="690"/>
                  </a:lnTo>
                  <a:lnTo>
                    <a:pt x="186" y="746"/>
                  </a:lnTo>
                  <a:lnTo>
                    <a:pt x="196" y="764"/>
                  </a:lnTo>
                  <a:lnTo>
                    <a:pt x="235" y="837"/>
                  </a:lnTo>
                  <a:lnTo>
                    <a:pt x="238" y="848"/>
                  </a:lnTo>
                  <a:lnTo>
                    <a:pt x="273" y="918"/>
                  </a:lnTo>
                  <a:lnTo>
                    <a:pt x="284" y="935"/>
                  </a:lnTo>
                  <a:lnTo>
                    <a:pt x="322" y="1009"/>
                  </a:lnTo>
                  <a:cubicBezTo>
                    <a:pt x="382" y="1114"/>
                    <a:pt x="434" y="1222"/>
                    <a:pt x="483" y="1334"/>
                  </a:cubicBezTo>
                  <a:cubicBezTo>
                    <a:pt x="550" y="1520"/>
                    <a:pt x="434" y="1607"/>
                    <a:pt x="364" y="1660"/>
                  </a:cubicBezTo>
                  <a:cubicBezTo>
                    <a:pt x="350" y="1674"/>
                    <a:pt x="336" y="1684"/>
                    <a:pt x="326" y="1691"/>
                  </a:cubicBezTo>
                  <a:cubicBezTo>
                    <a:pt x="305" y="1744"/>
                    <a:pt x="322" y="1958"/>
                    <a:pt x="375" y="2329"/>
                  </a:cubicBezTo>
                  <a:cubicBezTo>
                    <a:pt x="382" y="2367"/>
                    <a:pt x="385" y="2399"/>
                    <a:pt x="389" y="2416"/>
                  </a:cubicBezTo>
                  <a:cubicBezTo>
                    <a:pt x="399" y="2497"/>
                    <a:pt x="350" y="2584"/>
                    <a:pt x="301" y="2668"/>
                  </a:cubicBezTo>
                  <a:cubicBezTo>
                    <a:pt x="277" y="2717"/>
                    <a:pt x="228" y="2805"/>
                    <a:pt x="235" y="2829"/>
                  </a:cubicBezTo>
                  <a:cubicBezTo>
                    <a:pt x="329" y="2910"/>
                    <a:pt x="263" y="3043"/>
                    <a:pt x="200" y="3158"/>
                  </a:cubicBezTo>
                  <a:cubicBezTo>
                    <a:pt x="168" y="3225"/>
                    <a:pt x="130" y="3302"/>
                    <a:pt x="130" y="3347"/>
                  </a:cubicBezTo>
                  <a:cubicBezTo>
                    <a:pt x="130" y="3386"/>
                    <a:pt x="154" y="3403"/>
                    <a:pt x="214" y="3438"/>
                  </a:cubicBezTo>
                  <a:cubicBezTo>
                    <a:pt x="270" y="3473"/>
                    <a:pt x="340" y="3515"/>
                    <a:pt x="340" y="3606"/>
                  </a:cubicBezTo>
                  <a:cubicBezTo>
                    <a:pt x="340" y="3750"/>
                    <a:pt x="144" y="4027"/>
                    <a:pt x="14" y="4100"/>
                  </a:cubicBezTo>
                  <a:lnTo>
                    <a:pt x="11" y="4104"/>
                  </a:lnTo>
                  <a:lnTo>
                    <a:pt x="7" y="4107"/>
                  </a:lnTo>
                  <a:lnTo>
                    <a:pt x="7" y="4111"/>
                  </a:lnTo>
                  <a:lnTo>
                    <a:pt x="4" y="4114"/>
                  </a:lnTo>
                  <a:lnTo>
                    <a:pt x="4" y="4121"/>
                  </a:lnTo>
                  <a:cubicBezTo>
                    <a:pt x="4" y="4125"/>
                    <a:pt x="4" y="4125"/>
                    <a:pt x="4" y="4128"/>
                  </a:cubicBezTo>
                  <a:cubicBezTo>
                    <a:pt x="0" y="4132"/>
                    <a:pt x="4" y="4132"/>
                    <a:pt x="4" y="4135"/>
                  </a:cubicBezTo>
                  <a:lnTo>
                    <a:pt x="4" y="4146"/>
                  </a:lnTo>
                  <a:lnTo>
                    <a:pt x="4" y="4156"/>
                  </a:lnTo>
                  <a:lnTo>
                    <a:pt x="4" y="4170"/>
                  </a:lnTo>
                  <a:lnTo>
                    <a:pt x="4" y="4184"/>
                  </a:lnTo>
                  <a:lnTo>
                    <a:pt x="4" y="4205"/>
                  </a:lnTo>
                  <a:lnTo>
                    <a:pt x="4" y="4219"/>
                  </a:lnTo>
                  <a:lnTo>
                    <a:pt x="4" y="4223"/>
                  </a:lnTo>
                  <a:cubicBezTo>
                    <a:pt x="18" y="4240"/>
                    <a:pt x="32" y="4261"/>
                    <a:pt x="42" y="4282"/>
                  </a:cubicBezTo>
                  <a:cubicBezTo>
                    <a:pt x="81" y="4356"/>
                    <a:pt x="137" y="4422"/>
                    <a:pt x="200" y="4471"/>
                  </a:cubicBezTo>
                  <a:lnTo>
                    <a:pt x="203" y="4475"/>
                  </a:lnTo>
                  <a:cubicBezTo>
                    <a:pt x="214" y="4482"/>
                    <a:pt x="221" y="4489"/>
                    <a:pt x="228" y="4492"/>
                  </a:cubicBezTo>
                  <a:cubicBezTo>
                    <a:pt x="235" y="4499"/>
                    <a:pt x="242" y="4506"/>
                    <a:pt x="245" y="4513"/>
                  </a:cubicBezTo>
                  <a:cubicBezTo>
                    <a:pt x="252" y="4517"/>
                    <a:pt x="256" y="4524"/>
                    <a:pt x="259" y="4527"/>
                  </a:cubicBezTo>
                  <a:lnTo>
                    <a:pt x="263" y="4534"/>
                  </a:lnTo>
                  <a:cubicBezTo>
                    <a:pt x="270" y="4545"/>
                    <a:pt x="277" y="4555"/>
                    <a:pt x="284" y="4569"/>
                  </a:cubicBezTo>
                  <a:cubicBezTo>
                    <a:pt x="326" y="4650"/>
                    <a:pt x="315" y="4741"/>
                    <a:pt x="305" y="4818"/>
                  </a:cubicBezTo>
                  <a:cubicBezTo>
                    <a:pt x="294" y="4912"/>
                    <a:pt x="284" y="4993"/>
                    <a:pt x="343" y="5066"/>
                  </a:cubicBezTo>
                  <a:cubicBezTo>
                    <a:pt x="392" y="5126"/>
                    <a:pt x="448" y="5175"/>
                    <a:pt x="511" y="5217"/>
                  </a:cubicBezTo>
                  <a:cubicBezTo>
                    <a:pt x="571" y="5262"/>
                    <a:pt x="620" y="5297"/>
                    <a:pt x="623" y="5357"/>
                  </a:cubicBezTo>
                  <a:cubicBezTo>
                    <a:pt x="620" y="5402"/>
                    <a:pt x="599" y="5441"/>
                    <a:pt x="564" y="5465"/>
                  </a:cubicBezTo>
                  <a:cubicBezTo>
                    <a:pt x="532" y="5493"/>
                    <a:pt x="532" y="5535"/>
                    <a:pt x="536" y="5602"/>
                  </a:cubicBezTo>
                  <a:lnTo>
                    <a:pt x="536" y="5633"/>
                  </a:lnTo>
                  <a:cubicBezTo>
                    <a:pt x="543" y="5703"/>
                    <a:pt x="522" y="5773"/>
                    <a:pt x="476" y="5829"/>
                  </a:cubicBezTo>
                  <a:cubicBezTo>
                    <a:pt x="466" y="5840"/>
                    <a:pt x="455" y="5847"/>
                    <a:pt x="445" y="5857"/>
                  </a:cubicBezTo>
                  <a:cubicBezTo>
                    <a:pt x="441" y="5861"/>
                    <a:pt x="424" y="5875"/>
                    <a:pt x="427" y="5920"/>
                  </a:cubicBezTo>
                  <a:cubicBezTo>
                    <a:pt x="452" y="6036"/>
                    <a:pt x="525" y="6138"/>
                    <a:pt x="627" y="6197"/>
                  </a:cubicBezTo>
                  <a:cubicBezTo>
                    <a:pt x="735" y="6246"/>
                    <a:pt x="749" y="6369"/>
                    <a:pt x="763" y="6474"/>
                  </a:cubicBezTo>
                  <a:cubicBezTo>
                    <a:pt x="774" y="6561"/>
                    <a:pt x="784" y="6656"/>
                    <a:pt x="840" y="6712"/>
                  </a:cubicBezTo>
                  <a:cubicBezTo>
                    <a:pt x="952" y="6824"/>
                    <a:pt x="959" y="7013"/>
                    <a:pt x="966" y="7163"/>
                  </a:cubicBezTo>
                  <a:cubicBezTo>
                    <a:pt x="966" y="7188"/>
                    <a:pt x="966" y="7216"/>
                    <a:pt x="970" y="7237"/>
                  </a:cubicBezTo>
                  <a:lnTo>
                    <a:pt x="970" y="7247"/>
                  </a:lnTo>
                  <a:lnTo>
                    <a:pt x="970" y="7265"/>
                  </a:lnTo>
                  <a:lnTo>
                    <a:pt x="970" y="7286"/>
                  </a:lnTo>
                  <a:lnTo>
                    <a:pt x="970" y="7296"/>
                  </a:lnTo>
                  <a:cubicBezTo>
                    <a:pt x="970" y="7300"/>
                    <a:pt x="970" y="7310"/>
                    <a:pt x="973" y="7317"/>
                  </a:cubicBezTo>
                  <a:cubicBezTo>
                    <a:pt x="1001" y="7314"/>
                    <a:pt x="1078" y="7289"/>
                    <a:pt x="1222" y="7198"/>
                  </a:cubicBezTo>
                  <a:cubicBezTo>
                    <a:pt x="1348" y="7118"/>
                    <a:pt x="1463" y="7023"/>
                    <a:pt x="1568" y="6918"/>
                  </a:cubicBezTo>
                  <a:lnTo>
                    <a:pt x="1610" y="6876"/>
                  </a:lnTo>
                  <a:cubicBezTo>
                    <a:pt x="1717" y="6763"/>
                    <a:pt x="1792" y="6719"/>
                    <a:pt x="1861" y="6719"/>
                  </a:cubicBezTo>
                  <a:cubicBezTo>
                    <a:pt x="1871" y="6719"/>
                    <a:pt x="1881" y="6720"/>
                    <a:pt x="1891" y="6722"/>
                  </a:cubicBezTo>
                  <a:lnTo>
                    <a:pt x="1912" y="6729"/>
                  </a:lnTo>
                  <a:cubicBezTo>
                    <a:pt x="1926" y="6736"/>
                    <a:pt x="1940" y="6740"/>
                    <a:pt x="1954" y="6747"/>
                  </a:cubicBezTo>
                  <a:cubicBezTo>
                    <a:pt x="1971" y="6757"/>
                    <a:pt x="1985" y="6764"/>
                    <a:pt x="1999" y="6775"/>
                  </a:cubicBezTo>
                  <a:cubicBezTo>
                    <a:pt x="2045" y="6810"/>
                    <a:pt x="2097" y="6831"/>
                    <a:pt x="2153" y="6838"/>
                  </a:cubicBezTo>
                  <a:lnTo>
                    <a:pt x="2248" y="6852"/>
                  </a:lnTo>
                  <a:cubicBezTo>
                    <a:pt x="2468" y="6876"/>
                    <a:pt x="2720" y="6904"/>
                    <a:pt x="2832" y="7135"/>
                  </a:cubicBezTo>
                  <a:cubicBezTo>
                    <a:pt x="2836" y="7142"/>
                    <a:pt x="2843" y="7149"/>
                    <a:pt x="2846" y="7156"/>
                  </a:cubicBezTo>
                  <a:cubicBezTo>
                    <a:pt x="2878" y="7125"/>
                    <a:pt x="2934" y="7013"/>
                    <a:pt x="2962" y="6957"/>
                  </a:cubicBezTo>
                  <a:lnTo>
                    <a:pt x="2983" y="6908"/>
                  </a:lnTo>
                  <a:cubicBezTo>
                    <a:pt x="3000" y="6869"/>
                    <a:pt x="3021" y="6834"/>
                    <a:pt x="3049" y="6799"/>
                  </a:cubicBezTo>
                  <a:cubicBezTo>
                    <a:pt x="3092" y="6754"/>
                    <a:pt x="3166" y="6739"/>
                    <a:pt x="3272" y="6739"/>
                  </a:cubicBezTo>
                  <a:cubicBezTo>
                    <a:pt x="3355" y="6739"/>
                    <a:pt x="3458" y="6748"/>
                    <a:pt x="3581" y="6761"/>
                  </a:cubicBezTo>
                  <a:lnTo>
                    <a:pt x="3655" y="6771"/>
                  </a:lnTo>
                  <a:cubicBezTo>
                    <a:pt x="3691" y="6776"/>
                    <a:pt x="3729" y="6780"/>
                    <a:pt x="3767" y="6780"/>
                  </a:cubicBezTo>
                  <a:cubicBezTo>
                    <a:pt x="3781" y="6780"/>
                    <a:pt x="3795" y="6779"/>
                    <a:pt x="3809" y="6778"/>
                  </a:cubicBezTo>
                  <a:cubicBezTo>
                    <a:pt x="3826" y="6743"/>
                    <a:pt x="3844" y="6705"/>
                    <a:pt x="3851" y="6663"/>
                  </a:cubicBezTo>
                  <a:lnTo>
                    <a:pt x="3851" y="6659"/>
                  </a:lnTo>
                  <a:lnTo>
                    <a:pt x="3858" y="6638"/>
                  </a:lnTo>
                  <a:lnTo>
                    <a:pt x="3858" y="6631"/>
                  </a:lnTo>
                  <a:lnTo>
                    <a:pt x="3861" y="6614"/>
                  </a:lnTo>
                  <a:lnTo>
                    <a:pt x="3865" y="6589"/>
                  </a:lnTo>
                  <a:lnTo>
                    <a:pt x="3865" y="6586"/>
                  </a:lnTo>
                  <a:cubicBezTo>
                    <a:pt x="3910" y="6383"/>
                    <a:pt x="3942" y="6089"/>
                    <a:pt x="3931" y="6008"/>
                  </a:cubicBezTo>
                  <a:cubicBezTo>
                    <a:pt x="3907" y="5840"/>
                    <a:pt x="4208" y="5539"/>
                    <a:pt x="4380" y="5427"/>
                  </a:cubicBezTo>
                  <a:cubicBezTo>
                    <a:pt x="4502" y="5343"/>
                    <a:pt x="4663" y="5343"/>
                    <a:pt x="4800" y="5339"/>
                  </a:cubicBezTo>
                  <a:lnTo>
                    <a:pt x="4873" y="5339"/>
                  </a:lnTo>
                  <a:cubicBezTo>
                    <a:pt x="4881" y="5340"/>
                    <a:pt x="4888" y="5340"/>
                    <a:pt x="4896" y="5340"/>
                  </a:cubicBezTo>
                  <a:cubicBezTo>
                    <a:pt x="4948" y="5340"/>
                    <a:pt x="4999" y="5330"/>
                    <a:pt x="5048" y="5311"/>
                  </a:cubicBezTo>
                  <a:cubicBezTo>
                    <a:pt x="5164" y="5252"/>
                    <a:pt x="5311" y="5241"/>
                    <a:pt x="5461" y="5238"/>
                  </a:cubicBezTo>
                  <a:lnTo>
                    <a:pt x="5710" y="5238"/>
                  </a:lnTo>
                  <a:cubicBezTo>
                    <a:pt x="5857" y="5238"/>
                    <a:pt x="5979" y="5318"/>
                    <a:pt x="6074" y="5385"/>
                  </a:cubicBezTo>
                  <a:cubicBezTo>
                    <a:pt x="6134" y="5423"/>
                    <a:pt x="6190" y="5465"/>
                    <a:pt x="6225" y="5465"/>
                  </a:cubicBezTo>
                  <a:cubicBezTo>
                    <a:pt x="6246" y="5462"/>
                    <a:pt x="6267" y="5455"/>
                    <a:pt x="6284" y="5441"/>
                  </a:cubicBezTo>
                  <a:cubicBezTo>
                    <a:pt x="6340" y="5399"/>
                    <a:pt x="6386" y="5339"/>
                    <a:pt x="6407" y="5273"/>
                  </a:cubicBezTo>
                  <a:cubicBezTo>
                    <a:pt x="6410" y="5259"/>
                    <a:pt x="6414" y="5245"/>
                    <a:pt x="6417" y="5231"/>
                  </a:cubicBezTo>
                  <a:lnTo>
                    <a:pt x="6417" y="5224"/>
                  </a:lnTo>
                  <a:cubicBezTo>
                    <a:pt x="6421" y="5213"/>
                    <a:pt x="6421" y="5203"/>
                    <a:pt x="6421" y="5189"/>
                  </a:cubicBezTo>
                  <a:lnTo>
                    <a:pt x="6421" y="5182"/>
                  </a:lnTo>
                  <a:cubicBezTo>
                    <a:pt x="6421" y="5164"/>
                    <a:pt x="6421" y="5150"/>
                    <a:pt x="6417" y="5136"/>
                  </a:cubicBezTo>
                  <a:cubicBezTo>
                    <a:pt x="6403" y="5038"/>
                    <a:pt x="6428" y="4933"/>
                    <a:pt x="6456" y="4821"/>
                  </a:cubicBezTo>
                  <a:cubicBezTo>
                    <a:pt x="6466" y="4790"/>
                    <a:pt x="6473" y="4758"/>
                    <a:pt x="6480" y="4723"/>
                  </a:cubicBezTo>
                  <a:cubicBezTo>
                    <a:pt x="6494" y="4674"/>
                    <a:pt x="6501" y="4625"/>
                    <a:pt x="6501" y="4576"/>
                  </a:cubicBezTo>
                  <a:cubicBezTo>
                    <a:pt x="6505" y="4527"/>
                    <a:pt x="6498" y="4482"/>
                    <a:pt x="6484" y="4436"/>
                  </a:cubicBezTo>
                  <a:cubicBezTo>
                    <a:pt x="6452" y="4352"/>
                    <a:pt x="6400" y="4282"/>
                    <a:pt x="6333" y="4223"/>
                  </a:cubicBezTo>
                  <a:cubicBezTo>
                    <a:pt x="6253" y="4142"/>
                    <a:pt x="6158" y="4051"/>
                    <a:pt x="6158" y="3879"/>
                  </a:cubicBezTo>
                  <a:cubicBezTo>
                    <a:pt x="6158" y="3788"/>
                    <a:pt x="6148" y="3739"/>
                    <a:pt x="6120" y="3711"/>
                  </a:cubicBezTo>
                  <a:cubicBezTo>
                    <a:pt x="6095" y="3694"/>
                    <a:pt x="6067" y="3680"/>
                    <a:pt x="6036" y="3676"/>
                  </a:cubicBezTo>
                  <a:cubicBezTo>
                    <a:pt x="5980" y="3670"/>
                    <a:pt x="5925" y="3667"/>
                    <a:pt x="5869" y="3667"/>
                  </a:cubicBezTo>
                  <a:cubicBezTo>
                    <a:pt x="5837" y="3667"/>
                    <a:pt x="5805" y="3668"/>
                    <a:pt x="5773" y="3669"/>
                  </a:cubicBezTo>
                  <a:lnTo>
                    <a:pt x="5755" y="3669"/>
                  </a:lnTo>
                  <a:cubicBezTo>
                    <a:pt x="5730" y="3670"/>
                    <a:pt x="5705" y="3671"/>
                    <a:pt x="5681" y="3671"/>
                  </a:cubicBezTo>
                  <a:cubicBezTo>
                    <a:pt x="5232" y="3671"/>
                    <a:pt x="5118" y="3490"/>
                    <a:pt x="5108" y="3337"/>
                  </a:cubicBezTo>
                  <a:cubicBezTo>
                    <a:pt x="5097" y="3263"/>
                    <a:pt x="5073" y="3197"/>
                    <a:pt x="5038" y="3134"/>
                  </a:cubicBezTo>
                  <a:cubicBezTo>
                    <a:pt x="4992" y="3039"/>
                    <a:pt x="4922" y="2896"/>
                    <a:pt x="5080" y="2819"/>
                  </a:cubicBezTo>
                  <a:cubicBezTo>
                    <a:pt x="5083" y="2815"/>
                    <a:pt x="5090" y="2812"/>
                    <a:pt x="5094" y="2808"/>
                  </a:cubicBezTo>
                  <a:cubicBezTo>
                    <a:pt x="5083" y="2780"/>
                    <a:pt x="5069" y="2752"/>
                    <a:pt x="5052" y="2728"/>
                  </a:cubicBezTo>
                  <a:cubicBezTo>
                    <a:pt x="5006" y="2658"/>
                    <a:pt x="4943" y="2560"/>
                    <a:pt x="4964" y="2448"/>
                  </a:cubicBezTo>
                  <a:cubicBezTo>
                    <a:pt x="4985" y="2315"/>
                    <a:pt x="4922" y="2259"/>
                    <a:pt x="4814" y="2168"/>
                  </a:cubicBezTo>
                  <a:lnTo>
                    <a:pt x="4775" y="2136"/>
                  </a:lnTo>
                  <a:cubicBezTo>
                    <a:pt x="4753" y="2117"/>
                    <a:pt x="4672" y="2115"/>
                    <a:pt x="4598" y="2115"/>
                  </a:cubicBezTo>
                  <a:cubicBezTo>
                    <a:pt x="4577" y="2115"/>
                    <a:pt x="4556" y="2115"/>
                    <a:pt x="4537" y="2115"/>
                  </a:cubicBezTo>
                  <a:cubicBezTo>
                    <a:pt x="4506" y="2116"/>
                    <a:pt x="4475" y="2117"/>
                    <a:pt x="4445" y="2117"/>
                  </a:cubicBezTo>
                  <a:cubicBezTo>
                    <a:pt x="4341" y="2117"/>
                    <a:pt x="4248" y="2107"/>
                    <a:pt x="4194" y="2056"/>
                  </a:cubicBezTo>
                  <a:cubicBezTo>
                    <a:pt x="4170" y="2031"/>
                    <a:pt x="4152" y="1993"/>
                    <a:pt x="4156" y="1958"/>
                  </a:cubicBezTo>
                  <a:cubicBezTo>
                    <a:pt x="4156" y="1842"/>
                    <a:pt x="3910" y="1810"/>
                    <a:pt x="3767" y="1810"/>
                  </a:cubicBezTo>
                  <a:cubicBezTo>
                    <a:pt x="3637" y="1810"/>
                    <a:pt x="3613" y="1716"/>
                    <a:pt x="3599" y="1667"/>
                  </a:cubicBezTo>
                  <a:cubicBezTo>
                    <a:pt x="3588" y="1625"/>
                    <a:pt x="3586" y="1617"/>
                    <a:pt x="3569" y="1617"/>
                  </a:cubicBezTo>
                  <a:cubicBezTo>
                    <a:pt x="3565" y="1617"/>
                    <a:pt x="3560" y="1617"/>
                    <a:pt x="3553" y="1618"/>
                  </a:cubicBezTo>
                  <a:lnTo>
                    <a:pt x="3536" y="1618"/>
                  </a:lnTo>
                  <a:cubicBezTo>
                    <a:pt x="3530" y="1618"/>
                    <a:pt x="3525" y="1618"/>
                    <a:pt x="3519" y="1618"/>
                  </a:cubicBezTo>
                  <a:cubicBezTo>
                    <a:pt x="3458" y="1618"/>
                    <a:pt x="3398" y="1601"/>
                    <a:pt x="3350" y="1569"/>
                  </a:cubicBezTo>
                  <a:cubicBezTo>
                    <a:pt x="3315" y="1547"/>
                    <a:pt x="3288" y="1529"/>
                    <a:pt x="3224" y="1529"/>
                  </a:cubicBezTo>
                  <a:cubicBezTo>
                    <a:pt x="3207" y="1529"/>
                    <a:pt x="3186" y="1531"/>
                    <a:pt x="3161" y="1534"/>
                  </a:cubicBezTo>
                  <a:cubicBezTo>
                    <a:pt x="3130" y="1538"/>
                    <a:pt x="3101" y="1540"/>
                    <a:pt x="3072" y="1540"/>
                  </a:cubicBezTo>
                  <a:cubicBezTo>
                    <a:pt x="2847" y="1540"/>
                    <a:pt x="2691" y="1404"/>
                    <a:pt x="2458" y="1124"/>
                  </a:cubicBezTo>
                  <a:cubicBezTo>
                    <a:pt x="2185" y="802"/>
                    <a:pt x="2209" y="193"/>
                    <a:pt x="226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4"/>
            <p:cNvSpPr/>
            <p:nvPr/>
          </p:nvSpPr>
          <p:spPr>
            <a:xfrm>
              <a:off x="5501458" y="3376051"/>
              <a:ext cx="14745" cy="8066"/>
            </a:xfrm>
            <a:custGeom>
              <a:rect b="b" l="l" r="r" t="t"/>
              <a:pathLst>
                <a:path extrusionOk="0" h="355" w="649">
                  <a:moveTo>
                    <a:pt x="648" y="337"/>
                  </a:moveTo>
                  <a:cubicBezTo>
                    <a:pt x="134" y="354"/>
                    <a:pt x="11" y="165"/>
                    <a:pt x="1" y="1"/>
                  </a:cubicBezTo>
                  <a:cubicBezTo>
                    <a:pt x="11" y="165"/>
                    <a:pt x="134" y="354"/>
                    <a:pt x="648" y="33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34"/>
            <p:cNvSpPr/>
            <p:nvPr/>
          </p:nvSpPr>
          <p:spPr>
            <a:xfrm>
              <a:off x="5531220" y="3416945"/>
              <a:ext cx="91" cy="1045"/>
            </a:xfrm>
            <a:custGeom>
              <a:rect b="b" l="l" r="r" t="t"/>
              <a:pathLst>
                <a:path extrusionOk="0" h="46" w="4">
                  <a:moveTo>
                    <a:pt x="0" y="0"/>
                  </a:moveTo>
                  <a:cubicBezTo>
                    <a:pt x="4" y="14"/>
                    <a:pt x="4" y="32"/>
                    <a:pt x="4" y="46"/>
                  </a:cubicBezTo>
                  <a:cubicBezTo>
                    <a:pt x="4" y="32"/>
                    <a:pt x="4" y="14"/>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34"/>
            <p:cNvSpPr/>
            <p:nvPr/>
          </p:nvSpPr>
          <p:spPr>
            <a:xfrm>
              <a:off x="5480715" y="3346947"/>
              <a:ext cx="7725" cy="1545"/>
            </a:xfrm>
            <a:custGeom>
              <a:rect b="b" l="l" r="r" t="t"/>
              <a:pathLst>
                <a:path extrusionOk="0" h="68" w="340">
                  <a:moveTo>
                    <a:pt x="340" y="60"/>
                  </a:moveTo>
                  <a:cubicBezTo>
                    <a:pt x="200" y="64"/>
                    <a:pt x="67" y="67"/>
                    <a:pt x="0" y="1"/>
                  </a:cubicBezTo>
                  <a:cubicBezTo>
                    <a:pt x="67" y="67"/>
                    <a:pt x="200" y="64"/>
                    <a:pt x="340" y="6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34"/>
            <p:cNvSpPr/>
            <p:nvPr/>
          </p:nvSpPr>
          <p:spPr>
            <a:xfrm>
              <a:off x="5528108" y="3420035"/>
              <a:ext cx="2885" cy="3931"/>
            </a:xfrm>
            <a:custGeom>
              <a:rect b="b" l="l" r="r" t="t"/>
              <a:pathLst>
                <a:path extrusionOk="0" h="173" w="127">
                  <a:moveTo>
                    <a:pt x="127" y="1"/>
                  </a:moveTo>
                  <a:cubicBezTo>
                    <a:pt x="114" y="34"/>
                    <a:pt x="99" y="63"/>
                    <a:pt x="82" y="90"/>
                  </a:cubicBezTo>
                  <a:lnTo>
                    <a:pt x="82" y="90"/>
                  </a:lnTo>
                  <a:cubicBezTo>
                    <a:pt x="100" y="63"/>
                    <a:pt x="115" y="33"/>
                    <a:pt x="127" y="1"/>
                  </a:cubicBezTo>
                  <a:close/>
                  <a:moveTo>
                    <a:pt x="82" y="90"/>
                  </a:moveTo>
                  <a:cubicBezTo>
                    <a:pt x="70" y="108"/>
                    <a:pt x="56" y="124"/>
                    <a:pt x="40" y="140"/>
                  </a:cubicBezTo>
                  <a:lnTo>
                    <a:pt x="40" y="140"/>
                  </a:lnTo>
                  <a:cubicBezTo>
                    <a:pt x="47" y="133"/>
                    <a:pt x="54" y="126"/>
                    <a:pt x="60" y="120"/>
                  </a:cubicBezTo>
                  <a:cubicBezTo>
                    <a:pt x="68" y="110"/>
                    <a:pt x="75" y="100"/>
                    <a:pt x="82" y="90"/>
                  </a:cubicBezTo>
                  <a:close/>
                  <a:moveTo>
                    <a:pt x="40" y="140"/>
                  </a:moveTo>
                  <a:lnTo>
                    <a:pt x="40" y="140"/>
                  </a:lnTo>
                  <a:cubicBezTo>
                    <a:pt x="32" y="147"/>
                    <a:pt x="24" y="154"/>
                    <a:pt x="15" y="162"/>
                  </a:cubicBezTo>
                  <a:lnTo>
                    <a:pt x="1" y="172"/>
                  </a:lnTo>
                  <a:cubicBezTo>
                    <a:pt x="15" y="162"/>
                    <a:pt x="28" y="151"/>
                    <a:pt x="40" y="14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4"/>
            <p:cNvSpPr/>
            <p:nvPr/>
          </p:nvSpPr>
          <p:spPr>
            <a:xfrm>
              <a:off x="5530902" y="3419172"/>
              <a:ext cx="250" cy="886"/>
            </a:xfrm>
            <a:custGeom>
              <a:rect b="b" l="l" r="r" t="t"/>
              <a:pathLst>
                <a:path extrusionOk="0" h="39" w="11">
                  <a:moveTo>
                    <a:pt x="11" y="0"/>
                  </a:moveTo>
                  <a:cubicBezTo>
                    <a:pt x="7" y="11"/>
                    <a:pt x="4" y="25"/>
                    <a:pt x="0" y="39"/>
                  </a:cubicBezTo>
                  <a:cubicBezTo>
                    <a:pt x="4" y="25"/>
                    <a:pt x="7" y="11"/>
                    <a:pt x="1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34"/>
            <p:cNvSpPr/>
            <p:nvPr/>
          </p:nvSpPr>
          <p:spPr>
            <a:xfrm>
              <a:off x="5388839" y="3315618"/>
              <a:ext cx="273" cy="91"/>
            </a:xfrm>
            <a:custGeom>
              <a:rect b="b" l="l" r="r" t="t"/>
              <a:pathLst>
                <a:path extrusionOk="0" h="4" w="12">
                  <a:moveTo>
                    <a:pt x="11" y="4"/>
                  </a:moveTo>
                  <a:lnTo>
                    <a:pt x="1" y="0"/>
                  </a:ln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4"/>
            <p:cNvSpPr/>
            <p:nvPr/>
          </p:nvSpPr>
          <p:spPr>
            <a:xfrm>
              <a:off x="5531220" y="3418127"/>
              <a:ext cx="91" cy="818"/>
            </a:xfrm>
            <a:custGeom>
              <a:rect b="b" l="l" r="r" t="t"/>
              <a:pathLst>
                <a:path extrusionOk="0" h="36" w="4">
                  <a:moveTo>
                    <a:pt x="4" y="1"/>
                  </a:moveTo>
                  <a:cubicBezTo>
                    <a:pt x="4" y="15"/>
                    <a:pt x="0" y="25"/>
                    <a:pt x="0" y="36"/>
                  </a:cubicBezTo>
                  <a:cubicBezTo>
                    <a:pt x="0" y="25"/>
                    <a:pt x="4" y="15"/>
                    <a:pt x="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4"/>
            <p:cNvSpPr/>
            <p:nvPr/>
          </p:nvSpPr>
          <p:spPr>
            <a:xfrm>
              <a:off x="5389316" y="3315777"/>
              <a:ext cx="659" cy="250"/>
            </a:xfrm>
            <a:custGeom>
              <a:rect b="b" l="l" r="r" t="t"/>
              <a:pathLst>
                <a:path extrusionOk="0" h="11" w="29">
                  <a:moveTo>
                    <a:pt x="1" y="0"/>
                  </a:moveTo>
                  <a:lnTo>
                    <a:pt x="29"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4"/>
            <p:cNvSpPr/>
            <p:nvPr/>
          </p:nvSpPr>
          <p:spPr>
            <a:xfrm>
              <a:off x="5466061" y="3336996"/>
              <a:ext cx="23" cy="23"/>
            </a:xfrm>
            <a:custGeom>
              <a:rect b="b" l="l" r="r" t="t"/>
              <a:pathLst>
                <a:path extrusionOk="0" h="1" w="1">
                  <a:moveTo>
                    <a:pt x="1"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4"/>
            <p:cNvSpPr/>
            <p:nvPr/>
          </p:nvSpPr>
          <p:spPr>
            <a:xfrm>
              <a:off x="5532651" y="3404223"/>
              <a:ext cx="500" cy="3363"/>
            </a:xfrm>
            <a:custGeom>
              <a:rect b="b" l="l" r="r" t="t"/>
              <a:pathLst>
                <a:path extrusionOk="0" h="148" w="22">
                  <a:moveTo>
                    <a:pt x="21" y="0"/>
                  </a:moveTo>
                  <a:cubicBezTo>
                    <a:pt x="18" y="49"/>
                    <a:pt x="11" y="98"/>
                    <a:pt x="0" y="147"/>
                  </a:cubicBezTo>
                  <a:cubicBezTo>
                    <a:pt x="11" y="98"/>
                    <a:pt x="18" y="49"/>
                    <a:pt x="2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34"/>
            <p:cNvSpPr/>
            <p:nvPr/>
          </p:nvSpPr>
          <p:spPr>
            <a:xfrm>
              <a:off x="5499868" y="3371439"/>
              <a:ext cx="1613" cy="4635"/>
            </a:xfrm>
            <a:custGeom>
              <a:rect b="b" l="l" r="r" t="t"/>
              <a:pathLst>
                <a:path extrusionOk="0" h="204" w="71">
                  <a:moveTo>
                    <a:pt x="1" y="1"/>
                  </a:moveTo>
                  <a:cubicBezTo>
                    <a:pt x="36" y="64"/>
                    <a:pt x="60" y="134"/>
                    <a:pt x="71" y="204"/>
                  </a:cubicBezTo>
                  <a:cubicBezTo>
                    <a:pt x="60" y="134"/>
                    <a:pt x="36" y="64"/>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4"/>
            <p:cNvSpPr/>
            <p:nvPr/>
          </p:nvSpPr>
          <p:spPr>
            <a:xfrm>
              <a:off x="5413262" y="3457499"/>
              <a:ext cx="7884" cy="6316"/>
            </a:xfrm>
            <a:custGeom>
              <a:rect b="b" l="l" r="r" t="t"/>
              <a:pathLst>
                <a:path extrusionOk="0" h="278" w="347">
                  <a:moveTo>
                    <a:pt x="347" y="1"/>
                  </a:moveTo>
                  <a:cubicBezTo>
                    <a:pt x="245" y="96"/>
                    <a:pt x="137" y="185"/>
                    <a:pt x="23" y="262"/>
                  </a:cubicBezTo>
                  <a:lnTo>
                    <a:pt x="23" y="262"/>
                  </a:lnTo>
                  <a:lnTo>
                    <a:pt x="53" y="242"/>
                  </a:lnTo>
                  <a:cubicBezTo>
                    <a:pt x="158" y="172"/>
                    <a:pt x="256" y="88"/>
                    <a:pt x="347" y="1"/>
                  </a:cubicBezTo>
                  <a:close/>
                  <a:moveTo>
                    <a:pt x="23" y="262"/>
                  </a:moveTo>
                  <a:lnTo>
                    <a:pt x="0" y="277"/>
                  </a:lnTo>
                  <a:cubicBezTo>
                    <a:pt x="8" y="272"/>
                    <a:pt x="16" y="267"/>
                    <a:pt x="23" y="262"/>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4"/>
            <p:cNvSpPr/>
            <p:nvPr/>
          </p:nvSpPr>
          <p:spPr>
            <a:xfrm>
              <a:off x="5454770" y="3453319"/>
              <a:ext cx="13541" cy="1431"/>
            </a:xfrm>
            <a:custGeom>
              <a:rect b="b" l="l" r="r" t="t"/>
              <a:pathLst>
                <a:path extrusionOk="0" h="63" w="596">
                  <a:moveTo>
                    <a:pt x="210" y="0"/>
                  </a:moveTo>
                  <a:cubicBezTo>
                    <a:pt x="107" y="0"/>
                    <a:pt x="36" y="17"/>
                    <a:pt x="1" y="62"/>
                  </a:cubicBezTo>
                  <a:cubicBezTo>
                    <a:pt x="38" y="17"/>
                    <a:pt x="109" y="1"/>
                    <a:pt x="213" y="0"/>
                  </a:cubicBezTo>
                  <a:lnTo>
                    <a:pt x="213" y="0"/>
                  </a:lnTo>
                  <a:cubicBezTo>
                    <a:pt x="292" y="1"/>
                    <a:pt x="389" y="10"/>
                    <a:pt x="505" y="24"/>
                  </a:cubicBezTo>
                  <a:lnTo>
                    <a:pt x="596" y="34"/>
                  </a:lnTo>
                  <a:lnTo>
                    <a:pt x="522" y="24"/>
                  </a:lnTo>
                  <a:cubicBezTo>
                    <a:pt x="401" y="10"/>
                    <a:pt x="299" y="0"/>
                    <a:pt x="217" y="0"/>
                  </a:cubicBezTo>
                  <a:cubicBezTo>
                    <a:pt x="216" y="0"/>
                    <a:pt x="214" y="0"/>
                    <a:pt x="213" y="0"/>
                  </a:cubicBezTo>
                  <a:lnTo>
                    <a:pt x="213" y="0"/>
                  </a:lnTo>
                  <a:cubicBezTo>
                    <a:pt x="212" y="0"/>
                    <a:pt x="211" y="0"/>
                    <a:pt x="21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34"/>
            <p:cNvSpPr/>
            <p:nvPr/>
          </p:nvSpPr>
          <p:spPr>
            <a:xfrm>
              <a:off x="5390906" y="3402791"/>
              <a:ext cx="273" cy="409"/>
            </a:xfrm>
            <a:custGeom>
              <a:rect b="b" l="l" r="r" t="t"/>
              <a:pathLst>
                <a:path extrusionOk="0" h="18" w="12">
                  <a:moveTo>
                    <a:pt x="11" y="18"/>
                  </a:moveTo>
                  <a:cubicBezTo>
                    <a:pt x="8" y="11"/>
                    <a:pt x="4" y="7"/>
                    <a:pt x="1" y="0"/>
                  </a:cubicBezTo>
                  <a:cubicBezTo>
                    <a:pt x="4" y="7"/>
                    <a:pt x="8" y="11"/>
                    <a:pt x="11" y="1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34"/>
            <p:cNvSpPr/>
            <p:nvPr/>
          </p:nvSpPr>
          <p:spPr>
            <a:xfrm>
              <a:off x="5385340" y="3396180"/>
              <a:ext cx="4476" cy="5589"/>
            </a:xfrm>
            <a:custGeom>
              <a:rect b="b" l="l" r="r" t="t"/>
              <a:pathLst>
                <a:path extrusionOk="0" h="246" w="197">
                  <a:moveTo>
                    <a:pt x="39" y="60"/>
                  </a:moveTo>
                  <a:cubicBezTo>
                    <a:pt x="29" y="39"/>
                    <a:pt x="15" y="18"/>
                    <a:pt x="1" y="1"/>
                  </a:cubicBezTo>
                  <a:lnTo>
                    <a:pt x="1" y="1"/>
                  </a:lnTo>
                  <a:cubicBezTo>
                    <a:pt x="15" y="18"/>
                    <a:pt x="29" y="39"/>
                    <a:pt x="39" y="60"/>
                  </a:cubicBezTo>
                  <a:cubicBezTo>
                    <a:pt x="78" y="134"/>
                    <a:pt x="134" y="197"/>
                    <a:pt x="197" y="246"/>
                  </a:cubicBezTo>
                  <a:cubicBezTo>
                    <a:pt x="134" y="197"/>
                    <a:pt x="78" y="134"/>
                    <a:pt x="39" y="6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4"/>
            <p:cNvSpPr/>
            <p:nvPr/>
          </p:nvSpPr>
          <p:spPr>
            <a:xfrm>
              <a:off x="5407537" y="3463792"/>
              <a:ext cx="5748" cy="2726"/>
            </a:xfrm>
            <a:custGeom>
              <a:rect b="b" l="l" r="r" t="t"/>
              <a:pathLst>
                <a:path extrusionOk="0" h="120" w="253">
                  <a:moveTo>
                    <a:pt x="252" y="0"/>
                  </a:moveTo>
                  <a:lnTo>
                    <a:pt x="224" y="18"/>
                  </a:lnTo>
                  <a:cubicBezTo>
                    <a:pt x="177" y="47"/>
                    <a:pt x="133" y="72"/>
                    <a:pt x="96" y="89"/>
                  </a:cubicBezTo>
                  <a:lnTo>
                    <a:pt x="96" y="89"/>
                  </a:lnTo>
                  <a:cubicBezTo>
                    <a:pt x="135" y="71"/>
                    <a:pt x="187" y="43"/>
                    <a:pt x="252" y="0"/>
                  </a:cubicBezTo>
                  <a:close/>
                  <a:moveTo>
                    <a:pt x="96" y="89"/>
                  </a:moveTo>
                  <a:cubicBezTo>
                    <a:pt x="48" y="110"/>
                    <a:pt x="17" y="117"/>
                    <a:pt x="0" y="119"/>
                  </a:cubicBezTo>
                  <a:cubicBezTo>
                    <a:pt x="21" y="119"/>
                    <a:pt x="54" y="109"/>
                    <a:pt x="96" y="89"/>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4"/>
            <p:cNvSpPr/>
            <p:nvPr/>
          </p:nvSpPr>
          <p:spPr>
            <a:xfrm>
              <a:off x="5391224" y="3403268"/>
              <a:ext cx="591" cy="818"/>
            </a:xfrm>
            <a:custGeom>
              <a:rect b="b" l="l" r="r" t="t"/>
              <a:pathLst>
                <a:path extrusionOk="0" h="36" w="26">
                  <a:moveTo>
                    <a:pt x="25" y="35"/>
                  </a:moveTo>
                  <a:cubicBezTo>
                    <a:pt x="18" y="25"/>
                    <a:pt x="11" y="11"/>
                    <a:pt x="1" y="0"/>
                  </a:cubicBezTo>
                  <a:cubicBezTo>
                    <a:pt x="11" y="11"/>
                    <a:pt x="18" y="25"/>
                    <a:pt x="25" y="3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34"/>
            <p:cNvSpPr/>
            <p:nvPr/>
          </p:nvSpPr>
          <p:spPr>
            <a:xfrm>
              <a:off x="5407446" y="3465860"/>
              <a:ext cx="23" cy="250"/>
            </a:xfrm>
            <a:custGeom>
              <a:rect b="b" l="l" r="r" t="t"/>
              <a:pathLst>
                <a:path extrusionOk="0" h="11" w="1">
                  <a:moveTo>
                    <a:pt x="1" y="11"/>
                  </a:moveTo>
                  <a:lnTo>
                    <a:pt x="1" y="0"/>
                  </a:lnTo>
                  <a:cubicBezTo>
                    <a:pt x="1" y="4"/>
                    <a:pt x="1" y="7"/>
                    <a:pt x="1" y="1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34"/>
            <p:cNvSpPr/>
            <p:nvPr/>
          </p:nvSpPr>
          <p:spPr>
            <a:xfrm>
              <a:off x="5407219" y="3463065"/>
              <a:ext cx="182" cy="1704"/>
            </a:xfrm>
            <a:custGeom>
              <a:rect b="b" l="l" r="r" t="t"/>
              <a:pathLst>
                <a:path extrusionOk="0" h="75" w="8">
                  <a:moveTo>
                    <a:pt x="0" y="1"/>
                  </a:moveTo>
                  <a:cubicBezTo>
                    <a:pt x="4" y="25"/>
                    <a:pt x="4" y="50"/>
                    <a:pt x="7" y="74"/>
                  </a:cubicBezTo>
                  <a:cubicBezTo>
                    <a:pt x="7" y="50"/>
                    <a:pt x="4" y="25"/>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4"/>
            <p:cNvSpPr/>
            <p:nvPr/>
          </p:nvSpPr>
          <p:spPr>
            <a:xfrm>
              <a:off x="5407378" y="3464974"/>
              <a:ext cx="91" cy="432"/>
            </a:xfrm>
            <a:custGeom>
              <a:rect b="b" l="l" r="r" t="t"/>
              <a:pathLst>
                <a:path extrusionOk="0" h="19" w="4">
                  <a:moveTo>
                    <a:pt x="4" y="1"/>
                  </a:moveTo>
                  <a:cubicBezTo>
                    <a:pt x="0" y="8"/>
                    <a:pt x="4" y="11"/>
                    <a:pt x="4" y="18"/>
                  </a:cubicBezTo>
                  <a:lnTo>
                    <a:pt x="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34"/>
            <p:cNvSpPr/>
            <p:nvPr/>
          </p:nvSpPr>
          <p:spPr>
            <a:xfrm>
              <a:off x="5396154" y="3428237"/>
              <a:ext cx="1454" cy="4476"/>
            </a:xfrm>
            <a:custGeom>
              <a:rect b="b" l="l" r="r" t="t"/>
              <a:pathLst>
                <a:path extrusionOk="0" h="197" w="64">
                  <a:moveTo>
                    <a:pt x="60" y="0"/>
                  </a:moveTo>
                  <a:cubicBezTo>
                    <a:pt x="64" y="70"/>
                    <a:pt x="43" y="140"/>
                    <a:pt x="1" y="196"/>
                  </a:cubicBezTo>
                  <a:cubicBezTo>
                    <a:pt x="43" y="140"/>
                    <a:pt x="64" y="70"/>
                    <a:pt x="6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34"/>
            <p:cNvSpPr/>
            <p:nvPr/>
          </p:nvSpPr>
          <p:spPr>
            <a:xfrm>
              <a:off x="5390429" y="3402382"/>
              <a:ext cx="23" cy="23"/>
            </a:xfrm>
            <a:custGeom>
              <a:rect b="b" l="l" r="r" t="t"/>
              <a:pathLst>
                <a:path extrusionOk="0" h="1" w="1">
                  <a:moveTo>
                    <a:pt x="1"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4"/>
            <p:cNvSpPr/>
            <p:nvPr/>
          </p:nvSpPr>
          <p:spPr>
            <a:xfrm>
              <a:off x="5412626" y="3462997"/>
              <a:ext cx="1840" cy="1204"/>
            </a:xfrm>
            <a:custGeom>
              <a:rect b="b" l="l" r="r" t="t"/>
              <a:pathLst>
                <a:path extrusionOk="0" h="53" w="81">
                  <a:moveTo>
                    <a:pt x="81" y="0"/>
                  </a:moveTo>
                  <a:lnTo>
                    <a:pt x="28" y="32"/>
                  </a:lnTo>
                  <a:lnTo>
                    <a:pt x="28" y="35"/>
                  </a:lnTo>
                  <a:lnTo>
                    <a:pt x="28" y="35"/>
                  </a:lnTo>
                  <a:cubicBezTo>
                    <a:pt x="46" y="23"/>
                    <a:pt x="63" y="12"/>
                    <a:pt x="81" y="0"/>
                  </a:cubicBezTo>
                  <a:close/>
                  <a:moveTo>
                    <a:pt x="28" y="35"/>
                  </a:moveTo>
                  <a:lnTo>
                    <a:pt x="28" y="35"/>
                  </a:lnTo>
                  <a:cubicBezTo>
                    <a:pt x="19" y="41"/>
                    <a:pt x="10" y="47"/>
                    <a:pt x="0" y="53"/>
                  </a:cubicBezTo>
                  <a:lnTo>
                    <a:pt x="28" y="35"/>
                  </a:lnTo>
                  <a:lnTo>
                    <a:pt x="28" y="3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4"/>
            <p:cNvSpPr/>
            <p:nvPr/>
          </p:nvSpPr>
          <p:spPr>
            <a:xfrm>
              <a:off x="5472741" y="3451070"/>
              <a:ext cx="182" cy="500"/>
            </a:xfrm>
            <a:custGeom>
              <a:rect b="b" l="l" r="r" t="t"/>
              <a:pathLst>
                <a:path extrusionOk="0" h="22" w="8">
                  <a:moveTo>
                    <a:pt x="1" y="21"/>
                  </a:moveTo>
                  <a:lnTo>
                    <a:pt x="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4"/>
            <p:cNvSpPr/>
            <p:nvPr/>
          </p:nvSpPr>
          <p:spPr>
            <a:xfrm>
              <a:off x="5472900" y="3450502"/>
              <a:ext cx="182" cy="432"/>
            </a:xfrm>
            <a:custGeom>
              <a:rect b="b" l="l" r="r" t="t"/>
              <a:pathLst>
                <a:path extrusionOk="0" h="19" w="8">
                  <a:moveTo>
                    <a:pt x="1" y="18"/>
                  </a:moveTo>
                  <a:lnTo>
                    <a:pt x="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34"/>
            <p:cNvSpPr/>
            <p:nvPr/>
          </p:nvSpPr>
          <p:spPr>
            <a:xfrm>
              <a:off x="5468288" y="3454091"/>
              <a:ext cx="3522" cy="204"/>
            </a:xfrm>
            <a:custGeom>
              <a:rect b="b" l="l" r="r" t="t"/>
              <a:pathLst>
                <a:path extrusionOk="0" h="9" w="155">
                  <a:moveTo>
                    <a:pt x="1" y="0"/>
                  </a:moveTo>
                  <a:cubicBezTo>
                    <a:pt x="38" y="5"/>
                    <a:pt x="73" y="8"/>
                    <a:pt x="109" y="9"/>
                  </a:cubicBezTo>
                  <a:lnTo>
                    <a:pt x="109" y="9"/>
                  </a:lnTo>
                  <a:cubicBezTo>
                    <a:pt x="84" y="8"/>
                    <a:pt x="60" y="6"/>
                    <a:pt x="36" y="4"/>
                  </a:cubicBezTo>
                  <a:lnTo>
                    <a:pt x="1" y="0"/>
                  </a:lnTo>
                  <a:close/>
                  <a:moveTo>
                    <a:pt x="155" y="7"/>
                  </a:moveTo>
                  <a:lnTo>
                    <a:pt x="155" y="7"/>
                  </a:lnTo>
                  <a:cubicBezTo>
                    <a:pt x="141" y="8"/>
                    <a:pt x="127" y="9"/>
                    <a:pt x="113" y="9"/>
                  </a:cubicBezTo>
                  <a:cubicBezTo>
                    <a:pt x="112" y="9"/>
                    <a:pt x="111" y="9"/>
                    <a:pt x="109" y="9"/>
                  </a:cubicBezTo>
                  <a:lnTo>
                    <a:pt x="109" y="9"/>
                  </a:lnTo>
                  <a:cubicBezTo>
                    <a:pt x="113" y="9"/>
                    <a:pt x="116" y="9"/>
                    <a:pt x="119" y="9"/>
                  </a:cubicBezTo>
                  <a:cubicBezTo>
                    <a:pt x="131" y="9"/>
                    <a:pt x="143" y="8"/>
                    <a:pt x="155" y="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34"/>
            <p:cNvSpPr/>
            <p:nvPr/>
          </p:nvSpPr>
          <p:spPr>
            <a:xfrm>
              <a:off x="5500027" y="3419240"/>
              <a:ext cx="9406" cy="1704"/>
            </a:xfrm>
            <a:custGeom>
              <a:rect b="b" l="l" r="r" t="t"/>
              <a:pathLst>
                <a:path extrusionOk="0" h="75" w="414">
                  <a:moveTo>
                    <a:pt x="414" y="1"/>
                  </a:moveTo>
                  <a:cubicBezTo>
                    <a:pt x="263" y="1"/>
                    <a:pt x="116" y="15"/>
                    <a:pt x="1" y="74"/>
                  </a:cubicBezTo>
                  <a:cubicBezTo>
                    <a:pt x="116" y="15"/>
                    <a:pt x="263" y="4"/>
                    <a:pt x="41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4"/>
            <p:cNvSpPr/>
            <p:nvPr/>
          </p:nvSpPr>
          <p:spPr>
            <a:xfrm>
              <a:off x="5526835" y="3423943"/>
              <a:ext cx="1295" cy="500"/>
            </a:xfrm>
            <a:custGeom>
              <a:rect b="b" l="l" r="r" t="t"/>
              <a:pathLst>
                <a:path extrusionOk="0" h="22" w="57">
                  <a:moveTo>
                    <a:pt x="57" y="0"/>
                  </a:moveTo>
                  <a:cubicBezTo>
                    <a:pt x="39" y="11"/>
                    <a:pt x="18" y="18"/>
                    <a:pt x="1" y="21"/>
                  </a:cubicBezTo>
                  <a:cubicBezTo>
                    <a:pt x="15" y="21"/>
                    <a:pt x="29" y="18"/>
                    <a:pt x="43" y="11"/>
                  </a:cubicBezTo>
                  <a:lnTo>
                    <a:pt x="57"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34"/>
            <p:cNvSpPr/>
            <p:nvPr/>
          </p:nvSpPr>
          <p:spPr>
            <a:xfrm>
              <a:off x="5473150" y="3449865"/>
              <a:ext cx="23" cy="114"/>
            </a:xfrm>
            <a:custGeom>
              <a:rect b="b" l="l" r="r" t="t"/>
              <a:pathLst>
                <a:path extrusionOk="0" h="5" w="1">
                  <a:moveTo>
                    <a:pt x="0" y="4"/>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34"/>
            <p:cNvSpPr/>
            <p:nvPr/>
          </p:nvSpPr>
          <p:spPr>
            <a:xfrm>
              <a:off x="5527789" y="3423693"/>
              <a:ext cx="659" cy="432"/>
            </a:xfrm>
            <a:custGeom>
              <a:rect b="b" l="l" r="r" t="t"/>
              <a:pathLst>
                <a:path extrusionOk="0" h="19" w="29">
                  <a:moveTo>
                    <a:pt x="29" y="1"/>
                  </a:moveTo>
                  <a:lnTo>
                    <a:pt x="29" y="1"/>
                  </a:lnTo>
                  <a:cubicBezTo>
                    <a:pt x="18" y="8"/>
                    <a:pt x="8" y="15"/>
                    <a:pt x="1" y="18"/>
                  </a:cubicBezTo>
                  <a:lnTo>
                    <a:pt x="15" y="11"/>
                  </a:lnTo>
                  <a:lnTo>
                    <a:pt x="29"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34"/>
            <p:cNvSpPr/>
            <p:nvPr/>
          </p:nvSpPr>
          <p:spPr>
            <a:xfrm>
              <a:off x="5466220" y="3453841"/>
              <a:ext cx="2885" cy="341"/>
            </a:xfrm>
            <a:custGeom>
              <a:rect b="b" l="l" r="r" t="t"/>
              <a:pathLst>
                <a:path extrusionOk="0" h="15" w="127">
                  <a:moveTo>
                    <a:pt x="1" y="1"/>
                  </a:moveTo>
                  <a:lnTo>
                    <a:pt x="92" y="11"/>
                  </a:lnTo>
                  <a:lnTo>
                    <a:pt x="127" y="15"/>
                  </a:lnTo>
                  <a:lnTo>
                    <a:pt x="127" y="15"/>
                  </a:lnTo>
                  <a:lnTo>
                    <a:pt x="1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34"/>
            <p:cNvSpPr/>
            <p:nvPr/>
          </p:nvSpPr>
          <p:spPr>
            <a:xfrm>
              <a:off x="5237801" y="3179370"/>
              <a:ext cx="156473" cy="228063"/>
            </a:xfrm>
            <a:custGeom>
              <a:rect b="b" l="l" r="r" t="t"/>
              <a:pathLst>
                <a:path extrusionOk="0" h="10038" w="6887">
                  <a:moveTo>
                    <a:pt x="3333" y="0"/>
                  </a:moveTo>
                  <a:lnTo>
                    <a:pt x="3312" y="4"/>
                  </a:lnTo>
                  <a:lnTo>
                    <a:pt x="3295" y="7"/>
                  </a:lnTo>
                  <a:lnTo>
                    <a:pt x="3274" y="11"/>
                  </a:lnTo>
                  <a:lnTo>
                    <a:pt x="3232" y="18"/>
                  </a:lnTo>
                  <a:lnTo>
                    <a:pt x="3249" y="39"/>
                  </a:lnTo>
                  <a:lnTo>
                    <a:pt x="3263" y="56"/>
                  </a:lnTo>
                  <a:lnTo>
                    <a:pt x="3281" y="81"/>
                  </a:lnTo>
                  <a:lnTo>
                    <a:pt x="3295" y="98"/>
                  </a:lnTo>
                  <a:lnTo>
                    <a:pt x="3309" y="119"/>
                  </a:lnTo>
                  <a:lnTo>
                    <a:pt x="3319" y="133"/>
                  </a:lnTo>
                  <a:cubicBezTo>
                    <a:pt x="3326" y="147"/>
                    <a:pt x="3333" y="161"/>
                    <a:pt x="3340" y="175"/>
                  </a:cubicBezTo>
                  <a:cubicBezTo>
                    <a:pt x="3340" y="179"/>
                    <a:pt x="3344" y="182"/>
                    <a:pt x="3347" y="189"/>
                  </a:cubicBezTo>
                  <a:cubicBezTo>
                    <a:pt x="3347" y="193"/>
                    <a:pt x="3351" y="203"/>
                    <a:pt x="3354" y="210"/>
                  </a:cubicBezTo>
                  <a:cubicBezTo>
                    <a:pt x="3354" y="217"/>
                    <a:pt x="3358" y="217"/>
                    <a:pt x="3358" y="224"/>
                  </a:cubicBezTo>
                  <a:cubicBezTo>
                    <a:pt x="3358" y="231"/>
                    <a:pt x="3361" y="235"/>
                    <a:pt x="3361" y="242"/>
                  </a:cubicBezTo>
                  <a:lnTo>
                    <a:pt x="3361" y="259"/>
                  </a:lnTo>
                  <a:cubicBezTo>
                    <a:pt x="3361" y="263"/>
                    <a:pt x="3361" y="270"/>
                    <a:pt x="3361" y="273"/>
                  </a:cubicBezTo>
                  <a:cubicBezTo>
                    <a:pt x="3354" y="329"/>
                    <a:pt x="3323" y="378"/>
                    <a:pt x="3277" y="410"/>
                  </a:cubicBezTo>
                  <a:lnTo>
                    <a:pt x="3274" y="413"/>
                  </a:lnTo>
                  <a:cubicBezTo>
                    <a:pt x="3239" y="438"/>
                    <a:pt x="3218" y="469"/>
                    <a:pt x="3211" y="511"/>
                  </a:cubicBezTo>
                  <a:lnTo>
                    <a:pt x="3204" y="529"/>
                  </a:lnTo>
                  <a:cubicBezTo>
                    <a:pt x="3186" y="606"/>
                    <a:pt x="3162" y="721"/>
                    <a:pt x="2983" y="959"/>
                  </a:cubicBezTo>
                  <a:cubicBezTo>
                    <a:pt x="2966" y="980"/>
                    <a:pt x="2948" y="1005"/>
                    <a:pt x="2927" y="1026"/>
                  </a:cubicBezTo>
                  <a:cubicBezTo>
                    <a:pt x="2647" y="1348"/>
                    <a:pt x="2227" y="1464"/>
                    <a:pt x="1975" y="1537"/>
                  </a:cubicBezTo>
                  <a:cubicBezTo>
                    <a:pt x="1936" y="1544"/>
                    <a:pt x="1905" y="1555"/>
                    <a:pt x="1873" y="1565"/>
                  </a:cubicBezTo>
                  <a:cubicBezTo>
                    <a:pt x="1712" y="1614"/>
                    <a:pt x="1611" y="1887"/>
                    <a:pt x="1516" y="2153"/>
                  </a:cubicBezTo>
                  <a:cubicBezTo>
                    <a:pt x="1485" y="2237"/>
                    <a:pt x="1457" y="2321"/>
                    <a:pt x="1422" y="2398"/>
                  </a:cubicBezTo>
                  <a:cubicBezTo>
                    <a:pt x="1355" y="2559"/>
                    <a:pt x="1285" y="2636"/>
                    <a:pt x="1198" y="2647"/>
                  </a:cubicBezTo>
                  <a:lnTo>
                    <a:pt x="1180" y="2647"/>
                  </a:lnTo>
                  <a:cubicBezTo>
                    <a:pt x="1170" y="2647"/>
                    <a:pt x="1156" y="2647"/>
                    <a:pt x="1145" y="2643"/>
                  </a:cubicBezTo>
                  <a:cubicBezTo>
                    <a:pt x="1135" y="2640"/>
                    <a:pt x="1121" y="2636"/>
                    <a:pt x="1110" y="2629"/>
                  </a:cubicBezTo>
                  <a:cubicBezTo>
                    <a:pt x="1040" y="2598"/>
                    <a:pt x="981" y="2521"/>
                    <a:pt x="921" y="2437"/>
                  </a:cubicBezTo>
                  <a:cubicBezTo>
                    <a:pt x="890" y="2397"/>
                    <a:pt x="868" y="2384"/>
                    <a:pt x="839" y="2384"/>
                  </a:cubicBezTo>
                  <a:cubicBezTo>
                    <a:pt x="822" y="2384"/>
                    <a:pt x="802" y="2388"/>
                    <a:pt x="778" y="2395"/>
                  </a:cubicBezTo>
                  <a:cubicBezTo>
                    <a:pt x="751" y="2404"/>
                    <a:pt x="723" y="2408"/>
                    <a:pt x="696" y="2408"/>
                  </a:cubicBezTo>
                  <a:cubicBezTo>
                    <a:pt x="628" y="2408"/>
                    <a:pt x="561" y="2382"/>
                    <a:pt x="512" y="2335"/>
                  </a:cubicBezTo>
                  <a:cubicBezTo>
                    <a:pt x="470" y="2300"/>
                    <a:pt x="435" y="2258"/>
                    <a:pt x="407" y="2209"/>
                  </a:cubicBezTo>
                  <a:cubicBezTo>
                    <a:pt x="400" y="2195"/>
                    <a:pt x="393" y="2178"/>
                    <a:pt x="393" y="2157"/>
                  </a:cubicBezTo>
                  <a:cubicBezTo>
                    <a:pt x="396" y="2108"/>
                    <a:pt x="421" y="2062"/>
                    <a:pt x="456" y="2031"/>
                  </a:cubicBezTo>
                  <a:cubicBezTo>
                    <a:pt x="473" y="2010"/>
                    <a:pt x="487" y="1992"/>
                    <a:pt x="501" y="1971"/>
                  </a:cubicBezTo>
                  <a:cubicBezTo>
                    <a:pt x="505" y="1968"/>
                    <a:pt x="505" y="1961"/>
                    <a:pt x="508" y="1957"/>
                  </a:cubicBezTo>
                  <a:lnTo>
                    <a:pt x="508" y="1954"/>
                  </a:lnTo>
                  <a:cubicBezTo>
                    <a:pt x="508" y="1950"/>
                    <a:pt x="508" y="1947"/>
                    <a:pt x="508" y="1943"/>
                  </a:cubicBezTo>
                  <a:lnTo>
                    <a:pt x="508" y="1936"/>
                  </a:lnTo>
                  <a:cubicBezTo>
                    <a:pt x="505" y="1929"/>
                    <a:pt x="505" y="1926"/>
                    <a:pt x="505" y="1922"/>
                  </a:cubicBezTo>
                  <a:cubicBezTo>
                    <a:pt x="505" y="1919"/>
                    <a:pt x="505" y="1919"/>
                    <a:pt x="501" y="1915"/>
                  </a:cubicBezTo>
                  <a:cubicBezTo>
                    <a:pt x="498" y="1912"/>
                    <a:pt x="498" y="1905"/>
                    <a:pt x="498" y="1901"/>
                  </a:cubicBezTo>
                  <a:lnTo>
                    <a:pt x="491" y="1891"/>
                  </a:lnTo>
                  <a:lnTo>
                    <a:pt x="484" y="1873"/>
                  </a:lnTo>
                  <a:lnTo>
                    <a:pt x="477" y="1863"/>
                  </a:lnTo>
                  <a:lnTo>
                    <a:pt x="466" y="1845"/>
                  </a:lnTo>
                  <a:lnTo>
                    <a:pt x="456" y="1835"/>
                  </a:lnTo>
                  <a:lnTo>
                    <a:pt x="442" y="1814"/>
                  </a:lnTo>
                  <a:lnTo>
                    <a:pt x="431" y="1803"/>
                  </a:lnTo>
                  <a:lnTo>
                    <a:pt x="431" y="1800"/>
                  </a:lnTo>
                  <a:cubicBezTo>
                    <a:pt x="295" y="1852"/>
                    <a:pt x="144" y="2052"/>
                    <a:pt x="57" y="2230"/>
                  </a:cubicBezTo>
                  <a:cubicBezTo>
                    <a:pt x="0" y="2349"/>
                    <a:pt x="116" y="2591"/>
                    <a:pt x="190" y="2748"/>
                  </a:cubicBezTo>
                  <a:cubicBezTo>
                    <a:pt x="221" y="2811"/>
                    <a:pt x="246" y="2874"/>
                    <a:pt x="267" y="2941"/>
                  </a:cubicBezTo>
                  <a:cubicBezTo>
                    <a:pt x="281" y="2979"/>
                    <a:pt x="277" y="3021"/>
                    <a:pt x="253" y="3056"/>
                  </a:cubicBezTo>
                  <a:cubicBezTo>
                    <a:pt x="227" y="3085"/>
                    <a:pt x="191" y="3099"/>
                    <a:pt x="153" y="3099"/>
                  </a:cubicBezTo>
                  <a:cubicBezTo>
                    <a:pt x="149" y="3099"/>
                    <a:pt x="145" y="3099"/>
                    <a:pt x="141" y="3099"/>
                  </a:cubicBezTo>
                  <a:cubicBezTo>
                    <a:pt x="127" y="3099"/>
                    <a:pt x="116" y="3102"/>
                    <a:pt x="102" y="3102"/>
                  </a:cubicBezTo>
                  <a:cubicBezTo>
                    <a:pt x="102" y="3106"/>
                    <a:pt x="99" y="3109"/>
                    <a:pt x="99" y="3113"/>
                  </a:cubicBezTo>
                  <a:cubicBezTo>
                    <a:pt x="99" y="3169"/>
                    <a:pt x="333" y="3309"/>
                    <a:pt x="442" y="3375"/>
                  </a:cubicBezTo>
                  <a:cubicBezTo>
                    <a:pt x="529" y="3428"/>
                    <a:pt x="606" y="3477"/>
                    <a:pt x="669" y="3522"/>
                  </a:cubicBezTo>
                  <a:cubicBezTo>
                    <a:pt x="788" y="3610"/>
                    <a:pt x="893" y="3785"/>
                    <a:pt x="995" y="3953"/>
                  </a:cubicBezTo>
                  <a:cubicBezTo>
                    <a:pt x="1061" y="4068"/>
                    <a:pt x="1135" y="4180"/>
                    <a:pt x="1222" y="4282"/>
                  </a:cubicBezTo>
                  <a:cubicBezTo>
                    <a:pt x="1359" y="4425"/>
                    <a:pt x="1404" y="4558"/>
                    <a:pt x="1485" y="4779"/>
                  </a:cubicBezTo>
                  <a:cubicBezTo>
                    <a:pt x="1520" y="4873"/>
                    <a:pt x="1562" y="4992"/>
                    <a:pt x="1621" y="5139"/>
                  </a:cubicBezTo>
                  <a:cubicBezTo>
                    <a:pt x="1810" y="5598"/>
                    <a:pt x="2196" y="6396"/>
                    <a:pt x="2462" y="6736"/>
                  </a:cubicBezTo>
                  <a:cubicBezTo>
                    <a:pt x="2633" y="6953"/>
                    <a:pt x="2899" y="7342"/>
                    <a:pt x="2794" y="7513"/>
                  </a:cubicBezTo>
                  <a:cubicBezTo>
                    <a:pt x="2759" y="7573"/>
                    <a:pt x="2805" y="7800"/>
                    <a:pt x="2980" y="7923"/>
                  </a:cubicBezTo>
                  <a:cubicBezTo>
                    <a:pt x="3043" y="7968"/>
                    <a:pt x="3106" y="8017"/>
                    <a:pt x="3165" y="8070"/>
                  </a:cubicBezTo>
                  <a:cubicBezTo>
                    <a:pt x="3365" y="8252"/>
                    <a:pt x="3589" y="8406"/>
                    <a:pt x="3834" y="8525"/>
                  </a:cubicBezTo>
                  <a:cubicBezTo>
                    <a:pt x="4793" y="9004"/>
                    <a:pt x="5332" y="9341"/>
                    <a:pt x="5437" y="9523"/>
                  </a:cubicBezTo>
                  <a:cubicBezTo>
                    <a:pt x="5549" y="9708"/>
                    <a:pt x="5896" y="9901"/>
                    <a:pt x="6029" y="9971"/>
                  </a:cubicBezTo>
                  <a:lnTo>
                    <a:pt x="6067" y="9995"/>
                  </a:lnTo>
                  <a:cubicBezTo>
                    <a:pt x="6085" y="10006"/>
                    <a:pt x="6099" y="10020"/>
                    <a:pt x="6109" y="10037"/>
                  </a:cubicBezTo>
                  <a:lnTo>
                    <a:pt x="6123" y="10027"/>
                  </a:lnTo>
                  <a:lnTo>
                    <a:pt x="6134" y="10023"/>
                  </a:lnTo>
                  <a:cubicBezTo>
                    <a:pt x="6141" y="10016"/>
                    <a:pt x="6151" y="10013"/>
                    <a:pt x="6158" y="10009"/>
                  </a:cubicBezTo>
                  <a:cubicBezTo>
                    <a:pt x="6214" y="9971"/>
                    <a:pt x="6253" y="9915"/>
                    <a:pt x="6270" y="9848"/>
                  </a:cubicBezTo>
                  <a:cubicBezTo>
                    <a:pt x="6288" y="9810"/>
                    <a:pt x="6299" y="9768"/>
                    <a:pt x="6309" y="9729"/>
                  </a:cubicBezTo>
                  <a:cubicBezTo>
                    <a:pt x="6320" y="9684"/>
                    <a:pt x="6334" y="9638"/>
                    <a:pt x="6355" y="9596"/>
                  </a:cubicBezTo>
                  <a:lnTo>
                    <a:pt x="6365" y="9565"/>
                  </a:lnTo>
                  <a:lnTo>
                    <a:pt x="6365" y="9561"/>
                  </a:lnTo>
                  <a:cubicBezTo>
                    <a:pt x="6365" y="9551"/>
                    <a:pt x="6365" y="9544"/>
                    <a:pt x="6362" y="9533"/>
                  </a:cubicBezTo>
                  <a:lnTo>
                    <a:pt x="6362" y="9530"/>
                  </a:lnTo>
                  <a:lnTo>
                    <a:pt x="6362" y="9502"/>
                  </a:lnTo>
                  <a:lnTo>
                    <a:pt x="6362" y="9498"/>
                  </a:lnTo>
                  <a:lnTo>
                    <a:pt x="6362" y="9467"/>
                  </a:lnTo>
                  <a:lnTo>
                    <a:pt x="6362" y="9460"/>
                  </a:lnTo>
                  <a:cubicBezTo>
                    <a:pt x="6362" y="9449"/>
                    <a:pt x="6365" y="9439"/>
                    <a:pt x="6365" y="9428"/>
                  </a:cubicBezTo>
                  <a:lnTo>
                    <a:pt x="6365" y="9425"/>
                  </a:lnTo>
                  <a:cubicBezTo>
                    <a:pt x="6369" y="9414"/>
                    <a:pt x="6372" y="9404"/>
                    <a:pt x="6376" y="9393"/>
                  </a:cubicBezTo>
                  <a:lnTo>
                    <a:pt x="6376" y="9390"/>
                  </a:lnTo>
                  <a:cubicBezTo>
                    <a:pt x="6379" y="9383"/>
                    <a:pt x="6383" y="9372"/>
                    <a:pt x="6390" y="9362"/>
                  </a:cubicBezTo>
                  <a:lnTo>
                    <a:pt x="6390" y="9358"/>
                  </a:lnTo>
                  <a:cubicBezTo>
                    <a:pt x="6397" y="9348"/>
                    <a:pt x="6404" y="9341"/>
                    <a:pt x="6411" y="9334"/>
                  </a:cubicBezTo>
                  <a:lnTo>
                    <a:pt x="6414" y="9327"/>
                  </a:lnTo>
                  <a:cubicBezTo>
                    <a:pt x="6425" y="9320"/>
                    <a:pt x="6435" y="9313"/>
                    <a:pt x="6446" y="9306"/>
                  </a:cubicBezTo>
                  <a:cubicBezTo>
                    <a:pt x="6540" y="9253"/>
                    <a:pt x="6701" y="9015"/>
                    <a:pt x="6701" y="8927"/>
                  </a:cubicBezTo>
                  <a:cubicBezTo>
                    <a:pt x="6701" y="8913"/>
                    <a:pt x="6677" y="8896"/>
                    <a:pt x="6638" y="8871"/>
                  </a:cubicBezTo>
                  <a:cubicBezTo>
                    <a:pt x="6582" y="8836"/>
                    <a:pt x="6491" y="8784"/>
                    <a:pt x="6491" y="8668"/>
                  </a:cubicBezTo>
                  <a:cubicBezTo>
                    <a:pt x="6491" y="8591"/>
                    <a:pt x="6537" y="8504"/>
                    <a:pt x="6579" y="8420"/>
                  </a:cubicBezTo>
                  <a:cubicBezTo>
                    <a:pt x="6607" y="8371"/>
                    <a:pt x="6656" y="8273"/>
                    <a:pt x="6645" y="8248"/>
                  </a:cubicBezTo>
                  <a:cubicBezTo>
                    <a:pt x="6551" y="8171"/>
                    <a:pt x="6621" y="8042"/>
                    <a:pt x="6680" y="7930"/>
                  </a:cubicBezTo>
                  <a:cubicBezTo>
                    <a:pt x="6712" y="7870"/>
                    <a:pt x="6757" y="7790"/>
                    <a:pt x="6750" y="7755"/>
                  </a:cubicBezTo>
                  <a:cubicBezTo>
                    <a:pt x="6750" y="7734"/>
                    <a:pt x="6747" y="7706"/>
                    <a:pt x="6740" y="7667"/>
                  </a:cubicBezTo>
                  <a:cubicBezTo>
                    <a:pt x="6666" y="7156"/>
                    <a:pt x="6663" y="6981"/>
                    <a:pt x="6722" y="6925"/>
                  </a:cubicBezTo>
                  <a:cubicBezTo>
                    <a:pt x="6740" y="6907"/>
                    <a:pt x="6757" y="6893"/>
                    <a:pt x="6778" y="6879"/>
                  </a:cubicBezTo>
                  <a:cubicBezTo>
                    <a:pt x="6848" y="6823"/>
                    <a:pt x="6887" y="6792"/>
                    <a:pt x="6852" y="6704"/>
                  </a:cubicBezTo>
                  <a:cubicBezTo>
                    <a:pt x="6831" y="6641"/>
                    <a:pt x="6764" y="6519"/>
                    <a:pt x="6698" y="6389"/>
                  </a:cubicBezTo>
                  <a:lnTo>
                    <a:pt x="6670" y="6333"/>
                  </a:lnTo>
                  <a:lnTo>
                    <a:pt x="6638" y="6277"/>
                  </a:lnTo>
                  <a:lnTo>
                    <a:pt x="6635" y="6270"/>
                  </a:lnTo>
                  <a:lnTo>
                    <a:pt x="6610" y="6221"/>
                  </a:lnTo>
                  <a:lnTo>
                    <a:pt x="6603" y="6204"/>
                  </a:lnTo>
                  <a:lnTo>
                    <a:pt x="6582" y="6165"/>
                  </a:lnTo>
                  <a:lnTo>
                    <a:pt x="6572" y="6144"/>
                  </a:lnTo>
                  <a:lnTo>
                    <a:pt x="6554" y="6109"/>
                  </a:lnTo>
                  <a:lnTo>
                    <a:pt x="6544" y="6088"/>
                  </a:lnTo>
                  <a:lnTo>
                    <a:pt x="6530" y="6057"/>
                  </a:lnTo>
                  <a:lnTo>
                    <a:pt x="6519" y="6032"/>
                  </a:lnTo>
                  <a:lnTo>
                    <a:pt x="6505" y="6004"/>
                  </a:lnTo>
                  <a:lnTo>
                    <a:pt x="6495" y="5983"/>
                  </a:lnTo>
                  <a:lnTo>
                    <a:pt x="6491" y="5973"/>
                  </a:lnTo>
                  <a:cubicBezTo>
                    <a:pt x="6435" y="5967"/>
                    <a:pt x="6379" y="5964"/>
                    <a:pt x="6324" y="5964"/>
                  </a:cubicBezTo>
                  <a:cubicBezTo>
                    <a:pt x="6208" y="5964"/>
                    <a:pt x="6102" y="5977"/>
                    <a:pt x="6032" y="6001"/>
                  </a:cubicBezTo>
                  <a:cubicBezTo>
                    <a:pt x="6017" y="6007"/>
                    <a:pt x="6000" y="6010"/>
                    <a:pt x="5984" y="6010"/>
                  </a:cubicBezTo>
                  <a:cubicBezTo>
                    <a:pt x="5958" y="6010"/>
                    <a:pt x="5932" y="6002"/>
                    <a:pt x="5910" y="5987"/>
                  </a:cubicBezTo>
                  <a:cubicBezTo>
                    <a:pt x="5805" y="5910"/>
                    <a:pt x="5801" y="5661"/>
                    <a:pt x="5812" y="5346"/>
                  </a:cubicBezTo>
                  <a:cubicBezTo>
                    <a:pt x="5812" y="5301"/>
                    <a:pt x="5815" y="5259"/>
                    <a:pt x="5815" y="5227"/>
                  </a:cubicBezTo>
                  <a:cubicBezTo>
                    <a:pt x="5815" y="5210"/>
                    <a:pt x="5815" y="5196"/>
                    <a:pt x="5808" y="5178"/>
                  </a:cubicBezTo>
                  <a:cubicBezTo>
                    <a:pt x="5759" y="5206"/>
                    <a:pt x="5721" y="5248"/>
                    <a:pt x="5696" y="5301"/>
                  </a:cubicBezTo>
                  <a:cubicBezTo>
                    <a:pt x="5648" y="5413"/>
                    <a:pt x="5534" y="5436"/>
                    <a:pt x="5398" y="5436"/>
                  </a:cubicBezTo>
                  <a:cubicBezTo>
                    <a:pt x="5348" y="5436"/>
                    <a:pt x="5295" y="5433"/>
                    <a:pt x="5241" y="5430"/>
                  </a:cubicBezTo>
                  <a:cubicBezTo>
                    <a:pt x="5178" y="5427"/>
                    <a:pt x="5119" y="5423"/>
                    <a:pt x="5056" y="5423"/>
                  </a:cubicBezTo>
                  <a:cubicBezTo>
                    <a:pt x="4860" y="5423"/>
                    <a:pt x="4825" y="5273"/>
                    <a:pt x="4804" y="5185"/>
                  </a:cubicBezTo>
                  <a:cubicBezTo>
                    <a:pt x="4800" y="5161"/>
                    <a:pt x="4790" y="5136"/>
                    <a:pt x="4779" y="5115"/>
                  </a:cubicBezTo>
                  <a:lnTo>
                    <a:pt x="4772" y="5115"/>
                  </a:lnTo>
                  <a:cubicBezTo>
                    <a:pt x="4756" y="5116"/>
                    <a:pt x="4740" y="5117"/>
                    <a:pt x="4724" y="5117"/>
                  </a:cubicBezTo>
                  <a:cubicBezTo>
                    <a:pt x="4626" y="5117"/>
                    <a:pt x="4543" y="5089"/>
                    <a:pt x="4489" y="5038"/>
                  </a:cubicBezTo>
                  <a:cubicBezTo>
                    <a:pt x="4436" y="4982"/>
                    <a:pt x="4415" y="4905"/>
                    <a:pt x="4426" y="4831"/>
                  </a:cubicBezTo>
                  <a:cubicBezTo>
                    <a:pt x="4436" y="4733"/>
                    <a:pt x="4370" y="4639"/>
                    <a:pt x="4289" y="4527"/>
                  </a:cubicBezTo>
                  <a:cubicBezTo>
                    <a:pt x="4261" y="4488"/>
                    <a:pt x="4237" y="4450"/>
                    <a:pt x="4209" y="4404"/>
                  </a:cubicBezTo>
                  <a:lnTo>
                    <a:pt x="4180" y="4362"/>
                  </a:lnTo>
                  <a:cubicBezTo>
                    <a:pt x="4065" y="4184"/>
                    <a:pt x="3946" y="3998"/>
                    <a:pt x="4068" y="3858"/>
                  </a:cubicBezTo>
                  <a:cubicBezTo>
                    <a:pt x="4089" y="3834"/>
                    <a:pt x="4089" y="3816"/>
                    <a:pt x="4079" y="3764"/>
                  </a:cubicBezTo>
                  <a:cubicBezTo>
                    <a:pt x="4051" y="3669"/>
                    <a:pt x="4079" y="3568"/>
                    <a:pt x="4152" y="3501"/>
                  </a:cubicBezTo>
                  <a:cubicBezTo>
                    <a:pt x="4202" y="3456"/>
                    <a:pt x="4258" y="3417"/>
                    <a:pt x="4317" y="3386"/>
                  </a:cubicBezTo>
                  <a:cubicBezTo>
                    <a:pt x="4391" y="3351"/>
                    <a:pt x="4394" y="3347"/>
                    <a:pt x="4377" y="3274"/>
                  </a:cubicBezTo>
                  <a:cubicBezTo>
                    <a:pt x="4345" y="3141"/>
                    <a:pt x="4408" y="3035"/>
                    <a:pt x="4464" y="2944"/>
                  </a:cubicBezTo>
                  <a:cubicBezTo>
                    <a:pt x="4510" y="2885"/>
                    <a:pt x="4541" y="2811"/>
                    <a:pt x="4552" y="2734"/>
                  </a:cubicBezTo>
                  <a:cubicBezTo>
                    <a:pt x="4566" y="2566"/>
                    <a:pt x="4688" y="2524"/>
                    <a:pt x="4811" y="2486"/>
                  </a:cubicBezTo>
                  <a:cubicBezTo>
                    <a:pt x="4870" y="2468"/>
                    <a:pt x="4926" y="2444"/>
                    <a:pt x="4982" y="2416"/>
                  </a:cubicBezTo>
                  <a:cubicBezTo>
                    <a:pt x="5010" y="2402"/>
                    <a:pt x="5038" y="2384"/>
                    <a:pt x="5063" y="2363"/>
                  </a:cubicBezTo>
                  <a:cubicBezTo>
                    <a:pt x="5147" y="2300"/>
                    <a:pt x="5248" y="2255"/>
                    <a:pt x="5353" y="2237"/>
                  </a:cubicBezTo>
                  <a:cubicBezTo>
                    <a:pt x="5381" y="2234"/>
                    <a:pt x="5413" y="2227"/>
                    <a:pt x="5444" y="2223"/>
                  </a:cubicBezTo>
                  <a:cubicBezTo>
                    <a:pt x="5549" y="2206"/>
                    <a:pt x="5644" y="2192"/>
                    <a:pt x="5724" y="2122"/>
                  </a:cubicBezTo>
                  <a:cubicBezTo>
                    <a:pt x="5735" y="2115"/>
                    <a:pt x="5742" y="2108"/>
                    <a:pt x="5752" y="2101"/>
                  </a:cubicBezTo>
                  <a:lnTo>
                    <a:pt x="5763" y="2094"/>
                  </a:lnTo>
                  <a:lnTo>
                    <a:pt x="5784" y="2083"/>
                  </a:lnTo>
                  <a:lnTo>
                    <a:pt x="5794" y="2076"/>
                  </a:lnTo>
                  <a:lnTo>
                    <a:pt x="5812" y="2066"/>
                  </a:lnTo>
                  <a:lnTo>
                    <a:pt x="5822" y="2062"/>
                  </a:lnTo>
                  <a:lnTo>
                    <a:pt x="5843" y="2055"/>
                  </a:lnTo>
                  <a:lnTo>
                    <a:pt x="5850" y="2052"/>
                  </a:lnTo>
                  <a:lnTo>
                    <a:pt x="5868" y="2045"/>
                  </a:lnTo>
                  <a:lnTo>
                    <a:pt x="5878" y="2045"/>
                  </a:lnTo>
                  <a:lnTo>
                    <a:pt x="5892" y="2041"/>
                  </a:lnTo>
                  <a:lnTo>
                    <a:pt x="5906" y="2041"/>
                  </a:lnTo>
                  <a:cubicBezTo>
                    <a:pt x="5920" y="2041"/>
                    <a:pt x="5938" y="2038"/>
                    <a:pt x="5952" y="2038"/>
                  </a:cubicBezTo>
                  <a:cubicBezTo>
                    <a:pt x="5938" y="2031"/>
                    <a:pt x="5927" y="2024"/>
                    <a:pt x="5913" y="2013"/>
                  </a:cubicBezTo>
                  <a:lnTo>
                    <a:pt x="5910" y="2013"/>
                  </a:lnTo>
                  <a:cubicBezTo>
                    <a:pt x="5899" y="2003"/>
                    <a:pt x="5889" y="1996"/>
                    <a:pt x="5882" y="1989"/>
                  </a:cubicBezTo>
                  <a:lnTo>
                    <a:pt x="5875" y="1985"/>
                  </a:lnTo>
                  <a:cubicBezTo>
                    <a:pt x="5864" y="1975"/>
                    <a:pt x="5857" y="1968"/>
                    <a:pt x="5847" y="1957"/>
                  </a:cubicBezTo>
                  <a:lnTo>
                    <a:pt x="5843" y="1950"/>
                  </a:lnTo>
                  <a:cubicBezTo>
                    <a:pt x="5836" y="1940"/>
                    <a:pt x="5829" y="1929"/>
                    <a:pt x="5822" y="1919"/>
                  </a:cubicBezTo>
                  <a:cubicBezTo>
                    <a:pt x="5766" y="1803"/>
                    <a:pt x="5882" y="1674"/>
                    <a:pt x="5994" y="1544"/>
                  </a:cubicBezTo>
                  <a:cubicBezTo>
                    <a:pt x="6036" y="1499"/>
                    <a:pt x="6074" y="1453"/>
                    <a:pt x="6109" y="1401"/>
                  </a:cubicBezTo>
                  <a:lnTo>
                    <a:pt x="6109" y="1394"/>
                  </a:lnTo>
                  <a:cubicBezTo>
                    <a:pt x="6102" y="1366"/>
                    <a:pt x="6046" y="1292"/>
                    <a:pt x="5745" y="1173"/>
                  </a:cubicBezTo>
                  <a:cubicBezTo>
                    <a:pt x="5735" y="1172"/>
                    <a:pt x="5724" y="1172"/>
                    <a:pt x="5713" y="1172"/>
                  </a:cubicBezTo>
                  <a:cubicBezTo>
                    <a:pt x="5679" y="1172"/>
                    <a:pt x="5645" y="1176"/>
                    <a:pt x="5616" y="1187"/>
                  </a:cubicBezTo>
                  <a:cubicBezTo>
                    <a:pt x="5569" y="1199"/>
                    <a:pt x="5518" y="1213"/>
                    <a:pt x="5470" y="1213"/>
                  </a:cubicBezTo>
                  <a:cubicBezTo>
                    <a:pt x="5435" y="1213"/>
                    <a:pt x="5401" y="1206"/>
                    <a:pt x="5371" y="1187"/>
                  </a:cubicBezTo>
                  <a:cubicBezTo>
                    <a:pt x="5348" y="1175"/>
                    <a:pt x="5322" y="1169"/>
                    <a:pt x="5296" y="1169"/>
                  </a:cubicBezTo>
                  <a:cubicBezTo>
                    <a:pt x="5291" y="1169"/>
                    <a:pt x="5285" y="1169"/>
                    <a:pt x="5280" y="1170"/>
                  </a:cubicBezTo>
                  <a:cubicBezTo>
                    <a:pt x="5220" y="1173"/>
                    <a:pt x="5168" y="1191"/>
                    <a:pt x="5119" y="1222"/>
                  </a:cubicBezTo>
                  <a:cubicBezTo>
                    <a:pt x="5070" y="1259"/>
                    <a:pt x="4922" y="1284"/>
                    <a:pt x="4774" y="1284"/>
                  </a:cubicBezTo>
                  <a:cubicBezTo>
                    <a:pt x="4655" y="1284"/>
                    <a:pt x="4536" y="1268"/>
                    <a:pt x="4468" y="1229"/>
                  </a:cubicBezTo>
                  <a:cubicBezTo>
                    <a:pt x="4412" y="1205"/>
                    <a:pt x="4380" y="1145"/>
                    <a:pt x="4387" y="1086"/>
                  </a:cubicBezTo>
                  <a:cubicBezTo>
                    <a:pt x="4394" y="1030"/>
                    <a:pt x="4356" y="995"/>
                    <a:pt x="4289" y="938"/>
                  </a:cubicBezTo>
                  <a:cubicBezTo>
                    <a:pt x="4226" y="882"/>
                    <a:pt x="4163" y="830"/>
                    <a:pt x="4177" y="739"/>
                  </a:cubicBezTo>
                  <a:cubicBezTo>
                    <a:pt x="4177" y="690"/>
                    <a:pt x="4159" y="644"/>
                    <a:pt x="4124" y="609"/>
                  </a:cubicBezTo>
                  <a:cubicBezTo>
                    <a:pt x="4068" y="536"/>
                    <a:pt x="3988" y="487"/>
                    <a:pt x="3893" y="473"/>
                  </a:cubicBezTo>
                  <a:cubicBezTo>
                    <a:pt x="3732" y="459"/>
                    <a:pt x="3683" y="312"/>
                    <a:pt x="3641" y="189"/>
                  </a:cubicBezTo>
                  <a:cubicBezTo>
                    <a:pt x="3617" y="116"/>
                    <a:pt x="3589" y="35"/>
                    <a:pt x="3543" y="7"/>
                  </a:cubicBezTo>
                  <a:lnTo>
                    <a:pt x="3536" y="4"/>
                  </a:lnTo>
                  <a:lnTo>
                    <a:pt x="3494" y="4"/>
                  </a:lnTo>
                  <a:cubicBezTo>
                    <a:pt x="3477" y="4"/>
                    <a:pt x="3463" y="0"/>
                    <a:pt x="3449"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34"/>
            <p:cNvSpPr/>
            <p:nvPr/>
          </p:nvSpPr>
          <p:spPr>
            <a:xfrm>
              <a:off x="5371345" y="3225581"/>
              <a:ext cx="409" cy="91"/>
            </a:xfrm>
            <a:custGeom>
              <a:rect b="b" l="l" r="r" t="t"/>
              <a:pathLst>
                <a:path extrusionOk="0" h="4" w="18">
                  <a:moveTo>
                    <a:pt x="0" y="4"/>
                  </a:moveTo>
                  <a:lnTo>
                    <a:pt x="1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34"/>
            <p:cNvSpPr/>
            <p:nvPr/>
          </p:nvSpPr>
          <p:spPr>
            <a:xfrm>
              <a:off x="5369436" y="3226126"/>
              <a:ext cx="500" cy="273"/>
            </a:xfrm>
            <a:custGeom>
              <a:rect b="b" l="l" r="r" t="t"/>
              <a:pathLst>
                <a:path extrusionOk="0" h="12" w="22">
                  <a:moveTo>
                    <a:pt x="0" y="11"/>
                  </a:moveTo>
                  <a:lnTo>
                    <a:pt x="2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34"/>
            <p:cNvSpPr/>
            <p:nvPr/>
          </p:nvSpPr>
          <p:spPr>
            <a:xfrm>
              <a:off x="5370709" y="3225740"/>
              <a:ext cx="500" cy="91"/>
            </a:xfrm>
            <a:custGeom>
              <a:rect b="b" l="l" r="r" t="t"/>
              <a:pathLst>
                <a:path extrusionOk="0" h="4" w="22">
                  <a:moveTo>
                    <a:pt x="0" y="4"/>
                  </a:moveTo>
                  <a:lnTo>
                    <a:pt x="2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34"/>
            <p:cNvSpPr/>
            <p:nvPr/>
          </p:nvSpPr>
          <p:spPr>
            <a:xfrm>
              <a:off x="5368709" y="3226535"/>
              <a:ext cx="500" cy="341"/>
            </a:xfrm>
            <a:custGeom>
              <a:rect b="b" l="l" r="r" t="t"/>
              <a:pathLst>
                <a:path extrusionOk="0" h="15" w="22">
                  <a:moveTo>
                    <a:pt x="1" y="14"/>
                  </a:moveTo>
                  <a:lnTo>
                    <a:pt x="22"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34"/>
            <p:cNvSpPr/>
            <p:nvPr/>
          </p:nvSpPr>
          <p:spPr>
            <a:xfrm>
              <a:off x="5367846" y="3226922"/>
              <a:ext cx="727" cy="591"/>
            </a:xfrm>
            <a:custGeom>
              <a:rect b="b" l="l" r="r" t="t"/>
              <a:pathLst>
                <a:path extrusionOk="0" h="26" w="32">
                  <a:moveTo>
                    <a:pt x="0" y="25"/>
                  </a:moveTo>
                  <a:cubicBezTo>
                    <a:pt x="11" y="15"/>
                    <a:pt x="21" y="8"/>
                    <a:pt x="32" y="1"/>
                  </a:cubicBezTo>
                  <a:cubicBezTo>
                    <a:pt x="21" y="8"/>
                    <a:pt x="11" y="15"/>
                    <a:pt x="0" y="2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34"/>
            <p:cNvSpPr/>
            <p:nvPr/>
          </p:nvSpPr>
          <p:spPr>
            <a:xfrm>
              <a:off x="5371981" y="3225581"/>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34"/>
            <p:cNvSpPr/>
            <p:nvPr/>
          </p:nvSpPr>
          <p:spPr>
            <a:xfrm>
              <a:off x="5347081" y="3234169"/>
              <a:ext cx="3931" cy="1613"/>
            </a:xfrm>
            <a:custGeom>
              <a:rect b="b" l="l" r="r" t="t"/>
              <a:pathLst>
                <a:path extrusionOk="0" h="71" w="173">
                  <a:moveTo>
                    <a:pt x="1" y="70"/>
                  </a:moveTo>
                  <a:cubicBezTo>
                    <a:pt x="60" y="49"/>
                    <a:pt x="120" y="28"/>
                    <a:pt x="172" y="0"/>
                  </a:cubicBezTo>
                  <a:cubicBezTo>
                    <a:pt x="120" y="28"/>
                    <a:pt x="60" y="49"/>
                    <a:pt x="1" y="7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34"/>
            <p:cNvSpPr/>
            <p:nvPr/>
          </p:nvSpPr>
          <p:spPr>
            <a:xfrm>
              <a:off x="5370073" y="3225899"/>
              <a:ext cx="500" cy="182"/>
            </a:xfrm>
            <a:custGeom>
              <a:rect b="b" l="l" r="r" t="t"/>
              <a:pathLst>
                <a:path extrusionOk="0" h="8" w="22">
                  <a:moveTo>
                    <a:pt x="0" y="7"/>
                  </a:moveTo>
                  <a:lnTo>
                    <a:pt x="2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34"/>
            <p:cNvSpPr/>
            <p:nvPr/>
          </p:nvSpPr>
          <p:spPr>
            <a:xfrm>
              <a:off x="5376979" y="3406517"/>
              <a:ext cx="182" cy="114"/>
            </a:xfrm>
            <a:custGeom>
              <a:rect b="b" l="l" r="r" t="t"/>
              <a:pathLst>
                <a:path extrusionOk="0" h="5" w="8">
                  <a:moveTo>
                    <a:pt x="8" y="1"/>
                  </a:moveTo>
                  <a:lnTo>
                    <a:pt x="1"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34"/>
            <p:cNvSpPr/>
            <p:nvPr/>
          </p:nvSpPr>
          <p:spPr>
            <a:xfrm>
              <a:off x="5370709" y="3223514"/>
              <a:ext cx="659" cy="659"/>
            </a:xfrm>
            <a:custGeom>
              <a:rect b="b" l="l" r="r" t="t"/>
              <a:pathLst>
                <a:path extrusionOk="0" h="29" w="29">
                  <a:moveTo>
                    <a:pt x="28" y="28"/>
                  </a:moveTo>
                  <a:cubicBezTo>
                    <a:pt x="18" y="21"/>
                    <a:pt x="11" y="11"/>
                    <a:pt x="0" y="0"/>
                  </a:cubicBezTo>
                  <a:cubicBezTo>
                    <a:pt x="11" y="11"/>
                    <a:pt x="18" y="21"/>
                    <a:pt x="28" y="2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34"/>
            <p:cNvSpPr/>
            <p:nvPr/>
          </p:nvSpPr>
          <p:spPr>
            <a:xfrm>
              <a:off x="5315274" y="3178734"/>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4"/>
            <p:cNvSpPr/>
            <p:nvPr/>
          </p:nvSpPr>
          <p:spPr>
            <a:xfrm>
              <a:off x="5316137" y="3178734"/>
              <a:ext cx="23" cy="23"/>
            </a:xfrm>
            <a:custGeom>
              <a:rect b="b" l="l" r="r" t="t"/>
              <a:pathLst>
                <a:path extrusionOk="0" h="1" w="1">
                  <a:moveTo>
                    <a:pt x="1"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34"/>
            <p:cNvSpPr/>
            <p:nvPr/>
          </p:nvSpPr>
          <p:spPr>
            <a:xfrm>
              <a:off x="5317341" y="3178802"/>
              <a:ext cx="23" cy="23"/>
            </a:xfrm>
            <a:custGeom>
              <a:rect b="b" l="l" r="r" t="t"/>
              <a:pathLst>
                <a:path extrusionOk="0" h="1" w="1">
                  <a:moveTo>
                    <a:pt x="0"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34"/>
            <p:cNvSpPr/>
            <p:nvPr/>
          </p:nvSpPr>
          <p:spPr>
            <a:xfrm>
              <a:off x="5318295" y="3179120"/>
              <a:ext cx="91" cy="23"/>
            </a:xfrm>
            <a:custGeom>
              <a:rect b="b" l="l" r="r" t="t"/>
              <a:pathLst>
                <a:path extrusionOk="0" h="1" w="4">
                  <a:moveTo>
                    <a:pt x="4" y="1"/>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34"/>
            <p:cNvSpPr/>
            <p:nvPr/>
          </p:nvSpPr>
          <p:spPr>
            <a:xfrm>
              <a:off x="5317500" y="3178893"/>
              <a:ext cx="182" cy="23"/>
            </a:xfrm>
            <a:custGeom>
              <a:rect b="b" l="l" r="r" t="t"/>
              <a:pathLst>
                <a:path extrusionOk="0" h="1" w="8">
                  <a:moveTo>
                    <a:pt x="7" y="0"/>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34"/>
            <p:cNvSpPr/>
            <p:nvPr/>
          </p:nvSpPr>
          <p:spPr>
            <a:xfrm>
              <a:off x="5317977" y="3179052"/>
              <a:ext cx="91" cy="23"/>
            </a:xfrm>
            <a:custGeom>
              <a:rect b="b" l="l" r="r" t="t"/>
              <a:pathLst>
                <a:path extrusionOk="0" h="1" w="4">
                  <a:moveTo>
                    <a:pt x="4" y="0"/>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34"/>
            <p:cNvSpPr/>
            <p:nvPr/>
          </p:nvSpPr>
          <p:spPr>
            <a:xfrm>
              <a:off x="5318136" y="3179120"/>
              <a:ext cx="91" cy="23"/>
            </a:xfrm>
            <a:custGeom>
              <a:rect b="b" l="l" r="r" t="t"/>
              <a:pathLst>
                <a:path extrusionOk="0" h="1" w="4">
                  <a:moveTo>
                    <a:pt x="4" y="1"/>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34"/>
            <p:cNvSpPr/>
            <p:nvPr/>
          </p:nvSpPr>
          <p:spPr>
            <a:xfrm>
              <a:off x="5370141" y="3222719"/>
              <a:ext cx="500" cy="727"/>
            </a:xfrm>
            <a:custGeom>
              <a:rect b="b" l="l" r="r" t="t"/>
              <a:pathLst>
                <a:path extrusionOk="0" h="32" w="22">
                  <a:moveTo>
                    <a:pt x="22" y="32"/>
                  </a:moveTo>
                  <a:cubicBezTo>
                    <a:pt x="15" y="21"/>
                    <a:pt x="8" y="11"/>
                    <a:pt x="1" y="0"/>
                  </a:cubicBezTo>
                  <a:cubicBezTo>
                    <a:pt x="8" y="11"/>
                    <a:pt x="15" y="21"/>
                    <a:pt x="22" y="32"/>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34"/>
            <p:cNvSpPr/>
            <p:nvPr/>
          </p:nvSpPr>
          <p:spPr>
            <a:xfrm>
              <a:off x="5313593" y="3178802"/>
              <a:ext cx="341" cy="23"/>
            </a:xfrm>
            <a:custGeom>
              <a:rect b="b" l="l" r="r" t="t"/>
              <a:pathLst>
                <a:path extrusionOk="0" h="1" w="15">
                  <a:moveTo>
                    <a:pt x="15" y="1"/>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34"/>
            <p:cNvSpPr/>
            <p:nvPr/>
          </p:nvSpPr>
          <p:spPr>
            <a:xfrm>
              <a:off x="5315660" y="3178734"/>
              <a:ext cx="23" cy="23"/>
            </a:xfrm>
            <a:custGeom>
              <a:rect b="b" l="l" r="r" t="t"/>
              <a:pathLst>
                <a:path extrusionOk="0" h="1" w="1">
                  <a:moveTo>
                    <a:pt x="1"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34"/>
            <p:cNvSpPr/>
            <p:nvPr/>
          </p:nvSpPr>
          <p:spPr>
            <a:xfrm>
              <a:off x="5312729" y="3178961"/>
              <a:ext cx="409" cy="23"/>
            </a:xfrm>
            <a:custGeom>
              <a:rect b="b" l="l" r="r" t="t"/>
              <a:pathLst>
                <a:path extrusionOk="0" h="1" w="18">
                  <a:moveTo>
                    <a:pt x="18" y="1"/>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34"/>
            <p:cNvSpPr/>
            <p:nvPr/>
          </p:nvSpPr>
          <p:spPr>
            <a:xfrm>
              <a:off x="5311298" y="3179052"/>
              <a:ext cx="977" cy="182"/>
            </a:xfrm>
            <a:custGeom>
              <a:rect b="b" l="l" r="r" t="t"/>
              <a:pathLst>
                <a:path extrusionOk="0" h="8" w="43">
                  <a:moveTo>
                    <a:pt x="0" y="7"/>
                  </a:moveTo>
                  <a:lnTo>
                    <a:pt x="42"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34"/>
            <p:cNvSpPr/>
            <p:nvPr/>
          </p:nvSpPr>
          <p:spPr>
            <a:xfrm>
              <a:off x="5372208" y="3224854"/>
              <a:ext cx="909" cy="591"/>
            </a:xfrm>
            <a:custGeom>
              <a:rect b="b" l="l" r="r" t="t"/>
              <a:pathLst>
                <a:path extrusionOk="0" h="26" w="40">
                  <a:moveTo>
                    <a:pt x="39" y="25"/>
                  </a:moveTo>
                  <a:cubicBezTo>
                    <a:pt x="25" y="18"/>
                    <a:pt x="15" y="8"/>
                    <a:pt x="1" y="1"/>
                  </a:cubicBezTo>
                  <a:cubicBezTo>
                    <a:pt x="15" y="8"/>
                    <a:pt x="25" y="18"/>
                    <a:pt x="39" y="2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34"/>
            <p:cNvSpPr/>
            <p:nvPr/>
          </p:nvSpPr>
          <p:spPr>
            <a:xfrm>
              <a:off x="5357827" y="3205543"/>
              <a:ext cx="2090" cy="500"/>
            </a:xfrm>
            <a:custGeom>
              <a:rect b="b" l="l" r="r" t="t"/>
              <a:pathLst>
                <a:path extrusionOk="0" h="22" w="92">
                  <a:moveTo>
                    <a:pt x="0" y="0"/>
                  </a:moveTo>
                  <a:cubicBezTo>
                    <a:pt x="32" y="0"/>
                    <a:pt x="63" y="7"/>
                    <a:pt x="91" y="21"/>
                  </a:cubicBezTo>
                  <a:cubicBezTo>
                    <a:pt x="63" y="7"/>
                    <a:pt x="32" y="0"/>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34"/>
            <p:cNvSpPr/>
            <p:nvPr/>
          </p:nvSpPr>
          <p:spPr>
            <a:xfrm>
              <a:off x="5371413" y="3224309"/>
              <a:ext cx="750" cy="500"/>
            </a:xfrm>
            <a:custGeom>
              <a:rect b="b" l="l" r="r" t="t"/>
              <a:pathLst>
                <a:path extrusionOk="0" h="22" w="33">
                  <a:moveTo>
                    <a:pt x="32" y="21"/>
                  </a:moveTo>
                  <a:cubicBezTo>
                    <a:pt x="22" y="14"/>
                    <a:pt x="11" y="7"/>
                    <a:pt x="1" y="0"/>
                  </a:cubicBezTo>
                  <a:cubicBezTo>
                    <a:pt x="11" y="7"/>
                    <a:pt x="22" y="14"/>
                    <a:pt x="32" y="2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34"/>
            <p:cNvSpPr/>
            <p:nvPr/>
          </p:nvSpPr>
          <p:spPr>
            <a:xfrm>
              <a:off x="5314388" y="3178802"/>
              <a:ext cx="273" cy="23"/>
            </a:xfrm>
            <a:custGeom>
              <a:rect b="b" l="l" r="r" t="t"/>
              <a:pathLst>
                <a:path extrusionOk="0" h="1" w="12">
                  <a:moveTo>
                    <a:pt x="11" y="1"/>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34"/>
            <p:cNvSpPr/>
            <p:nvPr/>
          </p:nvSpPr>
          <p:spPr>
            <a:xfrm>
              <a:off x="5317727" y="3178961"/>
              <a:ext cx="182" cy="23"/>
            </a:xfrm>
            <a:custGeom>
              <a:rect b="b" l="l" r="r" t="t"/>
              <a:pathLst>
                <a:path extrusionOk="0" h="1" w="8">
                  <a:moveTo>
                    <a:pt x="8" y="1"/>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34"/>
            <p:cNvSpPr/>
            <p:nvPr/>
          </p:nvSpPr>
          <p:spPr>
            <a:xfrm>
              <a:off x="5383591" y="3390773"/>
              <a:ext cx="659" cy="500"/>
            </a:xfrm>
            <a:custGeom>
              <a:rect b="b" l="l" r="r" t="t"/>
              <a:pathLst>
                <a:path extrusionOk="0" h="22" w="29">
                  <a:moveTo>
                    <a:pt x="29" y="1"/>
                  </a:moveTo>
                  <a:cubicBezTo>
                    <a:pt x="18" y="8"/>
                    <a:pt x="11" y="15"/>
                    <a:pt x="1" y="22"/>
                  </a:cubicBezTo>
                  <a:cubicBezTo>
                    <a:pt x="11" y="15"/>
                    <a:pt x="18" y="8"/>
                    <a:pt x="29"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34"/>
            <p:cNvSpPr/>
            <p:nvPr/>
          </p:nvSpPr>
          <p:spPr>
            <a:xfrm>
              <a:off x="5383045" y="3391409"/>
              <a:ext cx="500" cy="591"/>
            </a:xfrm>
            <a:custGeom>
              <a:rect b="b" l="l" r="r" t="t"/>
              <a:pathLst>
                <a:path extrusionOk="0" h="26" w="22">
                  <a:moveTo>
                    <a:pt x="0" y="25"/>
                  </a:moveTo>
                  <a:cubicBezTo>
                    <a:pt x="7" y="15"/>
                    <a:pt x="14" y="8"/>
                    <a:pt x="21" y="1"/>
                  </a:cubicBezTo>
                  <a:cubicBezTo>
                    <a:pt x="14" y="8"/>
                    <a:pt x="7" y="15"/>
                    <a:pt x="0" y="2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34"/>
            <p:cNvSpPr/>
            <p:nvPr/>
          </p:nvSpPr>
          <p:spPr>
            <a:xfrm>
              <a:off x="5389316" y="3323160"/>
              <a:ext cx="23" cy="23"/>
            </a:xfrm>
            <a:custGeom>
              <a:rect b="b" l="l" r="r" t="t"/>
              <a:pathLst>
                <a:path extrusionOk="0" h="1" w="1">
                  <a:moveTo>
                    <a:pt x="1"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34"/>
            <p:cNvSpPr/>
            <p:nvPr/>
          </p:nvSpPr>
          <p:spPr>
            <a:xfrm>
              <a:off x="5386453" y="3317594"/>
              <a:ext cx="273" cy="500"/>
            </a:xfrm>
            <a:custGeom>
              <a:rect b="b" l="l" r="r" t="t"/>
              <a:pathLst>
                <a:path extrusionOk="0" h="22" w="12">
                  <a:moveTo>
                    <a:pt x="1" y="1"/>
                  </a:moveTo>
                  <a:lnTo>
                    <a:pt x="11" y="2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34"/>
            <p:cNvSpPr/>
            <p:nvPr/>
          </p:nvSpPr>
          <p:spPr>
            <a:xfrm>
              <a:off x="5385340" y="3315209"/>
              <a:ext cx="273" cy="500"/>
            </a:xfrm>
            <a:custGeom>
              <a:rect b="b" l="l" r="r" t="t"/>
              <a:pathLst>
                <a:path extrusionOk="0" h="22" w="12">
                  <a:moveTo>
                    <a:pt x="1" y="1"/>
                  </a:moveTo>
                  <a:lnTo>
                    <a:pt x="11" y="2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34"/>
            <p:cNvSpPr/>
            <p:nvPr/>
          </p:nvSpPr>
          <p:spPr>
            <a:xfrm>
              <a:off x="5385908" y="3316322"/>
              <a:ext cx="250" cy="591"/>
            </a:xfrm>
            <a:custGeom>
              <a:rect b="b" l="l" r="r" t="t"/>
              <a:pathLst>
                <a:path extrusionOk="0" h="26" w="11">
                  <a:moveTo>
                    <a:pt x="0" y="1"/>
                  </a:moveTo>
                  <a:lnTo>
                    <a:pt x="11" y="2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34"/>
            <p:cNvSpPr/>
            <p:nvPr/>
          </p:nvSpPr>
          <p:spPr>
            <a:xfrm>
              <a:off x="5382250" y="3395317"/>
              <a:ext cx="91" cy="568"/>
            </a:xfrm>
            <a:custGeom>
              <a:rect b="b" l="l" r="r" t="t"/>
              <a:pathLst>
                <a:path extrusionOk="0" h="25" w="4">
                  <a:moveTo>
                    <a:pt x="0" y="0"/>
                  </a:moveTo>
                  <a:lnTo>
                    <a:pt x="0" y="25"/>
                  </a:lnTo>
                  <a:cubicBezTo>
                    <a:pt x="4" y="18"/>
                    <a:pt x="0" y="7"/>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4"/>
            <p:cNvSpPr/>
            <p:nvPr/>
          </p:nvSpPr>
          <p:spPr>
            <a:xfrm>
              <a:off x="5382318" y="3395953"/>
              <a:ext cx="23" cy="659"/>
            </a:xfrm>
            <a:custGeom>
              <a:rect b="b" l="l" r="r" t="t"/>
              <a:pathLst>
                <a:path extrusionOk="0" h="29" w="1">
                  <a:moveTo>
                    <a:pt x="1" y="0"/>
                  </a:moveTo>
                  <a:cubicBezTo>
                    <a:pt x="1" y="11"/>
                    <a:pt x="1" y="21"/>
                    <a:pt x="1" y="28"/>
                  </a:cubicBezTo>
                  <a:cubicBezTo>
                    <a:pt x="1" y="21"/>
                    <a:pt x="1" y="11"/>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4"/>
            <p:cNvSpPr/>
            <p:nvPr/>
          </p:nvSpPr>
          <p:spPr>
            <a:xfrm>
              <a:off x="5387089" y="3318866"/>
              <a:ext cx="273" cy="500"/>
            </a:xfrm>
            <a:custGeom>
              <a:rect b="b" l="l" r="r" t="t"/>
              <a:pathLst>
                <a:path extrusionOk="0" h="22" w="12">
                  <a:moveTo>
                    <a:pt x="1" y="1"/>
                  </a:moveTo>
                  <a:lnTo>
                    <a:pt x="11" y="2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34"/>
            <p:cNvSpPr/>
            <p:nvPr/>
          </p:nvSpPr>
          <p:spPr>
            <a:xfrm>
              <a:off x="5382318" y="3393567"/>
              <a:ext cx="114" cy="727"/>
            </a:xfrm>
            <a:custGeom>
              <a:rect b="b" l="l" r="r" t="t"/>
              <a:pathLst>
                <a:path extrusionOk="0" h="32" w="5">
                  <a:moveTo>
                    <a:pt x="4" y="0"/>
                  </a:moveTo>
                  <a:cubicBezTo>
                    <a:pt x="4" y="11"/>
                    <a:pt x="1" y="21"/>
                    <a:pt x="1" y="32"/>
                  </a:cubicBezTo>
                  <a:cubicBezTo>
                    <a:pt x="1" y="21"/>
                    <a:pt x="4" y="11"/>
                    <a:pt x="4"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34"/>
            <p:cNvSpPr/>
            <p:nvPr/>
          </p:nvSpPr>
          <p:spPr>
            <a:xfrm>
              <a:off x="5382409" y="3392840"/>
              <a:ext cx="250" cy="659"/>
            </a:xfrm>
            <a:custGeom>
              <a:rect b="b" l="l" r="r" t="t"/>
              <a:pathLst>
                <a:path extrusionOk="0" h="29" w="11">
                  <a:moveTo>
                    <a:pt x="11" y="1"/>
                  </a:moveTo>
                  <a:cubicBezTo>
                    <a:pt x="7" y="8"/>
                    <a:pt x="4" y="18"/>
                    <a:pt x="0" y="29"/>
                  </a:cubicBezTo>
                  <a:cubicBezTo>
                    <a:pt x="4" y="18"/>
                    <a:pt x="7" y="8"/>
                    <a:pt x="1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34"/>
            <p:cNvSpPr/>
            <p:nvPr/>
          </p:nvSpPr>
          <p:spPr>
            <a:xfrm>
              <a:off x="5382636" y="3392045"/>
              <a:ext cx="341" cy="750"/>
            </a:xfrm>
            <a:custGeom>
              <a:rect b="b" l="l" r="r" t="t"/>
              <a:pathLst>
                <a:path extrusionOk="0" h="33" w="15">
                  <a:moveTo>
                    <a:pt x="15" y="1"/>
                  </a:moveTo>
                  <a:cubicBezTo>
                    <a:pt x="11" y="11"/>
                    <a:pt x="4" y="22"/>
                    <a:pt x="1" y="32"/>
                  </a:cubicBezTo>
                  <a:cubicBezTo>
                    <a:pt x="4" y="22"/>
                    <a:pt x="11" y="11"/>
                    <a:pt x="1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34"/>
            <p:cNvSpPr/>
            <p:nvPr/>
          </p:nvSpPr>
          <p:spPr>
            <a:xfrm>
              <a:off x="5388521" y="3321729"/>
              <a:ext cx="114" cy="182"/>
            </a:xfrm>
            <a:custGeom>
              <a:rect b="b" l="l" r="r" t="t"/>
              <a:pathLst>
                <a:path extrusionOk="0" h="8" w="5">
                  <a:moveTo>
                    <a:pt x="1" y="1"/>
                  </a:moveTo>
                  <a:lnTo>
                    <a:pt x="4" y="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34"/>
            <p:cNvSpPr/>
            <p:nvPr/>
          </p:nvSpPr>
          <p:spPr>
            <a:xfrm>
              <a:off x="5382250" y="3394431"/>
              <a:ext cx="91" cy="750"/>
            </a:xfrm>
            <a:custGeom>
              <a:rect b="b" l="l" r="r" t="t"/>
              <a:pathLst>
                <a:path extrusionOk="0" h="33" w="4">
                  <a:moveTo>
                    <a:pt x="0" y="1"/>
                  </a:moveTo>
                  <a:lnTo>
                    <a:pt x="0" y="32"/>
                  </a:lnTo>
                  <a:cubicBezTo>
                    <a:pt x="0" y="22"/>
                    <a:pt x="4" y="11"/>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34"/>
            <p:cNvSpPr/>
            <p:nvPr/>
          </p:nvSpPr>
          <p:spPr>
            <a:xfrm>
              <a:off x="5387816" y="3320230"/>
              <a:ext cx="182" cy="409"/>
            </a:xfrm>
            <a:custGeom>
              <a:rect b="b" l="l" r="r" t="t"/>
              <a:pathLst>
                <a:path extrusionOk="0" h="18" w="8">
                  <a:moveTo>
                    <a:pt x="0" y="0"/>
                  </a:moveTo>
                  <a:lnTo>
                    <a:pt x="7" y="1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34"/>
            <p:cNvSpPr/>
            <p:nvPr/>
          </p:nvSpPr>
          <p:spPr>
            <a:xfrm>
              <a:off x="5338743" y="3024357"/>
              <a:ext cx="166969" cy="140614"/>
            </a:xfrm>
            <a:custGeom>
              <a:rect b="b" l="l" r="r" t="t"/>
              <a:pathLst>
                <a:path extrusionOk="0" h="6189" w="7349">
                  <a:moveTo>
                    <a:pt x="1908" y="0"/>
                  </a:moveTo>
                  <a:cubicBezTo>
                    <a:pt x="1877" y="0"/>
                    <a:pt x="1870" y="7"/>
                    <a:pt x="1870" y="7"/>
                  </a:cubicBezTo>
                  <a:cubicBezTo>
                    <a:pt x="1863" y="39"/>
                    <a:pt x="1863" y="67"/>
                    <a:pt x="1870" y="95"/>
                  </a:cubicBezTo>
                  <a:cubicBezTo>
                    <a:pt x="1877" y="175"/>
                    <a:pt x="1894" y="294"/>
                    <a:pt x="1778" y="347"/>
                  </a:cubicBezTo>
                  <a:cubicBezTo>
                    <a:pt x="1740" y="364"/>
                    <a:pt x="1684" y="385"/>
                    <a:pt x="1617" y="410"/>
                  </a:cubicBezTo>
                  <a:cubicBezTo>
                    <a:pt x="1435" y="473"/>
                    <a:pt x="1096" y="592"/>
                    <a:pt x="1075" y="725"/>
                  </a:cubicBezTo>
                  <a:cubicBezTo>
                    <a:pt x="1061" y="802"/>
                    <a:pt x="1113" y="921"/>
                    <a:pt x="1166" y="1040"/>
                  </a:cubicBezTo>
                  <a:cubicBezTo>
                    <a:pt x="1243" y="1215"/>
                    <a:pt x="1323" y="1393"/>
                    <a:pt x="1250" y="1544"/>
                  </a:cubicBezTo>
                  <a:cubicBezTo>
                    <a:pt x="1209" y="1625"/>
                    <a:pt x="1126" y="1677"/>
                    <a:pt x="1032" y="1677"/>
                  </a:cubicBezTo>
                  <a:cubicBezTo>
                    <a:pt x="1028" y="1677"/>
                    <a:pt x="1025" y="1677"/>
                    <a:pt x="1022" y="1677"/>
                  </a:cubicBezTo>
                  <a:cubicBezTo>
                    <a:pt x="847" y="1677"/>
                    <a:pt x="634" y="1526"/>
                    <a:pt x="550" y="1348"/>
                  </a:cubicBezTo>
                  <a:cubicBezTo>
                    <a:pt x="473" y="1187"/>
                    <a:pt x="595" y="994"/>
                    <a:pt x="693" y="840"/>
                  </a:cubicBezTo>
                  <a:cubicBezTo>
                    <a:pt x="732" y="781"/>
                    <a:pt x="805" y="662"/>
                    <a:pt x="795" y="634"/>
                  </a:cubicBezTo>
                  <a:cubicBezTo>
                    <a:pt x="742" y="543"/>
                    <a:pt x="711" y="441"/>
                    <a:pt x="700" y="336"/>
                  </a:cubicBezTo>
                  <a:lnTo>
                    <a:pt x="693" y="343"/>
                  </a:lnTo>
                  <a:lnTo>
                    <a:pt x="686" y="347"/>
                  </a:lnTo>
                  <a:cubicBezTo>
                    <a:pt x="679" y="354"/>
                    <a:pt x="672" y="361"/>
                    <a:pt x="665" y="371"/>
                  </a:cubicBezTo>
                  <a:cubicBezTo>
                    <a:pt x="637" y="406"/>
                    <a:pt x="606" y="445"/>
                    <a:pt x="574" y="480"/>
                  </a:cubicBezTo>
                  <a:lnTo>
                    <a:pt x="567" y="487"/>
                  </a:lnTo>
                  <a:cubicBezTo>
                    <a:pt x="529" y="522"/>
                    <a:pt x="490" y="560"/>
                    <a:pt x="452" y="595"/>
                  </a:cubicBezTo>
                  <a:cubicBezTo>
                    <a:pt x="329" y="714"/>
                    <a:pt x="200" y="837"/>
                    <a:pt x="200" y="952"/>
                  </a:cubicBezTo>
                  <a:lnTo>
                    <a:pt x="200" y="1001"/>
                  </a:lnTo>
                  <a:cubicBezTo>
                    <a:pt x="193" y="1187"/>
                    <a:pt x="193" y="1281"/>
                    <a:pt x="105" y="1397"/>
                  </a:cubicBezTo>
                  <a:cubicBezTo>
                    <a:pt x="67" y="1439"/>
                    <a:pt x="32" y="1488"/>
                    <a:pt x="0" y="1537"/>
                  </a:cubicBezTo>
                  <a:cubicBezTo>
                    <a:pt x="15" y="1536"/>
                    <a:pt x="30" y="1536"/>
                    <a:pt x="44" y="1536"/>
                  </a:cubicBezTo>
                  <a:cubicBezTo>
                    <a:pt x="119" y="1536"/>
                    <a:pt x="188" y="1546"/>
                    <a:pt x="238" y="1593"/>
                  </a:cubicBezTo>
                  <a:cubicBezTo>
                    <a:pt x="277" y="1628"/>
                    <a:pt x="294" y="1677"/>
                    <a:pt x="294" y="1726"/>
                  </a:cubicBezTo>
                  <a:cubicBezTo>
                    <a:pt x="294" y="1751"/>
                    <a:pt x="329" y="1779"/>
                    <a:pt x="371" y="1810"/>
                  </a:cubicBezTo>
                  <a:cubicBezTo>
                    <a:pt x="445" y="1866"/>
                    <a:pt x="550" y="1943"/>
                    <a:pt x="532" y="2094"/>
                  </a:cubicBezTo>
                  <a:lnTo>
                    <a:pt x="529" y="2136"/>
                  </a:lnTo>
                  <a:cubicBezTo>
                    <a:pt x="511" y="2276"/>
                    <a:pt x="480" y="2542"/>
                    <a:pt x="595" y="2668"/>
                  </a:cubicBezTo>
                  <a:cubicBezTo>
                    <a:pt x="641" y="2717"/>
                    <a:pt x="713" y="2745"/>
                    <a:pt x="806" y="2745"/>
                  </a:cubicBezTo>
                  <a:cubicBezTo>
                    <a:pt x="811" y="2745"/>
                    <a:pt x="817" y="2745"/>
                    <a:pt x="823" y="2745"/>
                  </a:cubicBezTo>
                  <a:cubicBezTo>
                    <a:pt x="945" y="2741"/>
                    <a:pt x="1068" y="2727"/>
                    <a:pt x="1190" y="2710"/>
                  </a:cubicBezTo>
                  <a:cubicBezTo>
                    <a:pt x="1284" y="2697"/>
                    <a:pt x="1370" y="2685"/>
                    <a:pt x="1450" y="2685"/>
                  </a:cubicBezTo>
                  <a:cubicBezTo>
                    <a:pt x="1589" y="2685"/>
                    <a:pt x="1708" y="2721"/>
                    <a:pt x="1810" y="2850"/>
                  </a:cubicBezTo>
                  <a:cubicBezTo>
                    <a:pt x="1974" y="3060"/>
                    <a:pt x="2185" y="3167"/>
                    <a:pt x="2423" y="3167"/>
                  </a:cubicBezTo>
                  <a:cubicBezTo>
                    <a:pt x="2454" y="3167"/>
                    <a:pt x="2485" y="3165"/>
                    <a:pt x="2517" y="3161"/>
                  </a:cubicBezTo>
                  <a:cubicBezTo>
                    <a:pt x="2669" y="3141"/>
                    <a:pt x="2812" y="3125"/>
                    <a:pt x="2931" y="3125"/>
                  </a:cubicBezTo>
                  <a:cubicBezTo>
                    <a:pt x="3080" y="3125"/>
                    <a:pt x="3192" y="3150"/>
                    <a:pt x="3238" y="3224"/>
                  </a:cubicBezTo>
                  <a:cubicBezTo>
                    <a:pt x="3277" y="3280"/>
                    <a:pt x="3270" y="3350"/>
                    <a:pt x="3221" y="3431"/>
                  </a:cubicBezTo>
                  <a:cubicBezTo>
                    <a:pt x="3056" y="3697"/>
                    <a:pt x="2976" y="4233"/>
                    <a:pt x="3081" y="4352"/>
                  </a:cubicBezTo>
                  <a:cubicBezTo>
                    <a:pt x="3109" y="4383"/>
                    <a:pt x="3137" y="4411"/>
                    <a:pt x="3161" y="4436"/>
                  </a:cubicBezTo>
                  <a:cubicBezTo>
                    <a:pt x="3280" y="4558"/>
                    <a:pt x="3427" y="4709"/>
                    <a:pt x="3294" y="4859"/>
                  </a:cubicBezTo>
                  <a:cubicBezTo>
                    <a:pt x="3228" y="4936"/>
                    <a:pt x="3193" y="5013"/>
                    <a:pt x="3200" y="5073"/>
                  </a:cubicBezTo>
                  <a:cubicBezTo>
                    <a:pt x="3207" y="5115"/>
                    <a:pt x="3228" y="5150"/>
                    <a:pt x="3263" y="5174"/>
                  </a:cubicBezTo>
                  <a:cubicBezTo>
                    <a:pt x="3371" y="5251"/>
                    <a:pt x="3420" y="5388"/>
                    <a:pt x="3385" y="5514"/>
                  </a:cubicBezTo>
                  <a:lnTo>
                    <a:pt x="3385" y="5521"/>
                  </a:lnTo>
                  <a:cubicBezTo>
                    <a:pt x="3382" y="5538"/>
                    <a:pt x="3368" y="5552"/>
                    <a:pt x="3354" y="5563"/>
                  </a:cubicBezTo>
                  <a:lnTo>
                    <a:pt x="3361" y="5570"/>
                  </a:lnTo>
                  <a:cubicBezTo>
                    <a:pt x="3378" y="5594"/>
                    <a:pt x="3399" y="5615"/>
                    <a:pt x="3417" y="5636"/>
                  </a:cubicBezTo>
                  <a:lnTo>
                    <a:pt x="3420" y="5640"/>
                  </a:lnTo>
                  <a:cubicBezTo>
                    <a:pt x="3434" y="5664"/>
                    <a:pt x="3452" y="5685"/>
                    <a:pt x="3466" y="5706"/>
                  </a:cubicBezTo>
                  <a:lnTo>
                    <a:pt x="3476" y="5720"/>
                  </a:lnTo>
                  <a:cubicBezTo>
                    <a:pt x="3490" y="5742"/>
                    <a:pt x="3504" y="5759"/>
                    <a:pt x="3515" y="5780"/>
                  </a:cubicBezTo>
                  <a:lnTo>
                    <a:pt x="3525" y="5798"/>
                  </a:lnTo>
                  <a:lnTo>
                    <a:pt x="3560" y="5854"/>
                  </a:lnTo>
                  <a:cubicBezTo>
                    <a:pt x="3599" y="5924"/>
                    <a:pt x="3648" y="5990"/>
                    <a:pt x="3707" y="6046"/>
                  </a:cubicBezTo>
                  <a:lnTo>
                    <a:pt x="3767" y="6095"/>
                  </a:lnTo>
                  <a:cubicBezTo>
                    <a:pt x="3849" y="6163"/>
                    <a:pt x="3884" y="6189"/>
                    <a:pt x="3915" y="6189"/>
                  </a:cubicBezTo>
                  <a:cubicBezTo>
                    <a:pt x="3930" y="6189"/>
                    <a:pt x="3945" y="6182"/>
                    <a:pt x="3963" y="6172"/>
                  </a:cubicBezTo>
                  <a:lnTo>
                    <a:pt x="3970" y="6169"/>
                  </a:lnTo>
                  <a:cubicBezTo>
                    <a:pt x="4047" y="6125"/>
                    <a:pt x="4120" y="6083"/>
                    <a:pt x="4199" y="6083"/>
                  </a:cubicBezTo>
                  <a:cubicBezTo>
                    <a:pt x="4228" y="6083"/>
                    <a:pt x="4258" y="6089"/>
                    <a:pt x="4289" y="6102"/>
                  </a:cubicBezTo>
                  <a:cubicBezTo>
                    <a:pt x="4299" y="6109"/>
                    <a:pt x="4313" y="6116"/>
                    <a:pt x="4327" y="6127"/>
                  </a:cubicBezTo>
                  <a:lnTo>
                    <a:pt x="4334" y="6127"/>
                  </a:lnTo>
                  <a:cubicBezTo>
                    <a:pt x="4339" y="6129"/>
                    <a:pt x="4344" y="6129"/>
                    <a:pt x="4349" y="6129"/>
                  </a:cubicBezTo>
                  <a:cubicBezTo>
                    <a:pt x="4403" y="6129"/>
                    <a:pt x="4501" y="6042"/>
                    <a:pt x="4590" y="5966"/>
                  </a:cubicBezTo>
                  <a:lnTo>
                    <a:pt x="4625" y="5934"/>
                  </a:lnTo>
                  <a:cubicBezTo>
                    <a:pt x="4691" y="5878"/>
                    <a:pt x="4775" y="5847"/>
                    <a:pt x="4859" y="5843"/>
                  </a:cubicBezTo>
                  <a:cubicBezTo>
                    <a:pt x="4936" y="5833"/>
                    <a:pt x="4954" y="5829"/>
                    <a:pt x="4964" y="5784"/>
                  </a:cubicBezTo>
                  <a:cubicBezTo>
                    <a:pt x="5027" y="5584"/>
                    <a:pt x="5139" y="5479"/>
                    <a:pt x="5328" y="5444"/>
                  </a:cubicBezTo>
                  <a:cubicBezTo>
                    <a:pt x="5398" y="5430"/>
                    <a:pt x="5423" y="5384"/>
                    <a:pt x="5419" y="5356"/>
                  </a:cubicBezTo>
                  <a:cubicBezTo>
                    <a:pt x="5419" y="5342"/>
                    <a:pt x="5412" y="5342"/>
                    <a:pt x="5405" y="5342"/>
                  </a:cubicBezTo>
                  <a:cubicBezTo>
                    <a:pt x="5374" y="5346"/>
                    <a:pt x="5346" y="5353"/>
                    <a:pt x="5318" y="5367"/>
                  </a:cubicBezTo>
                  <a:cubicBezTo>
                    <a:pt x="5278" y="5380"/>
                    <a:pt x="5237" y="5393"/>
                    <a:pt x="5197" y="5393"/>
                  </a:cubicBezTo>
                  <a:cubicBezTo>
                    <a:pt x="5171" y="5393"/>
                    <a:pt x="5146" y="5387"/>
                    <a:pt x="5122" y="5370"/>
                  </a:cubicBezTo>
                  <a:cubicBezTo>
                    <a:pt x="5080" y="5332"/>
                    <a:pt x="5059" y="5279"/>
                    <a:pt x="5062" y="5223"/>
                  </a:cubicBezTo>
                  <a:lnTo>
                    <a:pt x="5062" y="5213"/>
                  </a:lnTo>
                  <a:cubicBezTo>
                    <a:pt x="5066" y="5157"/>
                    <a:pt x="5045" y="5104"/>
                    <a:pt x="5003" y="5069"/>
                  </a:cubicBezTo>
                  <a:cubicBezTo>
                    <a:pt x="4943" y="5020"/>
                    <a:pt x="4912" y="4943"/>
                    <a:pt x="4915" y="4866"/>
                  </a:cubicBezTo>
                  <a:cubicBezTo>
                    <a:pt x="4915" y="4691"/>
                    <a:pt x="4898" y="4611"/>
                    <a:pt x="4733" y="4513"/>
                  </a:cubicBezTo>
                  <a:cubicBezTo>
                    <a:pt x="4677" y="4481"/>
                    <a:pt x="4649" y="4439"/>
                    <a:pt x="4653" y="4394"/>
                  </a:cubicBezTo>
                  <a:cubicBezTo>
                    <a:pt x="4656" y="4366"/>
                    <a:pt x="4674" y="4324"/>
                    <a:pt x="4744" y="4299"/>
                  </a:cubicBezTo>
                  <a:cubicBezTo>
                    <a:pt x="4787" y="4283"/>
                    <a:pt x="4854" y="4272"/>
                    <a:pt x="4924" y="4272"/>
                  </a:cubicBezTo>
                  <a:cubicBezTo>
                    <a:pt x="5020" y="4272"/>
                    <a:pt x="5122" y="4292"/>
                    <a:pt x="5174" y="4345"/>
                  </a:cubicBezTo>
                  <a:cubicBezTo>
                    <a:pt x="5202" y="4373"/>
                    <a:pt x="5290" y="4380"/>
                    <a:pt x="5360" y="4387"/>
                  </a:cubicBezTo>
                  <a:cubicBezTo>
                    <a:pt x="5489" y="4397"/>
                    <a:pt x="5640" y="4411"/>
                    <a:pt x="5664" y="4541"/>
                  </a:cubicBezTo>
                  <a:cubicBezTo>
                    <a:pt x="5678" y="4594"/>
                    <a:pt x="5716" y="4622"/>
                    <a:pt x="5735" y="4622"/>
                  </a:cubicBezTo>
                  <a:cubicBezTo>
                    <a:pt x="5736" y="4622"/>
                    <a:pt x="5737" y="4621"/>
                    <a:pt x="5738" y="4621"/>
                  </a:cubicBezTo>
                  <a:cubicBezTo>
                    <a:pt x="5741" y="4621"/>
                    <a:pt x="5748" y="4607"/>
                    <a:pt x="5748" y="4572"/>
                  </a:cubicBezTo>
                  <a:cubicBezTo>
                    <a:pt x="5748" y="4492"/>
                    <a:pt x="5783" y="4418"/>
                    <a:pt x="5846" y="4369"/>
                  </a:cubicBezTo>
                  <a:cubicBezTo>
                    <a:pt x="5922" y="4312"/>
                    <a:pt x="6015" y="4282"/>
                    <a:pt x="6110" y="4282"/>
                  </a:cubicBezTo>
                  <a:cubicBezTo>
                    <a:pt x="6143" y="4282"/>
                    <a:pt x="6175" y="4285"/>
                    <a:pt x="6207" y="4292"/>
                  </a:cubicBezTo>
                  <a:cubicBezTo>
                    <a:pt x="6214" y="4293"/>
                    <a:pt x="6221" y="4294"/>
                    <a:pt x="6229" y="4294"/>
                  </a:cubicBezTo>
                  <a:cubicBezTo>
                    <a:pt x="6325" y="4294"/>
                    <a:pt x="6511" y="4199"/>
                    <a:pt x="6638" y="4131"/>
                  </a:cubicBezTo>
                  <a:cubicBezTo>
                    <a:pt x="6704" y="4093"/>
                    <a:pt x="6774" y="4061"/>
                    <a:pt x="6844" y="4033"/>
                  </a:cubicBezTo>
                  <a:cubicBezTo>
                    <a:pt x="6851" y="4030"/>
                    <a:pt x="6855" y="4030"/>
                    <a:pt x="6858" y="4026"/>
                  </a:cubicBezTo>
                  <a:cubicBezTo>
                    <a:pt x="6890" y="3998"/>
                    <a:pt x="6914" y="3960"/>
                    <a:pt x="6928" y="3918"/>
                  </a:cubicBezTo>
                  <a:lnTo>
                    <a:pt x="6935" y="3904"/>
                  </a:lnTo>
                  <a:lnTo>
                    <a:pt x="6928" y="3893"/>
                  </a:lnTo>
                  <a:lnTo>
                    <a:pt x="6911" y="3869"/>
                  </a:lnTo>
                  <a:lnTo>
                    <a:pt x="6890" y="3844"/>
                  </a:lnTo>
                  <a:lnTo>
                    <a:pt x="6872" y="3820"/>
                  </a:lnTo>
                  <a:lnTo>
                    <a:pt x="6855" y="3795"/>
                  </a:lnTo>
                  <a:lnTo>
                    <a:pt x="6837" y="3774"/>
                  </a:lnTo>
                  <a:lnTo>
                    <a:pt x="6823" y="3753"/>
                  </a:lnTo>
                  <a:lnTo>
                    <a:pt x="6806" y="3732"/>
                  </a:lnTo>
                  <a:lnTo>
                    <a:pt x="6792" y="3715"/>
                  </a:lnTo>
                  <a:lnTo>
                    <a:pt x="6778" y="3697"/>
                  </a:lnTo>
                  <a:lnTo>
                    <a:pt x="6767" y="3680"/>
                  </a:lnTo>
                  <a:lnTo>
                    <a:pt x="6753" y="3665"/>
                  </a:lnTo>
                  <a:lnTo>
                    <a:pt x="6743" y="3651"/>
                  </a:lnTo>
                  <a:lnTo>
                    <a:pt x="6732" y="3637"/>
                  </a:lnTo>
                  <a:lnTo>
                    <a:pt x="6718" y="3623"/>
                  </a:lnTo>
                  <a:lnTo>
                    <a:pt x="6711" y="3613"/>
                  </a:lnTo>
                  <a:lnTo>
                    <a:pt x="6697" y="3599"/>
                  </a:lnTo>
                  <a:lnTo>
                    <a:pt x="6690" y="3592"/>
                  </a:lnTo>
                  <a:lnTo>
                    <a:pt x="6680" y="3578"/>
                  </a:lnTo>
                  <a:lnTo>
                    <a:pt x="6673" y="3571"/>
                  </a:lnTo>
                  <a:lnTo>
                    <a:pt x="6666" y="3560"/>
                  </a:lnTo>
                  <a:lnTo>
                    <a:pt x="6659" y="3557"/>
                  </a:lnTo>
                  <a:lnTo>
                    <a:pt x="6652" y="3546"/>
                  </a:lnTo>
                  <a:lnTo>
                    <a:pt x="6648" y="3543"/>
                  </a:lnTo>
                  <a:lnTo>
                    <a:pt x="6638" y="3532"/>
                  </a:lnTo>
                  <a:lnTo>
                    <a:pt x="6638" y="3529"/>
                  </a:lnTo>
                  <a:lnTo>
                    <a:pt x="6631" y="3522"/>
                  </a:lnTo>
                  <a:lnTo>
                    <a:pt x="6627" y="3522"/>
                  </a:lnTo>
                  <a:lnTo>
                    <a:pt x="6620" y="3515"/>
                  </a:lnTo>
                  <a:lnTo>
                    <a:pt x="6613" y="3508"/>
                  </a:lnTo>
                  <a:cubicBezTo>
                    <a:pt x="6501" y="3417"/>
                    <a:pt x="6571" y="3319"/>
                    <a:pt x="6606" y="3273"/>
                  </a:cubicBezTo>
                  <a:cubicBezTo>
                    <a:pt x="6641" y="3228"/>
                    <a:pt x="6655" y="3207"/>
                    <a:pt x="6652" y="3175"/>
                  </a:cubicBezTo>
                  <a:cubicBezTo>
                    <a:pt x="6641" y="3102"/>
                    <a:pt x="6638" y="3018"/>
                    <a:pt x="6690" y="2951"/>
                  </a:cubicBezTo>
                  <a:cubicBezTo>
                    <a:pt x="6743" y="2885"/>
                    <a:pt x="6827" y="2853"/>
                    <a:pt x="6967" y="2843"/>
                  </a:cubicBezTo>
                  <a:cubicBezTo>
                    <a:pt x="7037" y="2839"/>
                    <a:pt x="7082" y="2818"/>
                    <a:pt x="7089" y="2787"/>
                  </a:cubicBezTo>
                  <a:cubicBezTo>
                    <a:pt x="7089" y="2734"/>
                    <a:pt x="7061" y="2692"/>
                    <a:pt x="7016" y="2671"/>
                  </a:cubicBezTo>
                  <a:cubicBezTo>
                    <a:pt x="6967" y="2647"/>
                    <a:pt x="6939" y="2594"/>
                    <a:pt x="6935" y="2542"/>
                  </a:cubicBezTo>
                  <a:cubicBezTo>
                    <a:pt x="6935" y="2405"/>
                    <a:pt x="7103" y="2251"/>
                    <a:pt x="7212" y="2185"/>
                  </a:cubicBezTo>
                  <a:cubicBezTo>
                    <a:pt x="7219" y="2185"/>
                    <a:pt x="7222" y="2181"/>
                    <a:pt x="7226" y="2178"/>
                  </a:cubicBezTo>
                  <a:lnTo>
                    <a:pt x="7233" y="2171"/>
                  </a:lnTo>
                  <a:lnTo>
                    <a:pt x="7243" y="2160"/>
                  </a:lnTo>
                  <a:lnTo>
                    <a:pt x="7250" y="2157"/>
                  </a:lnTo>
                  <a:lnTo>
                    <a:pt x="7261" y="2143"/>
                  </a:lnTo>
                  <a:lnTo>
                    <a:pt x="7271" y="2136"/>
                  </a:lnTo>
                  <a:lnTo>
                    <a:pt x="7285" y="2115"/>
                  </a:lnTo>
                  <a:lnTo>
                    <a:pt x="7289" y="2108"/>
                  </a:lnTo>
                  <a:cubicBezTo>
                    <a:pt x="7296" y="2101"/>
                    <a:pt x="7303" y="2090"/>
                    <a:pt x="7310" y="2080"/>
                  </a:cubicBezTo>
                  <a:lnTo>
                    <a:pt x="7317" y="2069"/>
                  </a:lnTo>
                  <a:lnTo>
                    <a:pt x="7334" y="2045"/>
                  </a:lnTo>
                  <a:lnTo>
                    <a:pt x="7341" y="2031"/>
                  </a:lnTo>
                  <a:lnTo>
                    <a:pt x="7348" y="2017"/>
                  </a:lnTo>
                  <a:cubicBezTo>
                    <a:pt x="7179" y="1971"/>
                    <a:pt x="6976" y="1960"/>
                    <a:pt x="6823" y="1960"/>
                  </a:cubicBezTo>
                  <a:cubicBezTo>
                    <a:pt x="6755" y="1960"/>
                    <a:pt x="6696" y="1962"/>
                    <a:pt x="6655" y="1964"/>
                  </a:cubicBezTo>
                  <a:cubicBezTo>
                    <a:pt x="6651" y="1964"/>
                    <a:pt x="6645" y="1964"/>
                    <a:pt x="6637" y="1964"/>
                  </a:cubicBezTo>
                  <a:cubicBezTo>
                    <a:pt x="6608" y="1964"/>
                    <a:pt x="6558" y="1960"/>
                    <a:pt x="6533" y="1915"/>
                  </a:cubicBezTo>
                  <a:cubicBezTo>
                    <a:pt x="6501" y="1859"/>
                    <a:pt x="6543" y="1789"/>
                    <a:pt x="6606" y="1702"/>
                  </a:cubicBezTo>
                  <a:cubicBezTo>
                    <a:pt x="6659" y="1625"/>
                    <a:pt x="6729" y="1526"/>
                    <a:pt x="6732" y="1449"/>
                  </a:cubicBezTo>
                  <a:cubicBezTo>
                    <a:pt x="6739" y="1330"/>
                    <a:pt x="6340" y="1274"/>
                    <a:pt x="6148" y="1243"/>
                  </a:cubicBezTo>
                  <a:cubicBezTo>
                    <a:pt x="6078" y="1232"/>
                    <a:pt x="6018" y="1222"/>
                    <a:pt x="5972" y="1211"/>
                  </a:cubicBezTo>
                  <a:cubicBezTo>
                    <a:pt x="5818" y="1180"/>
                    <a:pt x="5769" y="1075"/>
                    <a:pt x="5776" y="998"/>
                  </a:cubicBezTo>
                  <a:cubicBezTo>
                    <a:pt x="5790" y="900"/>
                    <a:pt x="5860" y="823"/>
                    <a:pt x="5955" y="798"/>
                  </a:cubicBezTo>
                  <a:cubicBezTo>
                    <a:pt x="5881" y="778"/>
                    <a:pt x="5806" y="768"/>
                    <a:pt x="5731" y="768"/>
                  </a:cubicBezTo>
                  <a:cubicBezTo>
                    <a:pt x="5689" y="768"/>
                    <a:pt x="5647" y="771"/>
                    <a:pt x="5605" y="777"/>
                  </a:cubicBezTo>
                  <a:cubicBezTo>
                    <a:pt x="5290" y="823"/>
                    <a:pt x="4838" y="1001"/>
                    <a:pt x="4572" y="1145"/>
                  </a:cubicBezTo>
                  <a:cubicBezTo>
                    <a:pt x="4531" y="1167"/>
                    <a:pt x="4488" y="1177"/>
                    <a:pt x="4443" y="1177"/>
                  </a:cubicBezTo>
                  <a:cubicBezTo>
                    <a:pt x="4307" y="1177"/>
                    <a:pt x="4155" y="1088"/>
                    <a:pt x="4005" y="1001"/>
                  </a:cubicBezTo>
                  <a:cubicBezTo>
                    <a:pt x="3863" y="918"/>
                    <a:pt x="3717" y="831"/>
                    <a:pt x="3601" y="831"/>
                  </a:cubicBezTo>
                  <a:cubicBezTo>
                    <a:pt x="3577" y="831"/>
                    <a:pt x="3554" y="835"/>
                    <a:pt x="3532" y="844"/>
                  </a:cubicBezTo>
                  <a:cubicBezTo>
                    <a:pt x="3404" y="896"/>
                    <a:pt x="3248" y="931"/>
                    <a:pt x="3108" y="931"/>
                  </a:cubicBezTo>
                  <a:cubicBezTo>
                    <a:pt x="2996" y="931"/>
                    <a:pt x="2895" y="909"/>
                    <a:pt x="2825" y="858"/>
                  </a:cubicBezTo>
                  <a:cubicBezTo>
                    <a:pt x="2759" y="812"/>
                    <a:pt x="2724" y="739"/>
                    <a:pt x="2727" y="658"/>
                  </a:cubicBezTo>
                  <a:cubicBezTo>
                    <a:pt x="2741" y="557"/>
                    <a:pt x="2706" y="455"/>
                    <a:pt x="2636" y="382"/>
                  </a:cubicBezTo>
                  <a:cubicBezTo>
                    <a:pt x="2585" y="330"/>
                    <a:pt x="2513" y="303"/>
                    <a:pt x="2420" y="303"/>
                  </a:cubicBezTo>
                  <a:cubicBezTo>
                    <a:pt x="2405" y="303"/>
                    <a:pt x="2390" y="303"/>
                    <a:pt x="2374" y="305"/>
                  </a:cubicBezTo>
                  <a:cubicBezTo>
                    <a:pt x="2360" y="306"/>
                    <a:pt x="2348" y="306"/>
                    <a:pt x="2336" y="306"/>
                  </a:cubicBezTo>
                  <a:cubicBezTo>
                    <a:pt x="2161" y="306"/>
                    <a:pt x="2094" y="194"/>
                    <a:pt x="2045" y="112"/>
                  </a:cubicBezTo>
                  <a:cubicBezTo>
                    <a:pt x="1999" y="39"/>
                    <a:pt x="1975" y="0"/>
                    <a:pt x="190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34"/>
            <p:cNvSpPr/>
            <p:nvPr/>
          </p:nvSpPr>
          <p:spPr>
            <a:xfrm>
              <a:off x="5471559" y="3121232"/>
              <a:ext cx="8225" cy="2317"/>
            </a:xfrm>
            <a:custGeom>
              <a:rect b="b" l="l" r="r" t="t"/>
              <a:pathLst>
                <a:path extrusionOk="0" h="102" w="362">
                  <a:moveTo>
                    <a:pt x="0" y="102"/>
                  </a:moveTo>
                  <a:cubicBezTo>
                    <a:pt x="105" y="28"/>
                    <a:pt x="235" y="0"/>
                    <a:pt x="361" y="28"/>
                  </a:cubicBezTo>
                  <a:cubicBezTo>
                    <a:pt x="235" y="0"/>
                    <a:pt x="105" y="28"/>
                    <a:pt x="0" y="102"/>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34"/>
            <p:cNvSpPr/>
            <p:nvPr/>
          </p:nvSpPr>
          <p:spPr>
            <a:xfrm>
              <a:off x="5418828" y="3156060"/>
              <a:ext cx="818" cy="1295"/>
            </a:xfrm>
            <a:custGeom>
              <a:rect b="b" l="l" r="r" t="t"/>
              <a:pathLst>
                <a:path extrusionOk="0" h="57" w="36">
                  <a:moveTo>
                    <a:pt x="35" y="57"/>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34"/>
            <p:cNvSpPr/>
            <p:nvPr/>
          </p:nvSpPr>
          <p:spPr>
            <a:xfrm>
              <a:off x="5436095" y="3162990"/>
              <a:ext cx="1045" cy="568"/>
            </a:xfrm>
            <a:custGeom>
              <a:rect b="b" l="l" r="r" t="t"/>
              <a:pathLst>
                <a:path extrusionOk="0" h="25" w="46">
                  <a:moveTo>
                    <a:pt x="0" y="0"/>
                  </a:moveTo>
                  <a:cubicBezTo>
                    <a:pt x="14" y="7"/>
                    <a:pt x="28" y="14"/>
                    <a:pt x="39" y="21"/>
                  </a:cubicBezTo>
                  <a:lnTo>
                    <a:pt x="46" y="25"/>
                  </a:lnTo>
                  <a:lnTo>
                    <a:pt x="39" y="21"/>
                  </a:lnTo>
                  <a:cubicBezTo>
                    <a:pt x="28" y="14"/>
                    <a:pt x="14" y="7"/>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34"/>
            <p:cNvSpPr/>
            <p:nvPr/>
          </p:nvSpPr>
          <p:spPr>
            <a:xfrm>
              <a:off x="5494551" y="3113030"/>
              <a:ext cx="1840" cy="2817"/>
            </a:xfrm>
            <a:custGeom>
              <a:rect b="b" l="l" r="r" t="t"/>
              <a:pathLst>
                <a:path extrusionOk="0" h="124" w="81">
                  <a:moveTo>
                    <a:pt x="74" y="15"/>
                  </a:moveTo>
                  <a:cubicBezTo>
                    <a:pt x="56" y="57"/>
                    <a:pt x="32" y="92"/>
                    <a:pt x="0" y="123"/>
                  </a:cubicBezTo>
                  <a:cubicBezTo>
                    <a:pt x="32" y="92"/>
                    <a:pt x="56" y="57"/>
                    <a:pt x="74" y="15"/>
                  </a:cubicBezTo>
                  <a:lnTo>
                    <a:pt x="81" y="1"/>
                  </a:lnTo>
                  <a:lnTo>
                    <a:pt x="8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34"/>
            <p:cNvSpPr/>
            <p:nvPr/>
          </p:nvSpPr>
          <p:spPr>
            <a:xfrm>
              <a:off x="5419623" y="3157333"/>
              <a:ext cx="3363" cy="4408"/>
            </a:xfrm>
            <a:custGeom>
              <a:rect b="b" l="l" r="r" t="t"/>
              <a:pathLst>
                <a:path extrusionOk="0" h="194" w="148">
                  <a:moveTo>
                    <a:pt x="0" y="1"/>
                  </a:moveTo>
                  <a:cubicBezTo>
                    <a:pt x="39" y="71"/>
                    <a:pt x="88" y="137"/>
                    <a:pt x="147" y="193"/>
                  </a:cubicBezTo>
                  <a:cubicBezTo>
                    <a:pt x="88" y="137"/>
                    <a:pt x="39" y="71"/>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34"/>
            <p:cNvSpPr/>
            <p:nvPr/>
          </p:nvSpPr>
          <p:spPr>
            <a:xfrm>
              <a:off x="5417715" y="3154220"/>
              <a:ext cx="886" cy="1454"/>
            </a:xfrm>
            <a:custGeom>
              <a:rect b="b" l="l" r="r" t="t"/>
              <a:pathLst>
                <a:path extrusionOk="0" h="64" w="39">
                  <a:moveTo>
                    <a:pt x="0" y="1"/>
                  </a:moveTo>
                  <a:lnTo>
                    <a:pt x="0" y="1"/>
                  </a:lnTo>
                  <a:cubicBezTo>
                    <a:pt x="14" y="26"/>
                    <a:pt x="28" y="43"/>
                    <a:pt x="39" y="64"/>
                  </a:cubicBezTo>
                  <a:cubicBezTo>
                    <a:pt x="28" y="43"/>
                    <a:pt x="14" y="22"/>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34"/>
            <p:cNvSpPr/>
            <p:nvPr/>
          </p:nvSpPr>
          <p:spPr>
            <a:xfrm>
              <a:off x="5416352" y="3152493"/>
              <a:ext cx="1136" cy="1522"/>
            </a:xfrm>
            <a:custGeom>
              <a:rect b="b" l="l" r="r" t="t"/>
              <a:pathLst>
                <a:path extrusionOk="0" h="67" w="50">
                  <a:moveTo>
                    <a:pt x="1" y="0"/>
                  </a:moveTo>
                  <a:cubicBezTo>
                    <a:pt x="18" y="21"/>
                    <a:pt x="36" y="46"/>
                    <a:pt x="50" y="66"/>
                  </a:cubicBezTo>
                  <a:cubicBezTo>
                    <a:pt x="36" y="42"/>
                    <a:pt x="18" y="21"/>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34"/>
            <p:cNvSpPr/>
            <p:nvPr/>
          </p:nvSpPr>
          <p:spPr>
            <a:xfrm>
              <a:off x="5415079" y="3150880"/>
              <a:ext cx="1295" cy="1545"/>
            </a:xfrm>
            <a:custGeom>
              <a:rect b="b" l="l" r="r" t="t"/>
              <a:pathLst>
                <a:path extrusionOk="0" h="68" w="57">
                  <a:moveTo>
                    <a:pt x="1" y="1"/>
                  </a:moveTo>
                  <a:cubicBezTo>
                    <a:pt x="18" y="25"/>
                    <a:pt x="39" y="50"/>
                    <a:pt x="57" y="67"/>
                  </a:cubicBezTo>
                  <a:cubicBezTo>
                    <a:pt x="39" y="46"/>
                    <a:pt x="22" y="25"/>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34"/>
            <p:cNvSpPr/>
            <p:nvPr/>
          </p:nvSpPr>
          <p:spPr>
            <a:xfrm>
              <a:off x="5351693" y="3035080"/>
              <a:ext cx="182" cy="182"/>
            </a:xfrm>
            <a:custGeom>
              <a:rect b="b" l="l" r="r" t="t"/>
              <a:pathLst>
                <a:path extrusionOk="0" h="8" w="8">
                  <a:moveTo>
                    <a:pt x="8" y="1"/>
                  </a:moveTo>
                  <a:lnTo>
                    <a:pt x="1" y="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34"/>
            <p:cNvSpPr/>
            <p:nvPr/>
          </p:nvSpPr>
          <p:spPr>
            <a:xfrm>
              <a:off x="5354555" y="3031832"/>
              <a:ext cx="182" cy="182"/>
            </a:xfrm>
            <a:custGeom>
              <a:rect b="b" l="l" r="r" t="t"/>
              <a:pathLst>
                <a:path extrusionOk="0" h="8" w="8">
                  <a:moveTo>
                    <a:pt x="8" y="0"/>
                  </a:moveTo>
                  <a:lnTo>
                    <a:pt x="1" y="7"/>
                  </a:lnTo>
                  <a:lnTo>
                    <a:pt x="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4"/>
            <p:cNvSpPr/>
            <p:nvPr/>
          </p:nvSpPr>
          <p:spPr>
            <a:xfrm>
              <a:off x="5353919" y="3032150"/>
              <a:ext cx="500" cy="500"/>
            </a:xfrm>
            <a:custGeom>
              <a:rect b="b" l="l" r="r" t="t"/>
              <a:pathLst>
                <a:path extrusionOk="0" h="22" w="22">
                  <a:moveTo>
                    <a:pt x="1" y="21"/>
                  </a:moveTo>
                  <a:cubicBezTo>
                    <a:pt x="8" y="14"/>
                    <a:pt x="15" y="7"/>
                    <a:pt x="22" y="0"/>
                  </a:cubicBezTo>
                  <a:cubicBezTo>
                    <a:pt x="15" y="7"/>
                    <a:pt x="8" y="14"/>
                    <a:pt x="1" y="2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4"/>
            <p:cNvSpPr/>
            <p:nvPr/>
          </p:nvSpPr>
          <p:spPr>
            <a:xfrm>
              <a:off x="5352261" y="3084790"/>
              <a:ext cx="5180" cy="1818"/>
            </a:xfrm>
            <a:custGeom>
              <a:rect b="b" l="l" r="r" t="t"/>
              <a:pathLst>
                <a:path extrusionOk="0" h="80" w="228">
                  <a:moveTo>
                    <a:pt x="0" y="1"/>
                  </a:moveTo>
                  <a:cubicBezTo>
                    <a:pt x="52" y="52"/>
                    <a:pt x="121" y="80"/>
                    <a:pt x="193" y="80"/>
                  </a:cubicBezTo>
                  <a:cubicBezTo>
                    <a:pt x="205" y="80"/>
                    <a:pt x="216" y="79"/>
                    <a:pt x="228" y="78"/>
                  </a:cubicBezTo>
                  <a:lnTo>
                    <a:pt x="228" y="78"/>
                  </a:lnTo>
                  <a:cubicBezTo>
                    <a:pt x="222" y="78"/>
                    <a:pt x="216" y="78"/>
                    <a:pt x="211" y="78"/>
                  </a:cubicBezTo>
                  <a:cubicBezTo>
                    <a:pt x="118" y="78"/>
                    <a:pt x="50" y="50"/>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34"/>
            <p:cNvSpPr/>
            <p:nvPr/>
          </p:nvSpPr>
          <p:spPr>
            <a:xfrm>
              <a:off x="5531288" y="3099489"/>
              <a:ext cx="48076" cy="51824"/>
            </a:xfrm>
            <a:custGeom>
              <a:rect b="b" l="l" r="r" t="t"/>
              <a:pathLst>
                <a:path extrusionOk="0" h="2281" w="2116">
                  <a:moveTo>
                    <a:pt x="758" y="0"/>
                  </a:moveTo>
                  <a:cubicBezTo>
                    <a:pt x="705" y="0"/>
                    <a:pt x="641" y="31"/>
                    <a:pt x="575" y="85"/>
                  </a:cubicBezTo>
                  <a:cubicBezTo>
                    <a:pt x="561" y="96"/>
                    <a:pt x="543" y="106"/>
                    <a:pt x="526" y="110"/>
                  </a:cubicBezTo>
                  <a:lnTo>
                    <a:pt x="522" y="117"/>
                  </a:lnTo>
                  <a:lnTo>
                    <a:pt x="515" y="145"/>
                  </a:lnTo>
                  <a:lnTo>
                    <a:pt x="508" y="162"/>
                  </a:lnTo>
                  <a:lnTo>
                    <a:pt x="501" y="183"/>
                  </a:lnTo>
                  <a:lnTo>
                    <a:pt x="494" y="204"/>
                  </a:lnTo>
                  <a:lnTo>
                    <a:pt x="487" y="222"/>
                  </a:lnTo>
                  <a:cubicBezTo>
                    <a:pt x="487" y="229"/>
                    <a:pt x="484" y="236"/>
                    <a:pt x="484" y="243"/>
                  </a:cubicBezTo>
                  <a:cubicBezTo>
                    <a:pt x="480" y="250"/>
                    <a:pt x="480" y="253"/>
                    <a:pt x="480" y="260"/>
                  </a:cubicBezTo>
                  <a:cubicBezTo>
                    <a:pt x="477" y="264"/>
                    <a:pt x="477" y="271"/>
                    <a:pt x="473" y="278"/>
                  </a:cubicBezTo>
                  <a:cubicBezTo>
                    <a:pt x="473" y="285"/>
                    <a:pt x="473" y="288"/>
                    <a:pt x="473" y="292"/>
                  </a:cubicBezTo>
                  <a:cubicBezTo>
                    <a:pt x="470" y="295"/>
                    <a:pt x="473" y="306"/>
                    <a:pt x="473" y="313"/>
                  </a:cubicBezTo>
                  <a:lnTo>
                    <a:pt x="473" y="323"/>
                  </a:lnTo>
                  <a:cubicBezTo>
                    <a:pt x="473" y="330"/>
                    <a:pt x="473" y="337"/>
                    <a:pt x="473" y="341"/>
                  </a:cubicBezTo>
                  <a:lnTo>
                    <a:pt x="473" y="348"/>
                  </a:lnTo>
                  <a:cubicBezTo>
                    <a:pt x="473" y="355"/>
                    <a:pt x="473" y="362"/>
                    <a:pt x="477" y="369"/>
                  </a:cubicBezTo>
                  <a:cubicBezTo>
                    <a:pt x="501" y="415"/>
                    <a:pt x="512" y="467"/>
                    <a:pt x="498" y="516"/>
                  </a:cubicBezTo>
                  <a:cubicBezTo>
                    <a:pt x="494" y="534"/>
                    <a:pt x="491" y="548"/>
                    <a:pt x="484" y="562"/>
                  </a:cubicBezTo>
                  <a:cubicBezTo>
                    <a:pt x="417" y="681"/>
                    <a:pt x="242" y="712"/>
                    <a:pt x="172" y="723"/>
                  </a:cubicBezTo>
                  <a:cubicBezTo>
                    <a:pt x="127" y="726"/>
                    <a:pt x="106" y="838"/>
                    <a:pt x="88" y="926"/>
                  </a:cubicBezTo>
                  <a:cubicBezTo>
                    <a:pt x="71" y="1017"/>
                    <a:pt x="50" y="1111"/>
                    <a:pt x="1" y="1167"/>
                  </a:cubicBezTo>
                  <a:cubicBezTo>
                    <a:pt x="18" y="1202"/>
                    <a:pt x="109" y="1283"/>
                    <a:pt x="172" y="1342"/>
                  </a:cubicBezTo>
                  <a:cubicBezTo>
                    <a:pt x="288" y="1444"/>
                    <a:pt x="417" y="1559"/>
                    <a:pt x="459" y="1678"/>
                  </a:cubicBezTo>
                  <a:lnTo>
                    <a:pt x="470" y="1696"/>
                  </a:lnTo>
                  <a:lnTo>
                    <a:pt x="470" y="1699"/>
                  </a:lnTo>
                  <a:lnTo>
                    <a:pt x="477" y="1717"/>
                  </a:lnTo>
                  <a:lnTo>
                    <a:pt x="477" y="1724"/>
                  </a:lnTo>
                  <a:lnTo>
                    <a:pt x="487" y="1741"/>
                  </a:lnTo>
                  <a:lnTo>
                    <a:pt x="491" y="1752"/>
                  </a:lnTo>
                  <a:lnTo>
                    <a:pt x="498" y="1769"/>
                  </a:lnTo>
                  <a:lnTo>
                    <a:pt x="505" y="1780"/>
                  </a:lnTo>
                  <a:lnTo>
                    <a:pt x="512" y="1801"/>
                  </a:lnTo>
                  <a:lnTo>
                    <a:pt x="519" y="1811"/>
                  </a:lnTo>
                  <a:lnTo>
                    <a:pt x="529" y="1832"/>
                  </a:lnTo>
                  <a:lnTo>
                    <a:pt x="536" y="1846"/>
                  </a:lnTo>
                  <a:lnTo>
                    <a:pt x="547" y="1867"/>
                  </a:lnTo>
                  <a:lnTo>
                    <a:pt x="554" y="1881"/>
                  </a:lnTo>
                  <a:lnTo>
                    <a:pt x="564" y="1902"/>
                  </a:lnTo>
                  <a:lnTo>
                    <a:pt x="575" y="1920"/>
                  </a:lnTo>
                  <a:lnTo>
                    <a:pt x="585" y="1941"/>
                  </a:lnTo>
                  <a:lnTo>
                    <a:pt x="596" y="1962"/>
                  </a:lnTo>
                  <a:lnTo>
                    <a:pt x="606" y="1979"/>
                  </a:lnTo>
                  <a:lnTo>
                    <a:pt x="620" y="2004"/>
                  </a:lnTo>
                  <a:lnTo>
                    <a:pt x="631" y="2021"/>
                  </a:lnTo>
                  <a:lnTo>
                    <a:pt x="645" y="2053"/>
                  </a:lnTo>
                  <a:lnTo>
                    <a:pt x="655" y="2067"/>
                  </a:lnTo>
                  <a:lnTo>
                    <a:pt x="673" y="2102"/>
                  </a:lnTo>
                  <a:lnTo>
                    <a:pt x="680" y="2112"/>
                  </a:lnTo>
                  <a:lnTo>
                    <a:pt x="701" y="2151"/>
                  </a:lnTo>
                  <a:lnTo>
                    <a:pt x="708" y="2158"/>
                  </a:lnTo>
                  <a:lnTo>
                    <a:pt x="732" y="2203"/>
                  </a:lnTo>
                  <a:lnTo>
                    <a:pt x="736" y="2210"/>
                  </a:lnTo>
                  <a:lnTo>
                    <a:pt x="760" y="2256"/>
                  </a:lnTo>
                  <a:cubicBezTo>
                    <a:pt x="806" y="2270"/>
                    <a:pt x="855" y="2277"/>
                    <a:pt x="900" y="2280"/>
                  </a:cubicBezTo>
                  <a:lnTo>
                    <a:pt x="928" y="2266"/>
                  </a:lnTo>
                  <a:lnTo>
                    <a:pt x="970" y="2266"/>
                  </a:lnTo>
                  <a:cubicBezTo>
                    <a:pt x="974" y="2266"/>
                    <a:pt x="981" y="2263"/>
                    <a:pt x="988" y="2259"/>
                  </a:cubicBezTo>
                  <a:cubicBezTo>
                    <a:pt x="995" y="2256"/>
                    <a:pt x="1002" y="2249"/>
                    <a:pt x="1009" y="2242"/>
                  </a:cubicBezTo>
                  <a:cubicBezTo>
                    <a:pt x="1026" y="2207"/>
                    <a:pt x="1037" y="2165"/>
                    <a:pt x="1040" y="2126"/>
                  </a:cubicBezTo>
                  <a:cubicBezTo>
                    <a:pt x="1054" y="2043"/>
                    <a:pt x="1073" y="1905"/>
                    <a:pt x="1231" y="1905"/>
                  </a:cubicBezTo>
                  <a:cubicBezTo>
                    <a:pt x="1238" y="1905"/>
                    <a:pt x="1246" y="1905"/>
                    <a:pt x="1254" y="1906"/>
                  </a:cubicBezTo>
                  <a:cubicBezTo>
                    <a:pt x="1267" y="1906"/>
                    <a:pt x="1281" y="1907"/>
                    <a:pt x="1294" y="1907"/>
                  </a:cubicBezTo>
                  <a:cubicBezTo>
                    <a:pt x="1362" y="1907"/>
                    <a:pt x="1432" y="1899"/>
                    <a:pt x="1499" y="1885"/>
                  </a:cubicBezTo>
                  <a:cubicBezTo>
                    <a:pt x="1541" y="1881"/>
                    <a:pt x="1583" y="1874"/>
                    <a:pt x="1621" y="1871"/>
                  </a:cubicBezTo>
                  <a:lnTo>
                    <a:pt x="1625" y="1871"/>
                  </a:lnTo>
                  <a:lnTo>
                    <a:pt x="1653" y="1867"/>
                  </a:lnTo>
                  <a:lnTo>
                    <a:pt x="1776" y="1867"/>
                  </a:lnTo>
                  <a:lnTo>
                    <a:pt x="1790" y="1871"/>
                  </a:lnTo>
                  <a:lnTo>
                    <a:pt x="1800" y="1874"/>
                  </a:lnTo>
                  <a:lnTo>
                    <a:pt x="1814" y="1878"/>
                  </a:lnTo>
                  <a:lnTo>
                    <a:pt x="1825" y="1881"/>
                  </a:lnTo>
                  <a:lnTo>
                    <a:pt x="1835" y="1885"/>
                  </a:lnTo>
                  <a:lnTo>
                    <a:pt x="1846" y="1892"/>
                  </a:lnTo>
                  <a:lnTo>
                    <a:pt x="1856" y="1895"/>
                  </a:lnTo>
                  <a:lnTo>
                    <a:pt x="1867" y="1902"/>
                  </a:lnTo>
                  <a:lnTo>
                    <a:pt x="1877" y="1909"/>
                  </a:lnTo>
                  <a:lnTo>
                    <a:pt x="1884" y="1920"/>
                  </a:lnTo>
                  <a:lnTo>
                    <a:pt x="1895" y="1927"/>
                  </a:lnTo>
                  <a:lnTo>
                    <a:pt x="1902" y="1937"/>
                  </a:lnTo>
                  <a:lnTo>
                    <a:pt x="1905" y="1944"/>
                  </a:lnTo>
                  <a:lnTo>
                    <a:pt x="1937" y="1895"/>
                  </a:lnTo>
                  <a:lnTo>
                    <a:pt x="1951" y="1874"/>
                  </a:lnTo>
                  <a:lnTo>
                    <a:pt x="1958" y="1867"/>
                  </a:lnTo>
                  <a:lnTo>
                    <a:pt x="1968" y="1846"/>
                  </a:lnTo>
                  <a:lnTo>
                    <a:pt x="1972" y="1839"/>
                  </a:lnTo>
                  <a:lnTo>
                    <a:pt x="1986" y="1822"/>
                  </a:lnTo>
                  <a:lnTo>
                    <a:pt x="2003" y="1790"/>
                  </a:lnTo>
                  <a:lnTo>
                    <a:pt x="2007" y="1783"/>
                  </a:lnTo>
                  <a:lnTo>
                    <a:pt x="2010" y="1776"/>
                  </a:lnTo>
                  <a:cubicBezTo>
                    <a:pt x="2038" y="1720"/>
                    <a:pt x="2045" y="1332"/>
                    <a:pt x="1951" y="1104"/>
                  </a:cubicBezTo>
                  <a:cubicBezTo>
                    <a:pt x="1877" y="912"/>
                    <a:pt x="1888" y="698"/>
                    <a:pt x="1972" y="509"/>
                  </a:cubicBezTo>
                  <a:cubicBezTo>
                    <a:pt x="1993" y="460"/>
                    <a:pt x="2024" y="418"/>
                    <a:pt x="2063" y="383"/>
                  </a:cubicBezTo>
                  <a:lnTo>
                    <a:pt x="2063" y="380"/>
                  </a:lnTo>
                  <a:lnTo>
                    <a:pt x="2063" y="376"/>
                  </a:lnTo>
                  <a:lnTo>
                    <a:pt x="2063" y="373"/>
                  </a:lnTo>
                  <a:lnTo>
                    <a:pt x="2063" y="369"/>
                  </a:lnTo>
                  <a:lnTo>
                    <a:pt x="2063" y="366"/>
                  </a:lnTo>
                  <a:lnTo>
                    <a:pt x="2063" y="362"/>
                  </a:lnTo>
                  <a:lnTo>
                    <a:pt x="2063" y="358"/>
                  </a:lnTo>
                  <a:lnTo>
                    <a:pt x="2066" y="351"/>
                  </a:lnTo>
                  <a:lnTo>
                    <a:pt x="2066" y="348"/>
                  </a:lnTo>
                  <a:lnTo>
                    <a:pt x="2070" y="341"/>
                  </a:lnTo>
                  <a:lnTo>
                    <a:pt x="2070" y="337"/>
                  </a:lnTo>
                  <a:lnTo>
                    <a:pt x="2077" y="320"/>
                  </a:lnTo>
                  <a:lnTo>
                    <a:pt x="2080" y="306"/>
                  </a:lnTo>
                  <a:lnTo>
                    <a:pt x="2084" y="299"/>
                  </a:lnTo>
                  <a:lnTo>
                    <a:pt x="2087" y="285"/>
                  </a:lnTo>
                  <a:lnTo>
                    <a:pt x="2091" y="278"/>
                  </a:lnTo>
                  <a:lnTo>
                    <a:pt x="2094" y="264"/>
                  </a:lnTo>
                  <a:lnTo>
                    <a:pt x="2098" y="253"/>
                  </a:lnTo>
                  <a:lnTo>
                    <a:pt x="2101" y="243"/>
                  </a:lnTo>
                  <a:lnTo>
                    <a:pt x="2105" y="229"/>
                  </a:lnTo>
                  <a:lnTo>
                    <a:pt x="2108" y="215"/>
                  </a:lnTo>
                  <a:lnTo>
                    <a:pt x="2115" y="201"/>
                  </a:lnTo>
                  <a:lnTo>
                    <a:pt x="2115" y="197"/>
                  </a:lnTo>
                  <a:cubicBezTo>
                    <a:pt x="1964" y="140"/>
                    <a:pt x="1829" y="96"/>
                    <a:pt x="1712" y="96"/>
                  </a:cubicBezTo>
                  <a:cubicBezTo>
                    <a:pt x="1693" y="96"/>
                    <a:pt x="1674" y="97"/>
                    <a:pt x="1656" y="99"/>
                  </a:cubicBezTo>
                  <a:cubicBezTo>
                    <a:pt x="1579" y="110"/>
                    <a:pt x="1499" y="124"/>
                    <a:pt x="1422" y="141"/>
                  </a:cubicBezTo>
                  <a:cubicBezTo>
                    <a:pt x="1316" y="165"/>
                    <a:pt x="1212" y="188"/>
                    <a:pt x="1121" y="188"/>
                  </a:cubicBezTo>
                  <a:cubicBezTo>
                    <a:pt x="1025" y="188"/>
                    <a:pt x="944" y="163"/>
                    <a:pt x="890" y="85"/>
                  </a:cubicBezTo>
                  <a:cubicBezTo>
                    <a:pt x="865" y="43"/>
                    <a:pt x="823" y="12"/>
                    <a:pt x="774" y="1"/>
                  </a:cubicBezTo>
                  <a:cubicBezTo>
                    <a:pt x="769" y="1"/>
                    <a:pt x="764" y="0"/>
                    <a:pt x="75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34"/>
            <p:cNvSpPr/>
            <p:nvPr/>
          </p:nvSpPr>
          <p:spPr>
            <a:xfrm>
              <a:off x="5568184" y="3141815"/>
              <a:ext cx="23" cy="23"/>
            </a:xfrm>
            <a:custGeom>
              <a:rect b="b" l="l" r="r" t="t"/>
              <a:pathLst>
                <a:path extrusionOk="0" h="1" w="1">
                  <a:moveTo>
                    <a:pt x="1"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34"/>
            <p:cNvSpPr/>
            <p:nvPr/>
          </p:nvSpPr>
          <p:spPr>
            <a:xfrm>
              <a:off x="5572978" y="3142293"/>
              <a:ext cx="250" cy="114"/>
            </a:xfrm>
            <a:custGeom>
              <a:rect b="b" l="l" r="r" t="t"/>
              <a:pathLst>
                <a:path extrusionOk="0" h="5" w="11">
                  <a:moveTo>
                    <a:pt x="11" y="4"/>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34"/>
            <p:cNvSpPr/>
            <p:nvPr/>
          </p:nvSpPr>
          <p:spPr>
            <a:xfrm>
              <a:off x="5568979" y="3141815"/>
              <a:ext cx="23" cy="23"/>
            </a:xfrm>
            <a:custGeom>
              <a:rect b="b" l="l" r="r" t="t"/>
              <a:pathLst>
                <a:path extrusionOk="0" h="1" w="1">
                  <a:moveTo>
                    <a:pt x="1"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34"/>
            <p:cNvSpPr/>
            <p:nvPr/>
          </p:nvSpPr>
          <p:spPr>
            <a:xfrm>
              <a:off x="5572501" y="3142065"/>
              <a:ext cx="250" cy="182"/>
            </a:xfrm>
            <a:custGeom>
              <a:rect b="b" l="l" r="r" t="t"/>
              <a:pathLst>
                <a:path extrusionOk="0" h="8" w="11">
                  <a:moveTo>
                    <a:pt x="11" y="7"/>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34"/>
            <p:cNvSpPr/>
            <p:nvPr/>
          </p:nvSpPr>
          <p:spPr>
            <a:xfrm>
              <a:off x="5552372" y="3150971"/>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34"/>
            <p:cNvSpPr/>
            <p:nvPr/>
          </p:nvSpPr>
          <p:spPr>
            <a:xfrm>
              <a:off x="5573455" y="3142542"/>
              <a:ext cx="250" cy="182"/>
            </a:xfrm>
            <a:custGeom>
              <a:rect b="b" l="l" r="r" t="t"/>
              <a:pathLst>
                <a:path extrusionOk="0" h="8" w="11">
                  <a:moveTo>
                    <a:pt x="11" y="7"/>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4"/>
            <p:cNvSpPr/>
            <p:nvPr/>
          </p:nvSpPr>
          <p:spPr>
            <a:xfrm>
              <a:off x="5553326" y="3150335"/>
              <a:ext cx="886" cy="568"/>
            </a:xfrm>
            <a:custGeom>
              <a:rect b="b" l="l" r="r" t="t"/>
              <a:pathLst>
                <a:path extrusionOk="0" h="25" w="39">
                  <a:moveTo>
                    <a:pt x="0" y="25"/>
                  </a:moveTo>
                  <a:cubicBezTo>
                    <a:pt x="4" y="25"/>
                    <a:pt x="11" y="21"/>
                    <a:pt x="18" y="18"/>
                  </a:cubicBezTo>
                  <a:cubicBezTo>
                    <a:pt x="25" y="14"/>
                    <a:pt x="32" y="7"/>
                    <a:pt x="39" y="0"/>
                  </a:cubicBezTo>
                  <a:cubicBezTo>
                    <a:pt x="32" y="7"/>
                    <a:pt x="25" y="14"/>
                    <a:pt x="18" y="18"/>
                  </a:cubicBezTo>
                  <a:cubicBezTo>
                    <a:pt x="11" y="21"/>
                    <a:pt x="4" y="25"/>
                    <a:pt x="0" y="2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4"/>
            <p:cNvSpPr/>
            <p:nvPr/>
          </p:nvSpPr>
          <p:spPr>
            <a:xfrm>
              <a:off x="5552849" y="3150880"/>
              <a:ext cx="182" cy="23"/>
            </a:xfrm>
            <a:custGeom>
              <a:rect b="b" l="l" r="r" t="t"/>
              <a:pathLst>
                <a:path extrusionOk="0" h="1" w="8">
                  <a:moveTo>
                    <a:pt x="7" y="1"/>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4"/>
            <p:cNvSpPr/>
            <p:nvPr/>
          </p:nvSpPr>
          <p:spPr>
            <a:xfrm>
              <a:off x="5571933" y="3141974"/>
              <a:ext cx="273" cy="114"/>
            </a:xfrm>
            <a:custGeom>
              <a:rect b="b" l="l" r="r" t="t"/>
              <a:pathLst>
                <a:path extrusionOk="0" h="5" w="12">
                  <a:moveTo>
                    <a:pt x="11" y="4"/>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4"/>
            <p:cNvSpPr/>
            <p:nvPr/>
          </p:nvSpPr>
          <p:spPr>
            <a:xfrm>
              <a:off x="5570115" y="3141747"/>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4"/>
            <p:cNvSpPr/>
            <p:nvPr/>
          </p:nvSpPr>
          <p:spPr>
            <a:xfrm>
              <a:off x="5569706" y="3141747"/>
              <a:ext cx="23" cy="23"/>
            </a:xfrm>
            <a:custGeom>
              <a:rect b="b" l="l" r="r" t="t"/>
              <a:pathLst>
                <a:path extrusionOk="0" h="1" w="1">
                  <a:moveTo>
                    <a:pt x="1"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4"/>
            <p:cNvSpPr/>
            <p:nvPr/>
          </p:nvSpPr>
          <p:spPr>
            <a:xfrm>
              <a:off x="5571388" y="3141906"/>
              <a:ext cx="250" cy="23"/>
            </a:xfrm>
            <a:custGeom>
              <a:rect b="b" l="l" r="r" t="t"/>
              <a:pathLst>
                <a:path extrusionOk="0" h="1" w="11">
                  <a:moveTo>
                    <a:pt x="11" y="0"/>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4"/>
            <p:cNvSpPr/>
            <p:nvPr/>
          </p:nvSpPr>
          <p:spPr>
            <a:xfrm>
              <a:off x="5573932" y="3142861"/>
              <a:ext cx="182" cy="182"/>
            </a:xfrm>
            <a:custGeom>
              <a:rect b="b" l="l" r="r" t="t"/>
              <a:pathLst>
                <a:path extrusionOk="0" h="8" w="8">
                  <a:moveTo>
                    <a:pt x="0" y="0"/>
                  </a:moveTo>
                  <a:lnTo>
                    <a:pt x="7" y="7"/>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34"/>
            <p:cNvSpPr/>
            <p:nvPr/>
          </p:nvSpPr>
          <p:spPr>
            <a:xfrm>
              <a:off x="5570752" y="3141815"/>
              <a:ext cx="250" cy="23"/>
            </a:xfrm>
            <a:custGeom>
              <a:rect b="b" l="l" r="r" t="t"/>
              <a:pathLst>
                <a:path extrusionOk="0" h="1" w="11">
                  <a:moveTo>
                    <a:pt x="11" y="1"/>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34"/>
            <p:cNvSpPr/>
            <p:nvPr/>
          </p:nvSpPr>
          <p:spPr>
            <a:xfrm>
              <a:off x="5574250" y="3143247"/>
              <a:ext cx="250" cy="273"/>
            </a:xfrm>
            <a:custGeom>
              <a:rect b="b" l="l" r="r" t="t"/>
              <a:pathLst>
                <a:path extrusionOk="0" h="12" w="11">
                  <a:moveTo>
                    <a:pt x="11" y="11"/>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4"/>
            <p:cNvSpPr/>
            <p:nvPr/>
          </p:nvSpPr>
          <p:spPr>
            <a:xfrm>
              <a:off x="5490575" y="3071113"/>
              <a:ext cx="54573" cy="86495"/>
            </a:xfrm>
            <a:custGeom>
              <a:rect b="b" l="l" r="r" t="t"/>
              <a:pathLst>
                <a:path extrusionOk="0" h="3807" w="2402">
                  <a:moveTo>
                    <a:pt x="791" y="1"/>
                  </a:moveTo>
                  <a:cubicBezTo>
                    <a:pt x="784" y="15"/>
                    <a:pt x="774" y="32"/>
                    <a:pt x="767" y="43"/>
                  </a:cubicBezTo>
                  <a:lnTo>
                    <a:pt x="756" y="57"/>
                  </a:lnTo>
                  <a:lnTo>
                    <a:pt x="739" y="85"/>
                  </a:lnTo>
                  <a:lnTo>
                    <a:pt x="728" y="99"/>
                  </a:lnTo>
                  <a:lnTo>
                    <a:pt x="711" y="123"/>
                  </a:lnTo>
                  <a:lnTo>
                    <a:pt x="700" y="137"/>
                  </a:lnTo>
                  <a:lnTo>
                    <a:pt x="683" y="158"/>
                  </a:lnTo>
                  <a:lnTo>
                    <a:pt x="672" y="169"/>
                  </a:lnTo>
                  <a:lnTo>
                    <a:pt x="655" y="186"/>
                  </a:lnTo>
                  <a:lnTo>
                    <a:pt x="644" y="197"/>
                  </a:lnTo>
                  <a:lnTo>
                    <a:pt x="627" y="211"/>
                  </a:lnTo>
                  <a:lnTo>
                    <a:pt x="620" y="218"/>
                  </a:lnTo>
                  <a:cubicBezTo>
                    <a:pt x="613" y="225"/>
                    <a:pt x="602" y="228"/>
                    <a:pt x="595" y="235"/>
                  </a:cubicBezTo>
                  <a:cubicBezTo>
                    <a:pt x="553" y="260"/>
                    <a:pt x="518" y="288"/>
                    <a:pt x="483" y="323"/>
                  </a:cubicBezTo>
                  <a:cubicBezTo>
                    <a:pt x="462" y="344"/>
                    <a:pt x="441" y="368"/>
                    <a:pt x="420" y="393"/>
                  </a:cubicBezTo>
                  <a:cubicBezTo>
                    <a:pt x="413" y="407"/>
                    <a:pt x="403" y="421"/>
                    <a:pt x="396" y="438"/>
                  </a:cubicBezTo>
                  <a:cubicBezTo>
                    <a:pt x="389" y="449"/>
                    <a:pt x="385" y="463"/>
                    <a:pt x="385" y="477"/>
                  </a:cubicBezTo>
                  <a:cubicBezTo>
                    <a:pt x="385" y="484"/>
                    <a:pt x="385" y="487"/>
                    <a:pt x="399" y="494"/>
                  </a:cubicBezTo>
                  <a:cubicBezTo>
                    <a:pt x="501" y="554"/>
                    <a:pt x="557" y="659"/>
                    <a:pt x="536" y="753"/>
                  </a:cubicBezTo>
                  <a:cubicBezTo>
                    <a:pt x="525" y="795"/>
                    <a:pt x="483" y="900"/>
                    <a:pt x="294" y="914"/>
                  </a:cubicBezTo>
                  <a:cubicBezTo>
                    <a:pt x="196" y="921"/>
                    <a:pt x="133" y="939"/>
                    <a:pt x="109" y="970"/>
                  </a:cubicBezTo>
                  <a:cubicBezTo>
                    <a:pt x="91" y="995"/>
                    <a:pt x="88" y="1030"/>
                    <a:pt x="98" y="1093"/>
                  </a:cubicBezTo>
                  <a:cubicBezTo>
                    <a:pt x="105" y="1166"/>
                    <a:pt x="81" y="1236"/>
                    <a:pt x="32" y="1289"/>
                  </a:cubicBezTo>
                  <a:cubicBezTo>
                    <a:pt x="18" y="1303"/>
                    <a:pt x="11" y="1317"/>
                    <a:pt x="0" y="1334"/>
                  </a:cubicBezTo>
                  <a:cubicBezTo>
                    <a:pt x="0" y="1334"/>
                    <a:pt x="7" y="1338"/>
                    <a:pt x="14" y="1348"/>
                  </a:cubicBezTo>
                  <a:cubicBezTo>
                    <a:pt x="25" y="1355"/>
                    <a:pt x="32" y="1362"/>
                    <a:pt x="42" y="1369"/>
                  </a:cubicBezTo>
                  <a:lnTo>
                    <a:pt x="49" y="1380"/>
                  </a:lnTo>
                  <a:lnTo>
                    <a:pt x="70" y="1401"/>
                  </a:lnTo>
                  <a:lnTo>
                    <a:pt x="84" y="1418"/>
                  </a:lnTo>
                  <a:lnTo>
                    <a:pt x="109" y="1443"/>
                  </a:lnTo>
                  <a:lnTo>
                    <a:pt x="123" y="1460"/>
                  </a:lnTo>
                  <a:lnTo>
                    <a:pt x="147" y="1492"/>
                  </a:lnTo>
                  <a:lnTo>
                    <a:pt x="165" y="1513"/>
                  </a:lnTo>
                  <a:lnTo>
                    <a:pt x="193" y="1548"/>
                  </a:lnTo>
                  <a:lnTo>
                    <a:pt x="214" y="1572"/>
                  </a:lnTo>
                  <a:lnTo>
                    <a:pt x="245" y="1615"/>
                  </a:lnTo>
                  <a:lnTo>
                    <a:pt x="266" y="1643"/>
                  </a:lnTo>
                  <a:lnTo>
                    <a:pt x="305" y="1692"/>
                  </a:lnTo>
                  <a:lnTo>
                    <a:pt x="322" y="1716"/>
                  </a:lnTo>
                  <a:lnTo>
                    <a:pt x="329" y="1727"/>
                  </a:lnTo>
                  <a:lnTo>
                    <a:pt x="336" y="1723"/>
                  </a:lnTo>
                  <a:lnTo>
                    <a:pt x="343" y="1713"/>
                  </a:lnTo>
                  <a:cubicBezTo>
                    <a:pt x="382" y="1678"/>
                    <a:pt x="434" y="1657"/>
                    <a:pt x="490" y="1657"/>
                  </a:cubicBezTo>
                  <a:lnTo>
                    <a:pt x="497" y="1657"/>
                  </a:lnTo>
                  <a:cubicBezTo>
                    <a:pt x="508" y="1657"/>
                    <a:pt x="522" y="1660"/>
                    <a:pt x="536" y="1660"/>
                  </a:cubicBezTo>
                  <a:cubicBezTo>
                    <a:pt x="658" y="1678"/>
                    <a:pt x="700" y="1762"/>
                    <a:pt x="714" y="1842"/>
                  </a:cubicBezTo>
                  <a:cubicBezTo>
                    <a:pt x="718" y="1860"/>
                    <a:pt x="721" y="1874"/>
                    <a:pt x="721" y="1888"/>
                  </a:cubicBezTo>
                  <a:cubicBezTo>
                    <a:pt x="725" y="1909"/>
                    <a:pt x="725" y="1930"/>
                    <a:pt x="725" y="1951"/>
                  </a:cubicBezTo>
                  <a:cubicBezTo>
                    <a:pt x="732" y="2045"/>
                    <a:pt x="739" y="2105"/>
                    <a:pt x="784" y="2126"/>
                  </a:cubicBezTo>
                  <a:cubicBezTo>
                    <a:pt x="886" y="2175"/>
                    <a:pt x="952" y="2273"/>
                    <a:pt x="963" y="2388"/>
                  </a:cubicBezTo>
                  <a:cubicBezTo>
                    <a:pt x="977" y="2504"/>
                    <a:pt x="935" y="2619"/>
                    <a:pt x="844" y="2696"/>
                  </a:cubicBezTo>
                  <a:cubicBezTo>
                    <a:pt x="840" y="2700"/>
                    <a:pt x="837" y="2703"/>
                    <a:pt x="833" y="2707"/>
                  </a:cubicBezTo>
                  <a:cubicBezTo>
                    <a:pt x="795" y="2766"/>
                    <a:pt x="774" y="2840"/>
                    <a:pt x="770" y="2913"/>
                  </a:cubicBezTo>
                  <a:cubicBezTo>
                    <a:pt x="753" y="3102"/>
                    <a:pt x="795" y="3375"/>
                    <a:pt x="970" y="3568"/>
                  </a:cubicBezTo>
                  <a:cubicBezTo>
                    <a:pt x="1159" y="3778"/>
                    <a:pt x="1299" y="3806"/>
                    <a:pt x="1365" y="3806"/>
                  </a:cubicBezTo>
                  <a:cubicBezTo>
                    <a:pt x="1401" y="3806"/>
                    <a:pt x="1436" y="3792"/>
                    <a:pt x="1460" y="3768"/>
                  </a:cubicBezTo>
                  <a:cubicBezTo>
                    <a:pt x="1506" y="3712"/>
                    <a:pt x="1586" y="3705"/>
                    <a:pt x="1660" y="3698"/>
                  </a:cubicBezTo>
                  <a:cubicBezTo>
                    <a:pt x="1737" y="3694"/>
                    <a:pt x="1796" y="3687"/>
                    <a:pt x="1814" y="3648"/>
                  </a:cubicBezTo>
                  <a:cubicBezTo>
                    <a:pt x="1838" y="3591"/>
                    <a:pt x="1897" y="3551"/>
                    <a:pt x="1958" y="3551"/>
                  </a:cubicBezTo>
                  <a:cubicBezTo>
                    <a:pt x="1967" y="3551"/>
                    <a:pt x="1976" y="3552"/>
                    <a:pt x="1985" y="3554"/>
                  </a:cubicBezTo>
                  <a:cubicBezTo>
                    <a:pt x="1991" y="3555"/>
                    <a:pt x="1997" y="3555"/>
                    <a:pt x="2003" y="3555"/>
                  </a:cubicBezTo>
                  <a:cubicBezTo>
                    <a:pt x="2042" y="3555"/>
                    <a:pt x="2079" y="3535"/>
                    <a:pt x="2101" y="3501"/>
                  </a:cubicBezTo>
                  <a:cubicBezTo>
                    <a:pt x="2111" y="3494"/>
                    <a:pt x="2118" y="3487"/>
                    <a:pt x="2129" y="3480"/>
                  </a:cubicBezTo>
                  <a:lnTo>
                    <a:pt x="2136" y="3473"/>
                  </a:lnTo>
                  <a:cubicBezTo>
                    <a:pt x="2143" y="3470"/>
                    <a:pt x="2153" y="3463"/>
                    <a:pt x="2160" y="3459"/>
                  </a:cubicBezTo>
                  <a:lnTo>
                    <a:pt x="2164" y="3456"/>
                  </a:lnTo>
                  <a:cubicBezTo>
                    <a:pt x="2174" y="3452"/>
                    <a:pt x="2185" y="3449"/>
                    <a:pt x="2195" y="3445"/>
                  </a:cubicBezTo>
                  <a:lnTo>
                    <a:pt x="2206" y="3442"/>
                  </a:lnTo>
                  <a:lnTo>
                    <a:pt x="2230" y="3438"/>
                  </a:lnTo>
                  <a:lnTo>
                    <a:pt x="2237" y="3438"/>
                  </a:lnTo>
                  <a:cubicBezTo>
                    <a:pt x="2248" y="3438"/>
                    <a:pt x="2258" y="3438"/>
                    <a:pt x="2269" y="3435"/>
                  </a:cubicBezTo>
                  <a:lnTo>
                    <a:pt x="2335" y="3435"/>
                  </a:lnTo>
                  <a:lnTo>
                    <a:pt x="2381" y="3442"/>
                  </a:lnTo>
                  <a:lnTo>
                    <a:pt x="2388" y="3442"/>
                  </a:lnTo>
                  <a:lnTo>
                    <a:pt x="2402" y="3445"/>
                  </a:lnTo>
                  <a:lnTo>
                    <a:pt x="2395" y="3428"/>
                  </a:lnTo>
                  <a:lnTo>
                    <a:pt x="2370" y="3386"/>
                  </a:lnTo>
                  <a:lnTo>
                    <a:pt x="2360" y="3368"/>
                  </a:lnTo>
                  <a:lnTo>
                    <a:pt x="2328" y="3312"/>
                  </a:lnTo>
                  <a:lnTo>
                    <a:pt x="2318" y="3295"/>
                  </a:lnTo>
                  <a:lnTo>
                    <a:pt x="2290" y="3239"/>
                  </a:lnTo>
                  <a:lnTo>
                    <a:pt x="2286" y="3232"/>
                  </a:lnTo>
                  <a:lnTo>
                    <a:pt x="2255" y="3176"/>
                  </a:lnTo>
                  <a:lnTo>
                    <a:pt x="2248" y="3162"/>
                  </a:lnTo>
                  <a:lnTo>
                    <a:pt x="2220" y="3109"/>
                  </a:lnTo>
                  <a:lnTo>
                    <a:pt x="2216" y="3099"/>
                  </a:lnTo>
                  <a:lnTo>
                    <a:pt x="2195" y="3057"/>
                  </a:lnTo>
                  <a:lnTo>
                    <a:pt x="2192" y="3046"/>
                  </a:lnTo>
                  <a:cubicBezTo>
                    <a:pt x="2181" y="3032"/>
                    <a:pt x="2178" y="3015"/>
                    <a:pt x="2171" y="3004"/>
                  </a:cubicBezTo>
                  <a:lnTo>
                    <a:pt x="2167" y="2994"/>
                  </a:lnTo>
                  <a:cubicBezTo>
                    <a:pt x="2160" y="2980"/>
                    <a:pt x="2153" y="2966"/>
                    <a:pt x="2150" y="2955"/>
                  </a:cubicBezTo>
                  <a:cubicBezTo>
                    <a:pt x="2118" y="2868"/>
                    <a:pt x="2003" y="2763"/>
                    <a:pt x="1898" y="2672"/>
                  </a:cubicBezTo>
                  <a:cubicBezTo>
                    <a:pt x="1775" y="2560"/>
                    <a:pt x="1684" y="2479"/>
                    <a:pt x="1681" y="2399"/>
                  </a:cubicBezTo>
                  <a:cubicBezTo>
                    <a:pt x="1681" y="2367"/>
                    <a:pt x="1691" y="2336"/>
                    <a:pt x="1716" y="2315"/>
                  </a:cubicBezTo>
                  <a:cubicBezTo>
                    <a:pt x="1740" y="2290"/>
                    <a:pt x="1758" y="2206"/>
                    <a:pt x="1772" y="2136"/>
                  </a:cubicBezTo>
                  <a:cubicBezTo>
                    <a:pt x="1800" y="2000"/>
                    <a:pt x="1831" y="1842"/>
                    <a:pt x="1968" y="1825"/>
                  </a:cubicBezTo>
                  <a:cubicBezTo>
                    <a:pt x="2073" y="1814"/>
                    <a:pt x="2157" y="1776"/>
                    <a:pt x="2178" y="1734"/>
                  </a:cubicBezTo>
                  <a:cubicBezTo>
                    <a:pt x="2188" y="1713"/>
                    <a:pt x="2188" y="1685"/>
                    <a:pt x="2174" y="1664"/>
                  </a:cubicBezTo>
                  <a:lnTo>
                    <a:pt x="2174" y="1660"/>
                  </a:lnTo>
                  <a:cubicBezTo>
                    <a:pt x="2167" y="1650"/>
                    <a:pt x="2164" y="1639"/>
                    <a:pt x="2160" y="1629"/>
                  </a:cubicBezTo>
                  <a:cubicBezTo>
                    <a:pt x="2160" y="1622"/>
                    <a:pt x="2160" y="1618"/>
                    <a:pt x="2157" y="1611"/>
                  </a:cubicBezTo>
                  <a:cubicBezTo>
                    <a:pt x="2157" y="1604"/>
                    <a:pt x="2157" y="1597"/>
                    <a:pt x="2153" y="1586"/>
                  </a:cubicBezTo>
                  <a:lnTo>
                    <a:pt x="2153" y="1569"/>
                  </a:lnTo>
                  <a:lnTo>
                    <a:pt x="2153" y="1544"/>
                  </a:lnTo>
                  <a:lnTo>
                    <a:pt x="2153" y="1527"/>
                  </a:lnTo>
                  <a:cubicBezTo>
                    <a:pt x="2153" y="1520"/>
                    <a:pt x="2153" y="1509"/>
                    <a:pt x="2157" y="1502"/>
                  </a:cubicBezTo>
                  <a:cubicBezTo>
                    <a:pt x="2160" y="1492"/>
                    <a:pt x="2160" y="1488"/>
                    <a:pt x="2164" y="1481"/>
                  </a:cubicBezTo>
                  <a:cubicBezTo>
                    <a:pt x="2164" y="1474"/>
                    <a:pt x="2167" y="1464"/>
                    <a:pt x="2167" y="1453"/>
                  </a:cubicBezTo>
                  <a:lnTo>
                    <a:pt x="2174" y="1432"/>
                  </a:lnTo>
                  <a:cubicBezTo>
                    <a:pt x="2178" y="1422"/>
                    <a:pt x="2178" y="1415"/>
                    <a:pt x="2181" y="1404"/>
                  </a:cubicBezTo>
                  <a:lnTo>
                    <a:pt x="2188" y="1383"/>
                  </a:lnTo>
                  <a:lnTo>
                    <a:pt x="2199" y="1352"/>
                  </a:lnTo>
                  <a:lnTo>
                    <a:pt x="2206" y="1331"/>
                  </a:lnTo>
                  <a:lnTo>
                    <a:pt x="2209" y="1324"/>
                  </a:lnTo>
                  <a:cubicBezTo>
                    <a:pt x="2132" y="1278"/>
                    <a:pt x="2055" y="1184"/>
                    <a:pt x="1978" y="1089"/>
                  </a:cubicBezTo>
                  <a:cubicBezTo>
                    <a:pt x="1919" y="1019"/>
                    <a:pt x="1824" y="900"/>
                    <a:pt x="1789" y="897"/>
                  </a:cubicBezTo>
                  <a:cubicBezTo>
                    <a:pt x="1684" y="897"/>
                    <a:pt x="1583" y="851"/>
                    <a:pt x="1516" y="771"/>
                  </a:cubicBezTo>
                  <a:cubicBezTo>
                    <a:pt x="1450" y="694"/>
                    <a:pt x="1425" y="592"/>
                    <a:pt x="1446" y="494"/>
                  </a:cubicBezTo>
                  <a:cubicBezTo>
                    <a:pt x="1457" y="428"/>
                    <a:pt x="1394" y="389"/>
                    <a:pt x="1246" y="316"/>
                  </a:cubicBezTo>
                  <a:cubicBezTo>
                    <a:pt x="1120" y="260"/>
                    <a:pt x="1008" y="183"/>
                    <a:pt x="914" y="88"/>
                  </a:cubicBezTo>
                  <a:cubicBezTo>
                    <a:pt x="879" y="50"/>
                    <a:pt x="837" y="22"/>
                    <a:pt x="79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34"/>
            <p:cNvSpPr/>
            <p:nvPr/>
          </p:nvSpPr>
          <p:spPr>
            <a:xfrm>
              <a:off x="5501867" y="3108736"/>
              <a:ext cx="977" cy="91"/>
            </a:xfrm>
            <a:custGeom>
              <a:rect b="b" l="l" r="r" t="t"/>
              <a:pathLst>
                <a:path extrusionOk="0" h="4" w="43">
                  <a:moveTo>
                    <a:pt x="0" y="1"/>
                  </a:moveTo>
                  <a:cubicBezTo>
                    <a:pt x="14" y="1"/>
                    <a:pt x="28" y="1"/>
                    <a:pt x="42" y="4"/>
                  </a:cubicBezTo>
                  <a:cubicBezTo>
                    <a:pt x="28" y="1"/>
                    <a:pt x="14" y="1"/>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34"/>
            <p:cNvSpPr/>
            <p:nvPr/>
          </p:nvSpPr>
          <p:spPr>
            <a:xfrm>
              <a:off x="5498209" y="3110009"/>
              <a:ext cx="182" cy="273"/>
            </a:xfrm>
            <a:custGeom>
              <a:rect b="b" l="l" r="r" t="t"/>
              <a:pathLst>
                <a:path extrusionOk="0" h="12" w="8">
                  <a:moveTo>
                    <a:pt x="0" y="11"/>
                  </a:moveTo>
                  <a:lnTo>
                    <a:pt x="7"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4"/>
            <p:cNvSpPr/>
            <p:nvPr/>
          </p:nvSpPr>
          <p:spPr>
            <a:xfrm>
              <a:off x="5542580" y="3149063"/>
              <a:ext cx="23" cy="23"/>
            </a:xfrm>
            <a:custGeom>
              <a:rect b="b" l="l" r="r" t="t"/>
              <a:pathLst>
                <a:path extrusionOk="0" h="1" w="1">
                  <a:moveTo>
                    <a:pt x="1"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34"/>
            <p:cNvSpPr/>
            <p:nvPr/>
          </p:nvSpPr>
          <p:spPr>
            <a:xfrm>
              <a:off x="5498436" y="3108736"/>
              <a:ext cx="3294" cy="1295"/>
            </a:xfrm>
            <a:custGeom>
              <a:rect b="b" l="l" r="r" t="t"/>
              <a:pathLst>
                <a:path extrusionOk="0" h="57" w="145">
                  <a:moveTo>
                    <a:pt x="144" y="1"/>
                  </a:moveTo>
                  <a:cubicBezTo>
                    <a:pt x="92" y="1"/>
                    <a:pt x="39" y="18"/>
                    <a:pt x="1" y="57"/>
                  </a:cubicBezTo>
                  <a:cubicBezTo>
                    <a:pt x="39" y="18"/>
                    <a:pt x="92" y="1"/>
                    <a:pt x="1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34"/>
            <p:cNvSpPr/>
            <p:nvPr/>
          </p:nvSpPr>
          <p:spPr>
            <a:xfrm>
              <a:off x="5543375" y="3149131"/>
              <a:ext cx="341" cy="23"/>
            </a:xfrm>
            <a:custGeom>
              <a:rect b="b" l="l" r="r" t="t"/>
              <a:pathLst>
                <a:path extrusionOk="0" h="1" w="15">
                  <a:moveTo>
                    <a:pt x="15" y="1"/>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34"/>
            <p:cNvSpPr/>
            <p:nvPr/>
          </p:nvSpPr>
          <p:spPr>
            <a:xfrm>
              <a:off x="5540671" y="3149222"/>
              <a:ext cx="591" cy="91"/>
            </a:xfrm>
            <a:custGeom>
              <a:rect b="b" l="l" r="r" t="t"/>
              <a:pathLst>
                <a:path extrusionOk="0" h="4" w="26">
                  <a:moveTo>
                    <a:pt x="25" y="0"/>
                  </a:moveTo>
                  <a:lnTo>
                    <a:pt x="1"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34"/>
            <p:cNvSpPr/>
            <p:nvPr/>
          </p:nvSpPr>
          <p:spPr>
            <a:xfrm>
              <a:off x="5539808" y="3149381"/>
              <a:ext cx="727" cy="250"/>
            </a:xfrm>
            <a:custGeom>
              <a:rect b="b" l="l" r="r" t="t"/>
              <a:pathLst>
                <a:path extrusionOk="0" h="11" w="32">
                  <a:moveTo>
                    <a:pt x="32" y="0"/>
                  </a:moveTo>
                  <a:cubicBezTo>
                    <a:pt x="21" y="4"/>
                    <a:pt x="11" y="7"/>
                    <a:pt x="0" y="11"/>
                  </a:cubicBezTo>
                  <a:cubicBezTo>
                    <a:pt x="11" y="7"/>
                    <a:pt x="21" y="4"/>
                    <a:pt x="3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34"/>
            <p:cNvSpPr/>
            <p:nvPr/>
          </p:nvSpPr>
          <p:spPr>
            <a:xfrm>
              <a:off x="5541466" y="3149063"/>
              <a:ext cx="750" cy="91"/>
            </a:xfrm>
            <a:custGeom>
              <a:rect b="b" l="l" r="r" t="t"/>
              <a:pathLst>
                <a:path extrusionOk="0" h="4" w="33">
                  <a:moveTo>
                    <a:pt x="32" y="0"/>
                  </a:moveTo>
                  <a:cubicBezTo>
                    <a:pt x="22" y="0"/>
                    <a:pt x="11" y="0"/>
                    <a:pt x="1" y="4"/>
                  </a:cubicBezTo>
                  <a:cubicBezTo>
                    <a:pt x="11" y="4"/>
                    <a:pt x="22" y="4"/>
                    <a:pt x="3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34"/>
            <p:cNvSpPr/>
            <p:nvPr/>
          </p:nvSpPr>
          <p:spPr>
            <a:xfrm>
              <a:off x="5538377" y="3150176"/>
              <a:ext cx="659" cy="500"/>
            </a:xfrm>
            <a:custGeom>
              <a:rect b="b" l="l" r="r" t="t"/>
              <a:pathLst>
                <a:path extrusionOk="0" h="22" w="29">
                  <a:moveTo>
                    <a:pt x="28" y="0"/>
                  </a:moveTo>
                  <a:cubicBezTo>
                    <a:pt x="18" y="7"/>
                    <a:pt x="7" y="14"/>
                    <a:pt x="0" y="21"/>
                  </a:cubicBezTo>
                  <a:cubicBezTo>
                    <a:pt x="7" y="14"/>
                    <a:pt x="18" y="7"/>
                    <a:pt x="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34"/>
            <p:cNvSpPr/>
            <p:nvPr/>
          </p:nvSpPr>
          <p:spPr>
            <a:xfrm>
              <a:off x="5539081" y="3149699"/>
              <a:ext cx="591" cy="341"/>
            </a:xfrm>
            <a:custGeom>
              <a:rect b="b" l="l" r="r" t="t"/>
              <a:pathLst>
                <a:path extrusionOk="0" h="15" w="26">
                  <a:moveTo>
                    <a:pt x="25" y="0"/>
                  </a:moveTo>
                  <a:cubicBezTo>
                    <a:pt x="18" y="4"/>
                    <a:pt x="8" y="7"/>
                    <a:pt x="1" y="14"/>
                  </a:cubicBezTo>
                  <a:cubicBezTo>
                    <a:pt x="8" y="7"/>
                    <a:pt x="18" y="4"/>
                    <a:pt x="2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4"/>
            <p:cNvSpPr/>
            <p:nvPr/>
          </p:nvSpPr>
          <p:spPr>
            <a:xfrm>
              <a:off x="5544647" y="3149290"/>
              <a:ext cx="182" cy="23"/>
            </a:xfrm>
            <a:custGeom>
              <a:rect b="b" l="l" r="r" t="t"/>
              <a:pathLst>
                <a:path extrusionOk="0" h="1" w="8">
                  <a:moveTo>
                    <a:pt x="8" y="1"/>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34"/>
            <p:cNvSpPr/>
            <p:nvPr/>
          </p:nvSpPr>
          <p:spPr>
            <a:xfrm>
              <a:off x="5506479" y="3073976"/>
              <a:ext cx="250" cy="341"/>
            </a:xfrm>
            <a:custGeom>
              <a:rect b="b" l="l" r="r" t="t"/>
              <a:pathLst>
                <a:path extrusionOk="0" h="15" w="11">
                  <a:moveTo>
                    <a:pt x="0" y="15"/>
                  </a:moveTo>
                  <a:lnTo>
                    <a:pt x="1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34"/>
            <p:cNvSpPr/>
            <p:nvPr/>
          </p:nvSpPr>
          <p:spPr>
            <a:xfrm>
              <a:off x="5492961" y="3103874"/>
              <a:ext cx="409" cy="500"/>
            </a:xfrm>
            <a:custGeom>
              <a:rect b="b" l="l" r="r" t="t"/>
              <a:pathLst>
                <a:path extrusionOk="0" h="22" w="18">
                  <a:moveTo>
                    <a:pt x="18" y="22"/>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34"/>
            <p:cNvSpPr/>
            <p:nvPr/>
          </p:nvSpPr>
          <p:spPr>
            <a:xfrm>
              <a:off x="5497482" y="3109531"/>
              <a:ext cx="432" cy="659"/>
            </a:xfrm>
            <a:custGeom>
              <a:rect b="b" l="l" r="r" t="t"/>
              <a:pathLst>
                <a:path extrusionOk="0" h="29" w="19">
                  <a:moveTo>
                    <a:pt x="18" y="29"/>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34"/>
            <p:cNvSpPr/>
            <p:nvPr/>
          </p:nvSpPr>
          <p:spPr>
            <a:xfrm>
              <a:off x="5505843" y="3074703"/>
              <a:ext cx="250" cy="341"/>
            </a:xfrm>
            <a:custGeom>
              <a:rect b="b" l="l" r="r" t="t"/>
              <a:pathLst>
                <a:path extrusionOk="0" h="15" w="11">
                  <a:moveTo>
                    <a:pt x="0" y="14"/>
                  </a:moveTo>
                  <a:lnTo>
                    <a:pt x="1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34"/>
            <p:cNvSpPr/>
            <p:nvPr/>
          </p:nvSpPr>
          <p:spPr>
            <a:xfrm>
              <a:off x="5507115" y="3073112"/>
              <a:ext cx="250" cy="341"/>
            </a:xfrm>
            <a:custGeom>
              <a:rect b="b" l="l" r="r" t="t"/>
              <a:pathLst>
                <a:path extrusionOk="0" h="15" w="11">
                  <a:moveTo>
                    <a:pt x="0" y="14"/>
                  </a:moveTo>
                  <a:lnTo>
                    <a:pt x="1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34"/>
            <p:cNvSpPr/>
            <p:nvPr/>
          </p:nvSpPr>
          <p:spPr>
            <a:xfrm>
              <a:off x="5496142" y="3107782"/>
              <a:ext cx="500" cy="659"/>
            </a:xfrm>
            <a:custGeom>
              <a:rect b="b" l="l" r="r" t="t"/>
              <a:pathLst>
                <a:path extrusionOk="0" h="29" w="22">
                  <a:moveTo>
                    <a:pt x="21" y="29"/>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34"/>
            <p:cNvSpPr/>
            <p:nvPr/>
          </p:nvSpPr>
          <p:spPr>
            <a:xfrm>
              <a:off x="5493915" y="3104988"/>
              <a:ext cx="409" cy="500"/>
            </a:xfrm>
            <a:custGeom>
              <a:rect b="b" l="l" r="r" t="t"/>
              <a:pathLst>
                <a:path extrusionOk="0" h="22" w="18">
                  <a:moveTo>
                    <a:pt x="18" y="22"/>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34"/>
            <p:cNvSpPr/>
            <p:nvPr/>
          </p:nvSpPr>
          <p:spPr>
            <a:xfrm>
              <a:off x="5492166" y="3103011"/>
              <a:ext cx="341" cy="341"/>
            </a:xfrm>
            <a:custGeom>
              <a:rect b="b" l="l" r="r" t="t"/>
              <a:pathLst>
                <a:path extrusionOk="0" h="15" w="15">
                  <a:moveTo>
                    <a:pt x="14" y="14"/>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34"/>
            <p:cNvSpPr/>
            <p:nvPr/>
          </p:nvSpPr>
          <p:spPr>
            <a:xfrm>
              <a:off x="5504639" y="3075975"/>
              <a:ext cx="182" cy="182"/>
            </a:xfrm>
            <a:custGeom>
              <a:rect b="b" l="l" r="r" t="t"/>
              <a:pathLst>
                <a:path extrusionOk="0" h="8" w="8">
                  <a:moveTo>
                    <a:pt x="1" y="7"/>
                  </a:moveTo>
                  <a:lnTo>
                    <a:pt x="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34"/>
            <p:cNvSpPr/>
            <p:nvPr/>
          </p:nvSpPr>
          <p:spPr>
            <a:xfrm>
              <a:off x="5494937" y="3106260"/>
              <a:ext cx="500" cy="659"/>
            </a:xfrm>
            <a:custGeom>
              <a:rect b="b" l="l" r="r" t="t"/>
              <a:pathLst>
                <a:path extrusionOk="0" h="29" w="22">
                  <a:moveTo>
                    <a:pt x="22" y="29"/>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34"/>
            <p:cNvSpPr/>
            <p:nvPr/>
          </p:nvSpPr>
          <p:spPr>
            <a:xfrm>
              <a:off x="5499549" y="3080110"/>
              <a:ext cx="591" cy="977"/>
            </a:xfrm>
            <a:custGeom>
              <a:rect b="b" l="l" r="r" t="t"/>
              <a:pathLst>
                <a:path extrusionOk="0" h="43" w="26">
                  <a:moveTo>
                    <a:pt x="1" y="42"/>
                  </a:moveTo>
                  <a:cubicBezTo>
                    <a:pt x="8" y="28"/>
                    <a:pt x="15" y="11"/>
                    <a:pt x="25" y="0"/>
                  </a:cubicBezTo>
                  <a:cubicBezTo>
                    <a:pt x="15" y="11"/>
                    <a:pt x="8" y="28"/>
                    <a:pt x="1" y="42"/>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34"/>
            <p:cNvSpPr/>
            <p:nvPr/>
          </p:nvSpPr>
          <p:spPr>
            <a:xfrm>
              <a:off x="5507819" y="3072158"/>
              <a:ext cx="182" cy="341"/>
            </a:xfrm>
            <a:custGeom>
              <a:rect b="b" l="l" r="r" t="t"/>
              <a:pathLst>
                <a:path extrusionOk="0" h="15" w="8">
                  <a:moveTo>
                    <a:pt x="1" y="14"/>
                  </a:moveTo>
                  <a:lnTo>
                    <a:pt x="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34"/>
            <p:cNvSpPr/>
            <p:nvPr/>
          </p:nvSpPr>
          <p:spPr>
            <a:xfrm>
              <a:off x="5505207" y="3075407"/>
              <a:ext cx="250" cy="273"/>
            </a:xfrm>
            <a:custGeom>
              <a:rect b="b" l="l" r="r" t="t"/>
              <a:pathLst>
                <a:path extrusionOk="0" h="12" w="11">
                  <a:moveTo>
                    <a:pt x="11" y="1"/>
                  </a:moveTo>
                  <a:lnTo>
                    <a:pt x="0"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34"/>
            <p:cNvSpPr/>
            <p:nvPr/>
          </p:nvSpPr>
          <p:spPr>
            <a:xfrm>
              <a:off x="5501549" y="3076452"/>
              <a:ext cx="2567" cy="1999"/>
            </a:xfrm>
            <a:custGeom>
              <a:rect b="b" l="l" r="r" t="t"/>
              <a:pathLst>
                <a:path extrusionOk="0" h="88" w="113">
                  <a:moveTo>
                    <a:pt x="112" y="0"/>
                  </a:moveTo>
                  <a:lnTo>
                    <a:pt x="112" y="0"/>
                  </a:lnTo>
                  <a:cubicBezTo>
                    <a:pt x="74" y="25"/>
                    <a:pt x="35" y="56"/>
                    <a:pt x="0" y="88"/>
                  </a:cubicBezTo>
                  <a:cubicBezTo>
                    <a:pt x="35" y="56"/>
                    <a:pt x="74" y="25"/>
                    <a:pt x="11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34"/>
            <p:cNvSpPr/>
            <p:nvPr/>
          </p:nvSpPr>
          <p:spPr>
            <a:xfrm>
              <a:off x="5491439" y="3102284"/>
              <a:ext cx="273" cy="182"/>
            </a:xfrm>
            <a:custGeom>
              <a:rect b="b" l="l" r="r" t="t"/>
              <a:pathLst>
                <a:path extrusionOk="0" h="8" w="12">
                  <a:moveTo>
                    <a:pt x="1" y="1"/>
                  </a:moveTo>
                  <a:lnTo>
                    <a:pt x="11" y="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34"/>
            <p:cNvSpPr/>
            <p:nvPr/>
          </p:nvSpPr>
          <p:spPr>
            <a:xfrm>
              <a:off x="5540512" y="3101330"/>
              <a:ext cx="182" cy="591"/>
            </a:xfrm>
            <a:custGeom>
              <a:rect b="b" l="l" r="r" t="t"/>
              <a:pathLst>
                <a:path extrusionOk="0" h="26" w="8">
                  <a:moveTo>
                    <a:pt x="8" y="1"/>
                  </a:moveTo>
                  <a:lnTo>
                    <a:pt x="1" y="2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34"/>
            <p:cNvSpPr/>
            <p:nvPr/>
          </p:nvSpPr>
          <p:spPr>
            <a:xfrm>
              <a:off x="5539558" y="3107714"/>
              <a:ext cx="114" cy="318"/>
            </a:xfrm>
            <a:custGeom>
              <a:rect b="b" l="l" r="r" t="t"/>
              <a:pathLst>
                <a:path extrusionOk="0" h="14" w="5">
                  <a:moveTo>
                    <a:pt x="1" y="0"/>
                  </a:moveTo>
                  <a:cubicBezTo>
                    <a:pt x="1" y="4"/>
                    <a:pt x="1" y="11"/>
                    <a:pt x="4" y="14"/>
                  </a:cubicBezTo>
                  <a:cubicBezTo>
                    <a:pt x="4" y="11"/>
                    <a:pt x="1" y="4"/>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4"/>
            <p:cNvSpPr/>
            <p:nvPr/>
          </p:nvSpPr>
          <p:spPr>
            <a:xfrm>
              <a:off x="5539649" y="3104669"/>
              <a:ext cx="91" cy="500"/>
            </a:xfrm>
            <a:custGeom>
              <a:rect b="b" l="l" r="r" t="t"/>
              <a:pathLst>
                <a:path extrusionOk="0" h="22" w="4">
                  <a:moveTo>
                    <a:pt x="4" y="1"/>
                  </a:moveTo>
                  <a:cubicBezTo>
                    <a:pt x="0" y="11"/>
                    <a:pt x="0" y="18"/>
                    <a:pt x="0" y="22"/>
                  </a:cubicBezTo>
                  <a:cubicBezTo>
                    <a:pt x="0" y="18"/>
                    <a:pt x="4" y="8"/>
                    <a:pt x="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4"/>
            <p:cNvSpPr/>
            <p:nvPr/>
          </p:nvSpPr>
          <p:spPr>
            <a:xfrm>
              <a:off x="5539808" y="3103647"/>
              <a:ext cx="182" cy="500"/>
            </a:xfrm>
            <a:custGeom>
              <a:rect b="b" l="l" r="r" t="t"/>
              <a:pathLst>
                <a:path extrusionOk="0" h="22" w="8">
                  <a:moveTo>
                    <a:pt x="7" y="0"/>
                  </a:moveTo>
                  <a:lnTo>
                    <a:pt x="0" y="21"/>
                  </a:lnTo>
                  <a:cubicBezTo>
                    <a:pt x="4" y="14"/>
                    <a:pt x="7" y="7"/>
                    <a:pt x="7"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4"/>
            <p:cNvSpPr/>
            <p:nvPr/>
          </p:nvSpPr>
          <p:spPr>
            <a:xfrm>
              <a:off x="5540126" y="3102534"/>
              <a:ext cx="182" cy="500"/>
            </a:xfrm>
            <a:custGeom>
              <a:rect b="b" l="l" r="r" t="t"/>
              <a:pathLst>
                <a:path extrusionOk="0" h="22" w="8">
                  <a:moveTo>
                    <a:pt x="7" y="0"/>
                  </a:moveTo>
                  <a:lnTo>
                    <a:pt x="0" y="2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34"/>
            <p:cNvSpPr/>
            <p:nvPr/>
          </p:nvSpPr>
          <p:spPr>
            <a:xfrm>
              <a:off x="5539490" y="3106737"/>
              <a:ext cx="23" cy="432"/>
            </a:xfrm>
            <a:custGeom>
              <a:rect b="b" l="l" r="r" t="t"/>
              <a:pathLst>
                <a:path extrusionOk="0" h="19" w="1">
                  <a:moveTo>
                    <a:pt x="0" y="18"/>
                  </a:moveTo>
                  <a:lnTo>
                    <a:pt x="0" y="1"/>
                  </a:lnTo>
                  <a:cubicBezTo>
                    <a:pt x="0" y="8"/>
                    <a:pt x="0" y="11"/>
                    <a:pt x="0" y="1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34"/>
            <p:cNvSpPr/>
            <p:nvPr/>
          </p:nvSpPr>
          <p:spPr>
            <a:xfrm>
              <a:off x="5541875" y="3143338"/>
              <a:ext cx="659" cy="1295"/>
            </a:xfrm>
            <a:custGeom>
              <a:rect b="b" l="l" r="r" t="t"/>
              <a:pathLst>
                <a:path extrusionOk="0" h="57" w="29">
                  <a:moveTo>
                    <a:pt x="0" y="0"/>
                  </a:moveTo>
                  <a:lnTo>
                    <a:pt x="28" y="56"/>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34"/>
            <p:cNvSpPr/>
            <p:nvPr/>
          </p:nvSpPr>
          <p:spPr>
            <a:xfrm>
              <a:off x="5539399" y="3138249"/>
              <a:ext cx="432" cy="886"/>
            </a:xfrm>
            <a:custGeom>
              <a:rect b="b" l="l" r="r" t="t"/>
              <a:pathLst>
                <a:path extrusionOk="0" h="39" w="19">
                  <a:moveTo>
                    <a:pt x="1" y="0"/>
                  </a:moveTo>
                  <a:cubicBezTo>
                    <a:pt x="8" y="11"/>
                    <a:pt x="11" y="25"/>
                    <a:pt x="18" y="39"/>
                  </a:cubicBezTo>
                  <a:cubicBezTo>
                    <a:pt x="11" y="25"/>
                    <a:pt x="8" y="11"/>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34"/>
            <p:cNvSpPr/>
            <p:nvPr/>
          </p:nvSpPr>
          <p:spPr>
            <a:xfrm>
              <a:off x="5544420" y="3148109"/>
              <a:ext cx="568" cy="977"/>
            </a:xfrm>
            <a:custGeom>
              <a:rect b="b" l="l" r="r" t="t"/>
              <a:pathLst>
                <a:path extrusionOk="0" h="43" w="25">
                  <a:moveTo>
                    <a:pt x="0" y="0"/>
                  </a:moveTo>
                  <a:lnTo>
                    <a:pt x="25" y="4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4"/>
            <p:cNvSpPr/>
            <p:nvPr/>
          </p:nvSpPr>
          <p:spPr>
            <a:xfrm>
              <a:off x="5539490" y="3105715"/>
              <a:ext cx="91" cy="500"/>
            </a:xfrm>
            <a:custGeom>
              <a:rect b="b" l="l" r="r" t="t"/>
              <a:pathLst>
                <a:path extrusionOk="0" h="22" w="4">
                  <a:moveTo>
                    <a:pt x="4" y="0"/>
                  </a:moveTo>
                  <a:cubicBezTo>
                    <a:pt x="0" y="7"/>
                    <a:pt x="0" y="14"/>
                    <a:pt x="4" y="21"/>
                  </a:cubicBezTo>
                  <a:lnTo>
                    <a:pt x="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34"/>
            <p:cNvSpPr/>
            <p:nvPr/>
          </p:nvSpPr>
          <p:spPr>
            <a:xfrm>
              <a:off x="5540444" y="3140543"/>
              <a:ext cx="500" cy="977"/>
            </a:xfrm>
            <a:custGeom>
              <a:rect b="b" l="l" r="r" t="t"/>
              <a:pathLst>
                <a:path extrusionOk="0" h="43" w="22">
                  <a:moveTo>
                    <a:pt x="0" y="1"/>
                  </a:moveTo>
                  <a:lnTo>
                    <a:pt x="21" y="43"/>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34"/>
            <p:cNvSpPr/>
            <p:nvPr/>
          </p:nvSpPr>
          <p:spPr>
            <a:xfrm>
              <a:off x="5543466" y="3146359"/>
              <a:ext cx="727" cy="1363"/>
            </a:xfrm>
            <a:custGeom>
              <a:rect b="b" l="l" r="r" t="t"/>
              <a:pathLst>
                <a:path extrusionOk="0" h="60" w="32">
                  <a:moveTo>
                    <a:pt x="0" y="0"/>
                  </a:moveTo>
                  <a:lnTo>
                    <a:pt x="32" y="6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34"/>
            <p:cNvSpPr/>
            <p:nvPr/>
          </p:nvSpPr>
          <p:spPr>
            <a:xfrm>
              <a:off x="5542671" y="3144769"/>
              <a:ext cx="659" cy="1295"/>
            </a:xfrm>
            <a:custGeom>
              <a:rect b="b" l="l" r="r" t="t"/>
              <a:pathLst>
                <a:path extrusionOk="0" h="57" w="29">
                  <a:moveTo>
                    <a:pt x="0" y="0"/>
                  </a:moveTo>
                  <a:lnTo>
                    <a:pt x="28" y="56"/>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34"/>
            <p:cNvSpPr/>
            <p:nvPr/>
          </p:nvSpPr>
          <p:spPr>
            <a:xfrm>
              <a:off x="5541080" y="3141747"/>
              <a:ext cx="659" cy="1295"/>
            </a:xfrm>
            <a:custGeom>
              <a:rect b="b" l="l" r="r" t="t"/>
              <a:pathLst>
                <a:path extrusionOk="0" h="57" w="29">
                  <a:moveTo>
                    <a:pt x="0" y="0"/>
                  </a:moveTo>
                  <a:lnTo>
                    <a:pt x="28" y="56"/>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4"/>
            <p:cNvSpPr/>
            <p:nvPr/>
          </p:nvSpPr>
          <p:spPr>
            <a:xfrm>
              <a:off x="5539876" y="3139271"/>
              <a:ext cx="500" cy="1068"/>
            </a:xfrm>
            <a:custGeom>
              <a:rect b="b" l="l" r="r" t="t"/>
              <a:pathLst>
                <a:path extrusionOk="0" h="47" w="22">
                  <a:moveTo>
                    <a:pt x="1" y="1"/>
                  </a:moveTo>
                  <a:cubicBezTo>
                    <a:pt x="8" y="15"/>
                    <a:pt x="15" y="32"/>
                    <a:pt x="22" y="46"/>
                  </a:cubicBezTo>
                  <a:cubicBezTo>
                    <a:pt x="15" y="32"/>
                    <a:pt x="8" y="15"/>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34"/>
            <p:cNvSpPr/>
            <p:nvPr/>
          </p:nvSpPr>
          <p:spPr>
            <a:xfrm>
              <a:off x="5539967" y="3108827"/>
              <a:ext cx="23" cy="91"/>
            </a:xfrm>
            <a:custGeom>
              <a:rect b="b" l="l" r="r" t="t"/>
              <a:pathLst>
                <a:path extrusionOk="0" h="4" w="1">
                  <a:moveTo>
                    <a:pt x="0" y="4"/>
                  </a:moveTo>
                  <a:lnTo>
                    <a:pt x="0" y="0"/>
                  </a:lnTo>
                  <a:lnTo>
                    <a:pt x="0"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34"/>
            <p:cNvSpPr/>
            <p:nvPr/>
          </p:nvSpPr>
          <p:spPr>
            <a:xfrm>
              <a:off x="5576795" y="3104669"/>
              <a:ext cx="34284" cy="42986"/>
            </a:xfrm>
            <a:custGeom>
              <a:rect b="b" l="l" r="r" t="t"/>
              <a:pathLst>
                <a:path extrusionOk="0" h="1892" w="1509">
                  <a:moveTo>
                    <a:pt x="256" y="1"/>
                  </a:moveTo>
                  <a:lnTo>
                    <a:pt x="256" y="8"/>
                  </a:lnTo>
                  <a:lnTo>
                    <a:pt x="249" y="25"/>
                  </a:lnTo>
                  <a:lnTo>
                    <a:pt x="242" y="43"/>
                  </a:lnTo>
                  <a:lnTo>
                    <a:pt x="238" y="57"/>
                  </a:lnTo>
                  <a:lnTo>
                    <a:pt x="231" y="78"/>
                  </a:lnTo>
                  <a:lnTo>
                    <a:pt x="228" y="88"/>
                  </a:lnTo>
                  <a:lnTo>
                    <a:pt x="221" y="106"/>
                  </a:lnTo>
                  <a:lnTo>
                    <a:pt x="221" y="113"/>
                  </a:lnTo>
                  <a:lnTo>
                    <a:pt x="214" y="130"/>
                  </a:lnTo>
                  <a:lnTo>
                    <a:pt x="214" y="138"/>
                  </a:lnTo>
                  <a:cubicBezTo>
                    <a:pt x="207" y="152"/>
                    <a:pt x="203" y="162"/>
                    <a:pt x="196" y="173"/>
                  </a:cubicBezTo>
                  <a:lnTo>
                    <a:pt x="196" y="176"/>
                  </a:lnTo>
                  <a:lnTo>
                    <a:pt x="193" y="190"/>
                  </a:lnTo>
                  <a:lnTo>
                    <a:pt x="193" y="194"/>
                  </a:lnTo>
                  <a:lnTo>
                    <a:pt x="186" y="201"/>
                  </a:lnTo>
                  <a:lnTo>
                    <a:pt x="186" y="204"/>
                  </a:lnTo>
                  <a:lnTo>
                    <a:pt x="182" y="211"/>
                  </a:lnTo>
                  <a:lnTo>
                    <a:pt x="182" y="215"/>
                  </a:lnTo>
                  <a:lnTo>
                    <a:pt x="179" y="222"/>
                  </a:lnTo>
                  <a:lnTo>
                    <a:pt x="179" y="225"/>
                  </a:lnTo>
                  <a:lnTo>
                    <a:pt x="175" y="229"/>
                  </a:lnTo>
                  <a:lnTo>
                    <a:pt x="175" y="232"/>
                  </a:lnTo>
                  <a:lnTo>
                    <a:pt x="172" y="236"/>
                  </a:lnTo>
                  <a:lnTo>
                    <a:pt x="168" y="239"/>
                  </a:lnTo>
                  <a:lnTo>
                    <a:pt x="165" y="243"/>
                  </a:lnTo>
                  <a:cubicBezTo>
                    <a:pt x="158" y="246"/>
                    <a:pt x="154" y="253"/>
                    <a:pt x="147" y="260"/>
                  </a:cubicBezTo>
                  <a:cubicBezTo>
                    <a:pt x="63" y="355"/>
                    <a:pt x="0" y="614"/>
                    <a:pt x="84" y="817"/>
                  </a:cubicBezTo>
                  <a:cubicBezTo>
                    <a:pt x="161" y="999"/>
                    <a:pt x="186" y="1286"/>
                    <a:pt x="172" y="1464"/>
                  </a:cubicBezTo>
                  <a:cubicBezTo>
                    <a:pt x="168" y="1492"/>
                    <a:pt x="165" y="1517"/>
                    <a:pt x="158" y="1545"/>
                  </a:cubicBezTo>
                  <a:cubicBezTo>
                    <a:pt x="154" y="1562"/>
                    <a:pt x="151" y="1580"/>
                    <a:pt x="144" y="1597"/>
                  </a:cubicBezTo>
                  <a:lnTo>
                    <a:pt x="137" y="1608"/>
                  </a:lnTo>
                  <a:lnTo>
                    <a:pt x="137" y="1611"/>
                  </a:lnTo>
                  <a:lnTo>
                    <a:pt x="133" y="1615"/>
                  </a:lnTo>
                  <a:lnTo>
                    <a:pt x="133" y="1618"/>
                  </a:lnTo>
                  <a:lnTo>
                    <a:pt x="130" y="1622"/>
                  </a:lnTo>
                  <a:lnTo>
                    <a:pt x="130" y="1625"/>
                  </a:lnTo>
                  <a:lnTo>
                    <a:pt x="126" y="1632"/>
                  </a:lnTo>
                  <a:lnTo>
                    <a:pt x="126" y="1636"/>
                  </a:lnTo>
                  <a:lnTo>
                    <a:pt x="123" y="1643"/>
                  </a:lnTo>
                  <a:lnTo>
                    <a:pt x="119" y="1650"/>
                  </a:lnTo>
                  <a:lnTo>
                    <a:pt x="112" y="1657"/>
                  </a:lnTo>
                  <a:lnTo>
                    <a:pt x="109" y="1664"/>
                  </a:lnTo>
                  <a:lnTo>
                    <a:pt x="105" y="1671"/>
                  </a:lnTo>
                  <a:lnTo>
                    <a:pt x="98" y="1685"/>
                  </a:lnTo>
                  <a:lnTo>
                    <a:pt x="95" y="1688"/>
                  </a:lnTo>
                  <a:lnTo>
                    <a:pt x="81" y="1709"/>
                  </a:lnTo>
                  <a:cubicBezTo>
                    <a:pt x="63" y="1737"/>
                    <a:pt x="42" y="1769"/>
                    <a:pt x="14" y="1814"/>
                  </a:cubicBezTo>
                  <a:cubicBezTo>
                    <a:pt x="14" y="1821"/>
                    <a:pt x="14" y="1832"/>
                    <a:pt x="18" y="1839"/>
                  </a:cubicBezTo>
                  <a:cubicBezTo>
                    <a:pt x="74" y="1875"/>
                    <a:pt x="137" y="1892"/>
                    <a:pt x="201" y="1892"/>
                  </a:cubicBezTo>
                  <a:cubicBezTo>
                    <a:pt x="225" y="1892"/>
                    <a:pt x="249" y="1889"/>
                    <a:pt x="273" y="1884"/>
                  </a:cubicBezTo>
                  <a:lnTo>
                    <a:pt x="280" y="1884"/>
                  </a:lnTo>
                  <a:lnTo>
                    <a:pt x="315" y="1874"/>
                  </a:lnTo>
                  <a:lnTo>
                    <a:pt x="329" y="1874"/>
                  </a:lnTo>
                  <a:cubicBezTo>
                    <a:pt x="343" y="1867"/>
                    <a:pt x="361" y="1863"/>
                    <a:pt x="375" y="1860"/>
                  </a:cubicBezTo>
                  <a:cubicBezTo>
                    <a:pt x="453" y="1835"/>
                    <a:pt x="535" y="1823"/>
                    <a:pt x="614" y="1823"/>
                  </a:cubicBezTo>
                  <a:cubicBezTo>
                    <a:pt x="634" y="1823"/>
                    <a:pt x="653" y="1824"/>
                    <a:pt x="672" y="1825"/>
                  </a:cubicBezTo>
                  <a:cubicBezTo>
                    <a:pt x="691" y="1825"/>
                    <a:pt x="707" y="1826"/>
                    <a:pt x="723" y="1826"/>
                  </a:cubicBezTo>
                  <a:cubicBezTo>
                    <a:pt x="817" y="1826"/>
                    <a:pt x="856" y="1807"/>
                    <a:pt x="907" y="1653"/>
                  </a:cubicBezTo>
                  <a:cubicBezTo>
                    <a:pt x="914" y="1636"/>
                    <a:pt x="921" y="1615"/>
                    <a:pt x="931" y="1594"/>
                  </a:cubicBezTo>
                  <a:cubicBezTo>
                    <a:pt x="935" y="1587"/>
                    <a:pt x="938" y="1580"/>
                    <a:pt x="938" y="1573"/>
                  </a:cubicBezTo>
                  <a:cubicBezTo>
                    <a:pt x="945" y="1559"/>
                    <a:pt x="952" y="1545"/>
                    <a:pt x="959" y="1531"/>
                  </a:cubicBezTo>
                  <a:lnTo>
                    <a:pt x="973" y="1506"/>
                  </a:lnTo>
                  <a:cubicBezTo>
                    <a:pt x="980" y="1492"/>
                    <a:pt x="987" y="1478"/>
                    <a:pt x="994" y="1468"/>
                  </a:cubicBezTo>
                  <a:lnTo>
                    <a:pt x="1008" y="1440"/>
                  </a:lnTo>
                  <a:lnTo>
                    <a:pt x="1033" y="1401"/>
                  </a:lnTo>
                  <a:lnTo>
                    <a:pt x="1047" y="1377"/>
                  </a:lnTo>
                  <a:lnTo>
                    <a:pt x="1075" y="1338"/>
                  </a:lnTo>
                  <a:lnTo>
                    <a:pt x="1089" y="1314"/>
                  </a:lnTo>
                  <a:lnTo>
                    <a:pt x="1120" y="1268"/>
                  </a:lnTo>
                  <a:lnTo>
                    <a:pt x="1134" y="1251"/>
                  </a:lnTo>
                  <a:cubicBezTo>
                    <a:pt x="1166" y="1205"/>
                    <a:pt x="1197" y="1167"/>
                    <a:pt x="1229" y="1128"/>
                  </a:cubicBezTo>
                  <a:lnTo>
                    <a:pt x="1243" y="1111"/>
                  </a:lnTo>
                  <a:lnTo>
                    <a:pt x="1278" y="1069"/>
                  </a:lnTo>
                  <a:lnTo>
                    <a:pt x="1295" y="1051"/>
                  </a:lnTo>
                  <a:lnTo>
                    <a:pt x="1327" y="1016"/>
                  </a:lnTo>
                  <a:lnTo>
                    <a:pt x="1344" y="995"/>
                  </a:lnTo>
                  <a:lnTo>
                    <a:pt x="1372" y="960"/>
                  </a:lnTo>
                  <a:lnTo>
                    <a:pt x="1390" y="943"/>
                  </a:lnTo>
                  <a:lnTo>
                    <a:pt x="1418" y="911"/>
                  </a:lnTo>
                  <a:lnTo>
                    <a:pt x="1432" y="897"/>
                  </a:lnTo>
                  <a:lnTo>
                    <a:pt x="1463" y="862"/>
                  </a:lnTo>
                  <a:lnTo>
                    <a:pt x="1470" y="855"/>
                  </a:lnTo>
                  <a:lnTo>
                    <a:pt x="1509" y="817"/>
                  </a:lnTo>
                  <a:cubicBezTo>
                    <a:pt x="1407" y="740"/>
                    <a:pt x="1309" y="652"/>
                    <a:pt x="1225" y="558"/>
                  </a:cubicBezTo>
                  <a:cubicBezTo>
                    <a:pt x="1050" y="376"/>
                    <a:pt x="847" y="173"/>
                    <a:pt x="662" y="134"/>
                  </a:cubicBezTo>
                  <a:cubicBezTo>
                    <a:pt x="522" y="99"/>
                    <a:pt x="389" y="57"/>
                    <a:pt x="256"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34"/>
            <p:cNvSpPr/>
            <p:nvPr/>
          </p:nvSpPr>
          <p:spPr>
            <a:xfrm>
              <a:off x="5606921" y="3127275"/>
              <a:ext cx="432" cy="500"/>
            </a:xfrm>
            <a:custGeom>
              <a:rect b="b" l="l" r="r" t="t"/>
              <a:pathLst>
                <a:path extrusionOk="0" h="22" w="19">
                  <a:moveTo>
                    <a:pt x="18" y="0"/>
                  </a:moveTo>
                  <a:lnTo>
                    <a:pt x="1" y="2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34"/>
            <p:cNvSpPr/>
            <p:nvPr/>
          </p:nvSpPr>
          <p:spPr>
            <a:xfrm>
              <a:off x="5602309" y="3133069"/>
              <a:ext cx="273" cy="432"/>
            </a:xfrm>
            <a:custGeom>
              <a:rect b="b" l="l" r="r" t="t"/>
              <a:pathLst>
                <a:path extrusionOk="0" h="19" w="12">
                  <a:moveTo>
                    <a:pt x="11" y="1"/>
                  </a:moveTo>
                  <a:lnTo>
                    <a:pt x="1" y="1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34"/>
            <p:cNvSpPr/>
            <p:nvPr/>
          </p:nvSpPr>
          <p:spPr>
            <a:xfrm>
              <a:off x="5609079" y="3125049"/>
              <a:ext cx="250" cy="341"/>
            </a:xfrm>
            <a:custGeom>
              <a:rect b="b" l="l" r="r" t="t"/>
              <a:pathLst>
                <a:path extrusionOk="0" h="15" w="11">
                  <a:moveTo>
                    <a:pt x="11" y="0"/>
                  </a:moveTo>
                  <a:lnTo>
                    <a:pt x="0" y="1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34"/>
            <p:cNvSpPr/>
            <p:nvPr/>
          </p:nvSpPr>
          <p:spPr>
            <a:xfrm>
              <a:off x="5598583" y="3138885"/>
              <a:ext cx="341" cy="568"/>
            </a:xfrm>
            <a:custGeom>
              <a:rect b="b" l="l" r="r" t="t"/>
              <a:pathLst>
                <a:path extrusionOk="0" h="25" w="15">
                  <a:moveTo>
                    <a:pt x="14" y="0"/>
                  </a:moveTo>
                  <a:lnTo>
                    <a:pt x="0" y="2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34"/>
            <p:cNvSpPr/>
            <p:nvPr/>
          </p:nvSpPr>
          <p:spPr>
            <a:xfrm>
              <a:off x="5607966" y="3126162"/>
              <a:ext cx="409" cy="409"/>
            </a:xfrm>
            <a:custGeom>
              <a:rect b="b" l="l" r="r" t="t"/>
              <a:pathLst>
                <a:path extrusionOk="0" h="18" w="18">
                  <a:moveTo>
                    <a:pt x="18" y="0"/>
                  </a:moveTo>
                  <a:lnTo>
                    <a:pt x="0" y="1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4"/>
            <p:cNvSpPr/>
            <p:nvPr/>
          </p:nvSpPr>
          <p:spPr>
            <a:xfrm>
              <a:off x="5600241" y="3135931"/>
              <a:ext cx="341" cy="659"/>
            </a:xfrm>
            <a:custGeom>
              <a:rect b="b" l="l" r="r" t="t"/>
              <a:pathLst>
                <a:path extrusionOk="0" h="29" w="15">
                  <a:moveTo>
                    <a:pt x="15" y="1"/>
                  </a:moveTo>
                  <a:lnTo>
                    <a:pt x="1" y="29"/>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4"/>
            <p:cNvSpPr/>
            <p:nvPr/>
          </p:nvSpPr>
          <p:spPr>
            <a:xfrm>
              <a:off x="5599378" y="3137453"/>
              <a:ext cx="341" cy="568"/>
            </a:xfrm>
            <a:custGeom>
              <a:rect b="b" l="l" r="r" t="t"/>
              <a:pathLst>
                <a:path extrusionOk="0" h="25" w="15">
                  <a:moveTo>
                    <a:pt x="14" y="0"/>
                  </a:moveTo>
                  <a:lnTo>
                    <a:pt x="0" y="2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34"/>
            <p:cNvSpPr/>
            <p:nvPr/>
          </p:nvSpPr>
          <p:spPr>
            <a:xfrm>
              <a:off x="5601195" y="3134500"/>
              <a:ext cx="432" cy="591"/>
            </a:xfrm>
            <a:custGeom>
              <a:rect b="b" l="l" r="r" t="t"/>
              <a:pathLst>
                <a:path extrusionOk="0" h="26" w="19">
                  <a:moveTo>
                    <a:pt x="18" y="1"/>
                  </a:moveTo>
                  <a:lnTo>
                    <a:pt x="1" y="2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34"/>
            <p:cNvSpPr/>
            <p:nvPr/>
          </p:nvSpPr>
          <p:spPr>
            <a:xfrm>
              <a:off x="5584269" y="3145950"/>
              <a:ext cx="7884" cy="1295"/>
            </a:xfrm>
            <a:custGeom>
              <a:rect b="b" l="l" r="r" t="t"/>
              <a:pathLst>
                <a:path extrusionOk="0" h="57" w="347">
                  <a:moveTo>
                    <a:pt x="46" y="43"/>
                  </a:moveTo>
                  <a:cubicBezTo>
                    <a:pt x="32" y="46"/>
                    <a:pt x="14" y="50"/>
                    <a:pt x="0" y="57"/>
                  </a:cubicBezTo>
                  <a:cubicBezTo>
                    <a:pt x="14" y="50"/>
                    <a:pt x="32" y="46"/>
                    <a:pt x="46" y="43"/>
                  </a:cubicBezTo>
                  <a:cubicBezTo>
                    <a:pt x="144" y="11"/>
                    <a:pt x="245" y="1"/>
                    <a:pt x="347" y="8"/>
                  </a:cubicBezTo>
                  <a:cubicBezTo>
                    <a:pt x="245" y="1"/>
                    <a:pt x="144" y="11"/>
                    <a:pt x="46" y="43"/>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34"/>
            <p:cNvSpPr/>
            <p:nvPr/>
          </p:nvSpPr>
          <p:spPr>
            <a:xfrm>
              <a:off x="5604785" y="3129888"/>
              <a:ext cx="341" cy="432"/>
            </a:xfrm>
            <a:custGeom>
              <a:rect b="b" l="l" r="r" t="t"/>
              <a:pathLst>
                <a:path extrusionOk="0" h="19" w="15">
                  <a:moveTo>
                    <a:pt x="14" y="1"/>
                  </a:moveTo>
                  <a:lnTo>
                    <a:pt x="0" y="1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34"/>
            <p:cNvSpPr/>
            <p:nvPr/>
          </p:nvSpPr>
          <p:spPr>
            <a:xfrm>
              <a:off x="5583156" y="3147223"/>
              <a:ext cx="818" cy="182"/>
            </a:xfrm>
            <a:custGeom>
              <a:rect b="b" l="l" r="r" t="t"/>
              <a:pathLst>
                <a:path extrusionOk="0" h="8" w="36">
                  <a:moveTo>
                    <a:pt x="35" y="1"/>
                  </a:moveTo>
                  <a:lnTo>
                    <a:pt x="0" y="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34"/>
            <p:cNvSpPr/>
            <p:nvPr/>
          </p:nvSpPr>
          <p:spPr>
            <a:xfrm>
              <a:off x="5605898" y="3128547"/>
              <a:ext cx="409" cy="500"/>
            </a:xfrm>
            <a:custGeom>
              <a:rect b="b" l="l" r="r" t="t"/>
              <a:pathLst>
                <a:path extrusionOk="0" h="22" w="18">
                  <a:moveTo>
                    <a:pt x="18" y="0"/>
                  </a:moveTo>
                  <a:lnTo>
                    <a:pt x="0" y="2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34"/>
            <p:cNvSpPr/>
            <p:nvPr/>
          </p:nvSpPr>
          <p:spPr>
            <a:xfrm>
              <a:off x="5610101" y="3124163"/>
              <a:ext cx="182" cy="182"/>
            </a:xfrm>
            <a:custGeom>
              <a:rect b="b" l="l" r="r" t="t"/>
              <a:pathLst>
                <a:path extrusionOk="0" h="8" w="8">
                  <a:moveTo>
                    <a:pt x="8" y="1"/>
                  </a:moveTo>
                  <a:lnTo>
                    <a:pt x="1" y="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4"/>
            <p:cNvSpPr/>
            <p:nvPr/>
          </p:nvSpPr>
          <p:spPr>
            <a:xfrm>
              <a:off x="5597946" y="3140384"/>
              <a:ext cx="250" cy="500"/>
            </a:xfrm>
            <a:custGeom>
              <a:rect b="b" l="l" r="r" t="t"/>
              <a:pathLst>
                <a:path extrusionOk="0" h="22" w="11">
                  <a:moveTo>
                    <a:pt x="11" y="1"/>
                  </a:moveTo>
                  <a:cubicBezTo>
                    <a:pt x="7" y="8"/>
                    <a:pt x="4" y="15"/>
                    <a:pt x="0" y="22"/>
                  </a:cubicBezTo>
                  <a:cubicBezTo>
                    <a:pt x="4" y="15"/>
                    <a:pt x="7" y="8"/>
                    <a:pt x="1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4"/>
            <p:cNvSpPr/>
            <p:nvPr/>
          </p:nvSpPr>
          <p:spPr>
            <a:xfrm>
              <a:off x="5577181" y="3146427"/>
              <a:ext cx="5816" cy="1227"/>
            </a:xfrm>
            <a:custGeom>
              <a:rect b="b" l="l" r="r" t="t"/>
              <a:pathLst>
                <a:path extrusionOk="0" h="54" w="256">
                  <a:moveTo>
                    <a:pt x="1" y="1"/>
                  </a:moveTo>
                  <a:cubicBezTo>
                    <a:pt x="54" y="37"/>
                    <a:pt x="118" y="54"/>
                    <a:pt x="183" y="54"/>
                  </a:cubicBezTo>
                  <a:cubicBezTo>
                    <a:pt x="183" y="54"/>
                    <a:pt x="183" y="54"/>
                    <a:pt x="184" y="54"/>
                  </a:cubicBezTo>
                  <a:lnTo>
                    <a:pt x="184" y="54"/>
                  </a:lnTo>
                  <a:cubicBezTo>
                    <a:pt x="184" y="54"/>
                    <a:pt x="184" y="54"/>
                    <a:pt x="184" y="54"/>
                  </a:cubicBezTo>
                  <a:cubicBezTo>
                    <a:pt x="208" y="54"/>
                    <a:pt x="232" y="51"/>
                    <a:pt x="256" y="46"/>
                  </a:cubicBezTo>
                  <a:lnTo>
                    <a:pt x="256" y="46"/>
                  </a:lnTo>
                  <a:cubicBezTo>
                    <a:pt x="232" y="51"/>
                    <a:pt x="208" y="54"/>
                    <a:pt x="184" y="54"/>
                  </a:cubicBezTo>
                  <a:lnTo>
                    <a:pt x="184" y="54"/>
                  </a:lnTo>
                  <a:cubicBezTo>
                    <a:pt x="120" y="54"/>
                    <a:pt x="56" y="36"/>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4"/>
            <p:cNvSpPr/>
            <p:nvPr/>
          </p:nvSpPr>
          <p:spPr>
            <a:xfrm>
              <a:off x="5579567" y="3141020"/>
              <a:ext cx="114" cy="273"/>
            </a:xfrm>
            <a:custGeom>
              <a:rect b="b" l="l" r="r" t="t"/>
              <a:pathLst>
                <a:path extrusionOk="0" h="12" w="5">
                  <a:moveTo>
                    <a:pt x="1" y="11"/>
                  </a:moveTo>
                  <a:lnTo>
                    <a:pt x="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34"/>
            <p:cNvSpPr/>
            <p:nvPr/>
          </p:nvSpPr>
          <p:spPr>
            <a:xfrm>
              <a:off x="5579498" y="3141270"/>
              <a:ext cx="91" cy="91"/>
            </a:xfrm>
            <a:custGeom>
              <a:rect b="b" l="l" r="r" t="t"/>
              <a:pathLst>
                <a:path extrusionOk="0" h="4" w="4">
                  <a:moveTo>
                    <a:pt x="0" y="4"/>
                  </a:moveTo>
                  <a:lnTo>
                    <a:pt x="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4"/>
            <p:cNvSpPr/>
            <p:nvPr/>
          </p:nvSpPr>
          <p:spPr>
            <a:xfrm>
              <a:off x="5578453" y="3123299"/>
              <a:ext cx="2249" cy="14723"/>
            </a:xfrm>
            <a:custGeom>
              <a:rect b="b" l="l" r="r" t="t"/>
              <a:pathLst>
                <a:path extrusionOk="0" h="648" w="99">
                  <a:moveTo>
                    <a:pt x="1" y="1"/>
                  </a:moveTo>
                  <a:lnTo>
                    <a:pt x="1" y="1"/>
                  </a:lnTo>
                  <a:cubicBezTo>
                    <a:pt x="74" y="183"/>
                    <a:pt x="95" y="473"/>
                    <a:pt x="85" y="648"/>
                  </a:cubicBezTo>
                  <a:cubicBezTo>
                    <a:pt x="99" y="473"/>
                    <a:pt x="74" y="183"/>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34"/>
            <p:cNvSpPr/>
            <p:nvPr/>
          </p:nvSpPr>
          <p:spPr>
            <a:xfrm>
              <a:off x="5581248" y="3108668"/>
              <a:ext cx="23" cy="91"/>
            </a:xfrm>
            <a:custGeom>
              <a:rect b="b" l="l" r="r" t="t"/>
              <a:pathLst>
                <a:path extrusionOk="0" h="4" w="1">
                  <a:moveTo>
                    <a:pt x="0" y="4"/>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34"/>
            <p:cNvSpPr/>
            <p:nvPr/>
          </p:nvSpPr>
          <p:spPr>
            <a:xfrm>
              <a:off x="5581634" y="3107714"/>
              <a:ext cx="23" cy="91"/>
            </a:xfrm>
            <a:custGeom>
              <a:rect b="b" l="l" r="r" t="t"/>
              <a:pathLst>
                <a:path extrusionOk="0" h="4" w="1">
                  <a:moveTo>
                    <a:pt x="1" y="4"/>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34"/>
            <p:cNvSpPr/>
            <p:nvPr/>
          </p:nvSpPr>
          <p:spPr>
            <a:xfrm>
              <a:off x="5582429" y="3104829"/>
              <a:ext cx="182" cy="432"/>
            </a:xfrm>
            <a:custGeom>
              <a:rect b="b" l="l" r="r" t="t"/>
              <a:pathLst>
                <a:path extrusionOk="0" h="19" w="8">
                  <a:moveTo>
                    <a:pt x="1" y="18"/>
                  </a:moveTo>
                  <a:lnTo>
                    <a:pt x="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34"/>
            <p:cNvSpPr/>
            <p:nvPr/>
          </p:nvSpPr>
          <p:spPr>
            <a:xfrm>
              <a:off x="5581089" y="3108986"/>
              <a:ext cx="23" cy="91"/>
            </a:xfrm>
            <a:custGeom>
              <a:rect b="b" l="l" r="r" t="t"/>
              <a:pathLst>
                <a:path extrusionOk="0" h="4" w="1">
                  <a:moveTo>
                    <a:pt x="0" y="4"/>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34"/>
            <p:cNvSpPr/>
            <p:nvPr/>
          </p:nvSpPr>
          <p:spPr>
            <a:xfrm>
              <a:off x="5579408" y="3141338"/>
              <a:ext cx="114" cy="182"/>
            </a:xfrm>
            <a:custGeom>
              <a:rect b="b" l="l" r="r" t="t"/>
              <a:pathLst>
                <a:path extrusionOk="0" h="8" w="5">
                  <a:moveTo>
                    <a:pt x="1" y="8"/>
                  </a:moveTo>
                  <a:lnTo>
                    <a:pt x="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34"/>
            <p:cNvSpPr/>
            <p:nvPr/>
          </p:nvSpPr>
          <p:spPr>
            <a:xfrm>
              <a:off x="5580521" y="3109940"/>
              <a:ext cx="23" cy="23"/>
            </a:xfrm>
            <a:custGeom>
              <a:rect b="b" l="l" r="r" t="t"/>
              <a:pathLst>
                <a:path extrusionOk="0" h="1" w="1">
                  <a:moveTo>
                    <a:pt x="1" y="0"/>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34"/>
            <p:cNvSpPr/>
            <p:nvPr/>
          </p:nvSpPr>
          <p:spPr>
            <a:xfrm>
              <a:off x="5581793" y="3107055"/>
              <a:ext cx="114" cy="182"/>
            </a:xfrm>
            <a:custGeom>
              <a:rect b="b" l="l" r="r" t="t"/>
              <a:pathLst>
                <a:path extrusionOk="0" h="8" w="5">
                  <a:moveTo>
                    <a:pt x="1" y="8"/>
                  </a:moveTo>
                  <a:lnTo>
                    <a:pt x="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34"/>
            <p:cNvSpPr/>
            <p:nvPr/>
          </p:nvSpPr>
          <p:spPr>
            <a:xfrm>
              <a:off x="5578703" y="3142542"/>
              <a:ext cx="91" cy="182"/>
            </a:xfrm>
            <a:custGeom>
              <a:rect b="b" l="l" r="r" t="t"/>
              <a:pathLst>
                <a:path extrusionOk="0" h="8" w="4">
                  <a:moveTo>
                    <a:pt x="0" y="7"/>
                  </a:moveTo>
                  <a:lnTo>
                    <a:pt x="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34"/>
            <p:cNvSpPr/>
            <p:nvPr/>
          </p:nvSpPr>
          <p:spPr>
            <a:xfrm>
              <a:off x="5579339" y="3141588"/>
              <a:ext cx="91" cy="91"/>
            </a:xfrm>
            <a:custGeom>
              <a:rect b="b" l="l" r="r" t="t"/>
              <a:pathLst>
                <a:path extrusionOk="0" h="4" w="4">
                  <a:moveTo>
                    <a:pt x="0" y="4"/>
                  </a:moveTo>
                  <a:lnTo>
                    <a:pt x="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34"/>
            <p:cNvSpPr/>
            <p:nvPr/>
          </p:nvSpPr>
          <p:spPr>
            <a:xfrm>
              <a:off x="5578862" y="3142224"/>
              <a:ext cx="182" cy="182"/>
            </a:xfrm>
            <a:custGeom>
              <a:rect b="b" l="l" r="r" t="t"/>
              <a:pathLst>
                <a:path extrusionOk="0" h="8" w="8">
                  <a:moveTo>
                    <a:pt x="0" y="7"/>
                  </a:moveTo>
                  <a:lnTo>
                    <a:pt x="7"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34"/>
            <p:cNvSpPr/>
            <p:nvPr/>
          </p:nvSpPr>
          <p:spPr>
            <a:xfrm>
              <a:off x="5580453" y="3110099"/>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34"/>
            <p:cNvSpPr/>
            <p:nvPr/>
          </p:nvSpPr>
          <p:spPr>
            <a:xfrm>
              <a:off x="5579089" y="3141974"/>
              <a:ext cx="114" cy="182"/>
            </a:xfrm>
            <a:custGeom>
              <a:rect b="b" l="l" r="r" t="t"/>
              <a:pathLst>
                <a:path extrusionOk="0" h="8" w="5">
                  <a:moveTo>
                    <a:pt x="1" y="8"/>
                  </a:moveTo>
                  <a:lnTo>
                    <a:pt x="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34"/>
            <p:cNvSpPr/>
            <p:nvPr/>
          </p:nvSpPr>
          <p:spPr>
            <a:xfrm>
              <a:off x="5580044" y="3137999"/>
              <a:ext cx="273" cy="1863"/>
            </a:xfrm>
            <a:custGeom>
              <a:rect b="b" l="l" r="r" t="t"/>
              <a:pathLst>
                <a:path extrusionOk="0" h="82" w="12">
                  <a:moveTo>
                    <a:pt x="1" y="81"/>
                  </a:moveTo>
                  <a:cubicBezTo>
                    <a:pt x="4" y="53"/>
                    <a:pt x="11" y="29"/>
                    <a:pt x="11" y="1"/>
                  </a:cubicBezTo>
                  <a:cubicBezTo>
                    <a:pt x="11" y="29"/>
                    <a:pt x="4" y="53"/>
                    <a:pt x="1" y="8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34"/>
            <p:cNvSpPr/>
            <p:nvPr/>
          </p:nvSpPr>
          <p:spPr>
            <a:xfrm>
              <a:off x="5582202" y="3105715"/>
              <a:ext cx="182" cy="341"/>
            </a:xfrm>
            <a:custGeom>
              <a:rect b="b" l="l" r="r" t="t"/>
              <a:pathLst>
                <a:path extrusionOk="0" h="15" w="8">
                  <a:moveTo>
                    <a:pt x="0" y="14"/>
                  </a:moveTo>
                  <a:lnTo>
                    <a:pt x="7"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34"/>
            <p:cNvSpPr/>
            <p:nvPr/>
          </p:nvSpPr>
          <p:spPr>
            <a:xfrm>
              <a:off x="5580930" y="3109304"/>
              <a:ext cx="23" cy="91"/>
            </a:xfrm>
            <a:custGeom>
              <a:rect b="b" l="l" r="r" t="t"/>
              <a:pathLst>
                <a:path extrusionOk="0" h="4" w="1">
                  <a:moveTo>
                    <a:pt x="0" y="4"/>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34"/>
            <p:cNvSpPr/>
            <p:nvPr/>
          </p:nvSpPr>
          <p:spPr>
            <a:xfrm>
              <a:off x="5578135" y="3143565"/>
              <a:ext cx="23" cy="23"/>
            </a:xfrm>
            <a:custGeom>
              <a:rect b="b" l="l" r="r" t="t"/>
              <a:pathLst>
                <a:path extrusionOk="0" h="1" w="1">
                  <a:moveTo>
                    <a:pt x="1"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34"/>
            <p:cNvSpPr/>
            <p:nvPr/>
          </p:nvSpPr>
          <p:spPr>
            <a:xfrm>
              <a:off x="5582043" y="3106419"/>
              <a:ext cx="91" cy="273"/>
            </a:xfrm>
            <a:custGeom>
              <a:rect b="b" l="l" r="r" t="t"/>
              <a:pathLst>
                <a:path extrusionOk="0" h="12" w="4">
                  <a:moveTo>
                    <a:pt x="0" y="11"/>
                  </a:moveTo>
                  <a:lnTo>
                    <a:pt x="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34"/>
            <p:cNvSpPr/>
            <p:nvPr/>
          </p:nvSpPr>
          <p:spPr>
            <a:xfrm>
              <a:off x="5579180" y="3141747"/>
              <a:ext cx="182" cy="182"/>
            </a:xfrm>
            <a:custGeom>
              <a:rect b="b" l="l" r="r" t="t"/>
              <a:pathLst>
                <a:path extrusionOk="0" h="8" w="8">
                  <a:moveTo>
                    <a:pt x="0" y="7"/>
                  </a:moveTo>
                  <a:lnTo>
                    <a:pt x="7"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34"/>
            <p:cNvSpPr/>
            <p:nvPr/>
          </p:nvSpPr>
          <p:spPr>
            <a:xfrm>
              <a:off x="5580362" y="3110168"/>
              <a:ext cx="23" cy="23"/>
            </a:xfrm>
            <a:custGeom>
              <a:rect b="b" l="l" r="r" t="t"/>
              <a:pathLst>
                <a:path extrusionOk="0" h="1" w="1">
                  <a:moveTo>
                    <a:pt x="1" y="1"/>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34"/>
            <p:cNvSpPr/>
            <p:nvPr/>
          </p:nvSpPr>
          <p:spPr>
            <a:xfrm>
              <a:off x="5580771" y="3109531"/>
              <a:ext cx="23" cy="114"/>
            </a:xfrm>
            <a:custGeom>
              <a:rect b="b" l="l" r="r" t="t"/>
              <a:pathLst>
                <a:path extrusionOk="0" h="5" w="1">
                  <a:moveTo>
                    <a:pt x="0" y="4"/>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34"/>
            <p:cNvSpPr/>
            <p:nvPr/>
          </p:nvSpPr>
          <p:spPr>
            <a:xfrm>
              <a:off x="5578453" y="3143020"/>
              <a:ext cx="23" cy="91"/>
            </a:xfrm>
            <a:custGeom>
              <a:rect b="b" l="l" r="r" t="t"/>
              <a:pathLst>
                <a:path extrusionOk="0" h="4" w="1">
                  <a:moveTo>
                    <a:pt x="1" y="4"/>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34"/>
            <p:cNvSpPr/>
            <p:nvPr/>
          </p:nvSpPr>
          <p:spPr>
            <a:xfrm>
              <a:off x="5580612" y="3109690"/>
              <a:ext cx="23" cy="114"/>
            </a:xfrm>
            <a:custGeom>
              <a:rect b="b" l="l" r="r" t="t"/>
              <a:pathLst>
                <a:path extrusionOk="0" h="5" w="1">
                  <a:moveTo>
                    <a:pt x="0" y="4"/>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34"/>
            <p:cNvSpPr/>
            <p:nvPr/>
          </p:nvSpPr>
          <p:spPr>
            <a:xfrm>
              <a:off x="5199156" y="2881317"/>
              <a:ext cx="124574" cy="38579"/>
            </a:xfrm>
            <a:custGeom>
              <a:rect b="b" l="l" r="r" t="t"/>
              <a:pathLst>
                <a:path extrusionOk="0" h="1698" w="5483">
                  <a:moveTo>
                    <a:pt x="1463" y="0"/>
                  </a:moveTo>
                  <a:cubicBezTo>
                    <a:pt x="950" y="0"/>
                    <a:pt x="486" y="202"/>
                    <a:pt x="210" y="411"/>
                  </a:cubicBezTo>
                  <a:cubicBezTo>
                    <a:pt x="67" y="516"/>
                    <a:pt x="11" y="597"/>
                    <a:pt x="0" y="628"/>
                  </a:cubicBezTo>
                  <a:cubicBezTo>
                    <a:pt x="13" y="640"/>
                    <a:pt x="31" y="646"/>
                    <a:pt x="54" y="646"/>
                  </a:cubicBezTo>
                  <a:cubicBezTo>
                    <a:pt x="212" y="646"/>
                    <a:pt x="577" y="372"/>
                    <a:pt x="746" y="247"/>
                  </a:cubicBezTo>
                  <a:lnTo>
                    <a:pt x="847" y="170"/>
                  </a:lnTo>
                  <a:cubicBezTo>
                    <a:pt x="912" y="121"/>
                    <a:pt x="989" y="94"/>
                    <a:pt x="1068" y="94"/>
                  </a:cubicBezTo>
                  <a:cubicBezTo>
                    <a:pt x="1113" y="94"/>
                    <a:pt x="1158" y="103"/>
                    <a:pt x="1201" y="121"/>
                  </a:cubicBezTo>
                  <a:cubicBezTo>
                    <a:pt x="1337" y="177"/>
                    <a:pt x="1439" y="289"/>
                    <a:pt x="1484" y="429"/>
                  </a:cubicBezTo>
                  <a:cubicBezTo>
                    <a:pt x="1484" y="429"/>
                    <a:pt x="1519" y="562"/>
                    <a:pt x="2346" y="597"/>
                  </a:cubicBezTo>
                  <a:cubicBezTo>
                    <a:pt x="2668" y="611"/>
                    <a:pt x="2843" y="761"/>
                    <a:pt x="3011" y="908"/>
                  </a:cubicBezTo>
                  <a:cubicBezTo>
                    <a:pt x="3154" y="1034"/>
                    <a:pt x="3291" y="1150"/>
                    <a:pt x="3522" y="1202"/>
                  </a:cubicBezTo>
                  <a:cubicBezTo>
                    <a:pt x="3683" y="1241"/>
                    <a:pt x="3770" y="1290"/>
                    <a:pt x="3805" y="1360"/>
                  </a:cubicBezTo>
                  <a:cubicBezTo>
                    <a:pt x="3841" y="1433"/>
                    <a:pt x="3805" y="1507"/>
                    <a:pt x="3781" y="1563"/>
                  </a:cubicBezTo>
                  <a:cubicBezTo>
                    <a:pt x="3770" y="1580"/>
                    <a:pt x="3763" y="1601"/>
                    <a:pt x="3760" y="1622"/>
                  </a:cubicBezTo>
                  <a:cubicBezTo>
                    <a:pt x="3770" y="1633"/>
                    <a:pt x="3781" y="1640"/>
                    <a:pt x="3795" y="1643"/>
                  </a:cubicBezTo>
                  <a:cubicBezTo>
                    <a:pt x="3902" y="1682"/>
                    <a:pt x="4174" y="1698"/>
                    <a:pt x="4469" y="1698"/>
                  </a:cubicBezTo>
                  <a:cubicBezTo>
                    <a:pt x="4899" y="1698"/>
                    <a:pt x="5379" y="1665"/>
                    <a:pt x="5482" y="1619"/>
                  </a:cubicBezTo>
                  <a:cubicBezTo>
                    <a:pt x="5426" y="1493"/>
                    <a:pt x="4842" y="1115"/>
                    <a:pt x="4527" y="1115"/>
                  </a:cubicBezTo>
                  <a:cubicBezTo>
                    <a:pt x="4352" y="1115"/>
                    <a:pt x="4044" y="961"/>
                    <a:pt x="3623" y="751"/>
                  </a:cubicBezTo>
                  <a:cubicBezTo>
                    <a:pt x="3112" y="495"/>
                    <a:pt x="2475" y="180"/>
                    <a:pt x="1866" y="44"/>
                  </a:cubicBezTo>
                  <a:cubicBezTo>
                    <a:pt x="1730" y="14"/>
                    <a:pt x="1595" y="0"/>
                    <a:pt x="146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34"/>
            <p:cNvSpPr/>
            <p:nvPr/>
          </p:nvSpPr>
          <p:spPr>
            <a:xfrm>
              <a:off x="5273834" y="2942431"/>
              <a:ext cx="1363" cy="727"/>
            </a:xfrm>
            <a:custGeom>
              <a:rect b="b" l="l" r="r" t="t"/>
              <a:pathLst>
                <a:path extrusionOk="0" h="32" w="60">
                  <a:moveTo>
                    <a:pt x="56" y="0"/>
                  </a:moveTo>
                  <a:lnTo>
                    <a:pt x="0" y="32"/>
                  </a:lnTo>
                  <a:lnTo>
                    <a:pt x="0" y="32"/>
                  </a:lnTo>
                  <a:lnTo>
                    <a:pt x="6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34"/>
            <p:cNvSpPr/>
            <p:nvPr/>
          </p:nvSpPr>
          <p:spPr>
            <a:xfrm>
              <a:off x="5275492" y="2942545"/>
              <a:ext cx="22311" cy="5498"/>
            </a:xfrm>
            <a:custGeom>
              <a:rect b="b" l="l" r="r" t="t"/>
              <a:pathLst>
                <a:path extrusionOk="0" h="242" w="982">
                  <a:moveTo>
                    <a:pt x="141" y="0"/>
                  </a:moveTo>
                  <a:cubicBezTo>
                    <a:pt x="79" y="0"/>
                    <a:pt x="29" y="5"/>
                    <a:pt x="1" y="13"/>
                  </a:cubicBezTo>
                  <a:cubicBezTo>
                    <a:pt x="95" y="103"/>
                    <a:pt x="511" y="241"/>
                    <a:pt x="798" y="241"/>
                  </a:cubicBezTo>
                  <a:cubicBezTo>
                    <a:pt x="812" y="241"/>
                    <a:pt x="825" y="241"/>
                    <a:pt x="838" y="240"/>
                  </a:cubicBezTo>
                  <a:cubicBezTo>
                    <a:pt x="925" y="237"/>
                    <a:pt x="967" y="216"/>
                    <a:pt x="981" y="198"/>
                  </a:cubicBezTo>
                  <a:cubicBezTo>
                    <a:pt x="971" y="181"/>
                    <a:pt x="911" y="135"/>
                    <a:pt x="736" y="83"/>
                  </a:cubicBezTo>
                  <a:cubicBezTo>
                    <a:pt x="525" y="26"/>
                    <a:pt x="293" y="0"/>
                    <a:pt x="14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34"/>
            <p:cNvSpPr/>
            <p:nvPr/>
          </p:nvSpPr>
          <p:spPr>
            <a:xfrm>
              <a:off x="5416124" y="2940750"/>
              <a:ext cx="18471" cy="6225"/>
            </a:xfrm>
            <a:custGeom>
              <a:rect b="b" l="l" r="r" t="t"/>
              <a:pathLst>
                <a:path extrusionOk="0" h="274" w="813">
                  <a:moveTo>
                    <a:pt x="308" y="1"/>
                  </a:moveTo>
                  <a:cubicBezTo>
                    <a:pt x="179" y="1"/>
                    <a:pt x="63" y="18"/>
                    <a:pt x="21" y="60"/>
                  </a:cubicBezTo>
                  <a:cubicBezTo>
                    <a:pt x="14" y="67"/>
                    <a:pt x="0" y="78"/>
                    <a:pt x="28" y="120"/>
                  </a:cubicBezTo>
                  <a:cubicBezTo>
                    <a:pt x="109" y="246"/>
                    <a:pt x="260" y="274"/>
                    <a:pt x="371" y="274"/>
                  </a:cubicBezTo>
                  <a:cubicBezTo>
                    <a:pt x="396" y="274"/>
                    <a:pt x="418" y="272"/>
                    <a:pt x="438" y="270"/>
                  </a:cubicBezTo>
                  <a:cubicBezTo>
                    <a:pt x="641" y="253"/>
                    <a:pt x="795" y="165"/>
                    <a:pt x="809" y="130"/>
                  </a:cubicBezTo>
                  <a:cubicBezTo>
                    <a:pt x="813" y="120"/>
                    <a:pt x="781" y="99"/>
                    <a:pt x="781" y="99"/>
                  </a:cubicBezTo>
                  <a:cubicBezTo>
                    <a:pt x="687" y="36"/>
                    <a:pt x="483" y="1"/>
                    <a:pt x="308"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34"/>
            <p:cNvSpPr/>
            <p:nvPr/>
          </p:nvSpPr>
          <p:spPr>
            <a:xfrm>
              <a:off x="5493983" y="3882008"/>
              <a:ext cx="14904" cy="11905"/>
            </a:xfrm>
            <a:custGeom>
              <a:rect b="b" l="l" r="r" t="t"/>
              <a:pathLst>
                <a:path extrusionOk="0" h="524" w="656">
                  <a:moveTo>
                    <a:pt x="619" y="1"/>
                  </a:moveTo>
                  <a:cubicBezTo>
                    <a:pt x="614" y="1"/>
                    <a:pt x="610" y="1"/>
                    <a:pt x="606" y="3"/>
                  </a:cubicBezTo>
                  <a:cubicBezTo>
                    <a:pt x="431" y="3"/>
                    <a:pt x="78" y="255"/>
                    <a:pt x="18" y="434"/>
                  </a:cubicBezTo>
                  <a:cubicBezTo>
                    <a:pt x="1" y="486"/>
                    <a:pt x="18" y="500"/>
                    <a:pt x="43" y="511"/>
                  </a:cubicBezTo>
                  <a:cubicBezTo>
                    <a:pt x="59" y="519"/>
                    <a:pt x="79" y="523"/>
                    <a:pt x="100" y="523"/>
                  </a:cubicBezTo>
                  <a:cubicBezTo>
                    <a:pt x="197" y="523"/>
                    <a:pt x="338" y="442"/>
                    <a:pt x="470" y="304"/>
                  </a:cubicBezTo>
                  <a:cubicBezTo>
                    <a:pt x="620" y="147"/>
                    <a:pt x="655" y="28"/>
                    <a:pt x="645" y="7"/>
                  </a:cubicBezTo>
                  <a:cubicBezTo>
                    <a:pt x="641" y="3"/>
                    <a:pt x="638" y="3"/>
                    <a:pt x="634" y="3"/>
                  </a:cubicBezTo>
                  <a:cubicBezTo>
                    <a:pt x="629" y="1"/>
                    <a:pt x="624" y="1"/>
                    <a:pt x="619"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4"/>
            <p:cNvSpPr/>
            <p:nvPr/>
          </p:nvSpPr>
          <p:spPr>
            <a:xfrm>
              <a:off x="5511795" y="3885688"/>
              <a:ext cx="18176" cy="9270"/>
            </a:xfrm>
            <a:custGeom>
              <a:rect b="b" l="l" r="r" t="t"/>
              <a:pathLst>
                <a:path extrusionOk="0" h="408" w="800">
                  <a:moveTo>
                    <a:pt x="660" y="1"/>
                  </a:moveTo>
                  <a:cubicBezTo>
                    <a:pt x="633" y="1"/>
                    <a:pt x="604" y="5"/>
                    <a:pt x="572" y="13"/>
                  </a:cubicBezTo>
                  <a:cubicBezTo>
                    <a:pt x="309" y="72"/>
                    <a:pt x="29" y="317"/>
                    <a:pt x="1" y="401"/>
                  </a:cubicBezTo>
                  <a:cubicBezTo>
                    <a:pt x="15" y="405"/>
                    <a:pt x="32" y="407"/>
                    <a:pt x="53" y="407"/>
                  </a:cubicBezTo>
                  <a:cubicBezTo>
                    <a:pt x="197" y="407"/>
                    <a:pt x="491" y="316"/>
                    <a:pt x="684" y="188"/>
                  </a:cubicBezTo>
                  <a:cubicBezTo>
                    <a:pt x="782" y="121"/>
                    <a:pt x="799" y="79"/>
                    <a:pt x="799" y="72"/>
                  </a:cubicBezTo>
                  <a:cubicBezTo>
                    <a:pt x="772" y="25"/>
                    <a:pt x="725" y="1"/>
                    <a:pt x="66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34"/>
            <p:cNvSpPr/>
            <p:nvPr/>
          </p:nvSpPr>
          <p:spPr>
            <a:xfrm>
              <a:off x="5242413" y="3159400"/>
              <a:ext cx="68910" cy="76703"/>
            </a:xfrm>
            <a:custGeom>
              <a:rect b="b" l="l" r="r" t="t"/>
              <a:pathLst>
                <a:path extrusionOk="0" h="3376" w="3033">
                  <a:moveTo>
                    <a:pt x="1117" y="1"/>
                  </a:moveTo>
                  <a:cubicBezTo>
                    <a:pt x="1110" y="25"/>
                    <a:pt x="1100" y="46"/>
                    <a:pt x="1082" y="64"/>
                  </a:cubicBezTo>
                  <a:cubicBezTo>
                    <a:pt x="1019" y="141"/>
                    <a:pt x="869" y="197"/>
                    <a:pt x="687" y="207"/>
                  </a:cubicBezTo>
                  <a:cubicBezTo>
                    <a:pt x="578" y="214"/>
                    <a:pt x="564" y="295"/>
                    <a:pt x="564" y="494"/>
                  </a:cubicBezTo>
                  <a:lnTo>
                    <a:pt x="564" y="540"/>
                  </a:lnTo>
                  <a:cubicBezTo>
                    <a:pt x="564" y="659"/>
                    <a:pt x="494" y="715"/>
                    <a:pt x="435" y="764"/>
                  </a:cubicBezTo>
                  <a:cubicBezTo>
                    <a:pt x="386" y="795"/>
                    <a:pt x="344" y="841"/>
                    <a:pt x="319" y="893"/>
                  </a:cubicBezTo>
                  <a:cubicBezTo>
                    <a:pt x="302" y="932"/>
                    <a:pt x="291" y="974"/>
                    <a:pt x="291" y="1019"/>
                  </a:cubicBezTo>
                  <a:cubicBezTo>
                    <a:pt x="284" y="1096"/>
                    <a:pt x="270" y="1152"/>
                    <a:pt x="141" y="1219"/>
                  </a:cubicBezTo>
                  <a:cubicBezTo>
                    <a:pt x="81" y="1240"/>
                    <a:pt x="32" y="1289"/>
                    <a:pt x="11" y="1352"/>
                  </a:cubicBezTo>
                  <a:cubicBezTo>
                    <a:pt x="1" y="1404"/>
                    <a:pt x="11" y="1457"/>
                    <a:pt x="43" y="1499"/>
                  </a:cubicBezTo>
                  <a:cubicBezTo>
                    <a:pt x="141" y="1642"/>
                    <a:pt x="78" y="1772"/>
                    <a:pt x="39" y="1859"/>
                  </a:cubicBezTo>
                  <a:cubicBezTo>
                    <a:pt x="32" y="1877"/>
                    <a:pt x="25" y="1895"/>
                    <a:pt x="18" y="1912"/>
                  </a:cubicBezTo>
                  <a:cubicBezTo>
                    <a:pt x="46" y="1937"/>
                    <a:pt x="74" y="1958"/>
                    <a:pt x="106" y="1979"/>
                  </a:cubicBezTo>
                  <a:cubicBezTo>
                    <a:pt x="179" y="2021"/>
                    <a:pt x="249" y="2073"/>
                    <a:pt x="312" y="2129"/>
                  </a:cubicBezTo>
                  <a:cubicBezTo>
                    <a:pt x="346" y="2161"/>
                    <a:pt x="365" y="2171"/>
                    <a:pt x="381" y="2171"/>
                  </a:cubicBezTo>
                  <a:cubicBezTo>
                    <a:pt x="393" y="2171"/>
                    <a:pt x="403" y="2165"/>
                    <a:pt x="417" y="2157"/>
                  </a:cubicBezTo>
                  <a:cubicBezTo>
                    <a:pt x="431" y="2150"/>
                    <a:pt x="458" y="2134"/>
                    <a:pt x="490" y="2134"/>
                  </a:cubicBezTo>
                  <a:cubicBezTo>
                    <a:pt x="522" y="2134"/>
                    <a:pt x="559" y="2150"/>
                    <a:pt x="592" y="2206"/>
                  </a:cubicBezTo>
                  <a:cubicBezTo>
                    <a:pt x="634" y="2290"/>
                    <a:pt x="631" y="2392"/>
                    <a:pt x="582" y="2472"/>
                  </a:cubicBezTo>
                  <a:cubicBezTo>
                    <a:pt x="536" y="2549"/>
                    <a:pt x="459" y="2609"/>
                    <a:pt x="372" y="2633"/>
                  </a:cubicBezTo>
                  <a:lnTo>
                    <a:pt x="375" y="2640"/>
                  </a:lnTo>
                  <a:lnTo>
                    <a:pt x="386" y="2654"/>
                  </a:lnTo>
                  <a:cubicBezTo>
                    <a:pt x="393" y="2665"/>
                    <a:pt x="396" y="2675"/>
                    <a:pt x="403" y="2686"/>
                  </a:cubicBezTo>
                  <a:lnTo>
                    <a:pt x="410" y="2700"/>
                  </a:lnTo>
                  <a:cubicBezTo>
                    <a:pt x="417" y="2710"/>
                    <a:pt x="421" y="2721"/>
                    <a:pt x="424" y="2735"/>
                  </a:cubicBezTo>
                  <a:cubicBezTo>
                    <a:pt x="424" y="2738"/>
                    <a:pt x="428" y="2742"/>
                    <a:pt x="428" y="2745"/>
                  </a:cubicBezTo>
                  <a:cubicBezTo>
                    <a:pt x="431" y="2756"/>
                    <a:pt x="435" y="2770"/>
                    <a:pt x="435" y="2784"/>
                  </a:cubicBezTo>
                  <a:lnTo>
                    <a:pt x="435" y="2794"/>
                  </a:lnTo>
                  <a:cubicBezTo>
                    <a:pt x="438" y="2805"/>
                    <a:pt x="438" y="2812"/>
                    <a:pt x="435" y="2822"/>
                  </a:cubicBezTo>
                  <a:lnTo>
                    <a:pt x="435" y="2836"/>
                  </a:lnTo>
                  <a:cubicBezTo>
                    <a:pt x="435" y="2843"/>
                    <a:pt x="431" y="2854"/>
                    <a:pt x="431" y="2861"/>
                  </a:cubicBezTo>
                  <a:cubicBezTo>
                    <a:pt x="431" y="2864"/>
                    <a:pt x="431" y="2868"/>
                    <a:pt x="428" y="2871"/>
                  </a:cubicBezTo>
                  <a:cubicBezTo>
                    <a:pt x="421" y="2882"/>
                    <a:pt x="417" y="2896"/>
                    <a:pt x="410" y="2906"/>
                  </a:cubicBezTo>
                  <a:cubicBezTo>
                    <a:pt x="393" y="2927"/>
                    <a:pt x="375" y="2952"/>
                    <a:pt x="354" y="2973"/>
                  </a:cubicBezTo>
                  <a:cubicBezTo>
                    <a:pt x="344" y="2987"/>
                    <a:pt x="333" y="3001"/>
                    <a:pt x="323" y="3015"/>
                  </a:cubicBezTo>
                  <a:cubicBezTo>
                    <a:pt x="344" y="3046"/>
                    <a:pt x="372" y="3074"/>
                    <a:pt x="400" y="3099"/>
                  </a:cubicBezTo>
                  <a:cubicBezTo>
                    <a:pt x="430" y="3127"/>
                    <a:pt x="456" y="3136"/>
                    <a:pt x="484" y="3136"/>
                  </a:cubicBezTo>
                  <a:cubicBezTo>
                    <a:pt x="504" y="3136"/>
                    <a:pt x="525" y="3131"/>
                    <a:pt x="550" y="3127"/>
                  </a:cubicBezTo>
                  <a:lnTo>
                    <a:pt x="592" y="3116"/>
                  </a:lnTo>
                  <a:lnTo>
                    <a:pt x="596" y="3116"/>
                  </a:lnTo>
                  <a:cubicBezTo>
                    <a:pt x="610" y="3116"/>
                    <a:pt x="624" y="3113"/>
                    <a:pt x="638" y="3113"/>
                  </a:cubicBezTo>
                  <a:lnTo>
                    <a:pt x="666" y="3113"/>
                  </a:lnTo>
                  <a:lnTo>
                    <a:pt x="683" y="3116"/>
                  </a:lnTo>
                  <a:lnTo>
                    <a:pt x="690" y="3116"/>
                  </a:lnTo>
                  <a:lnTo>
                    <a:pt x="704" y="3120"/>
                  </a:lnTo>
                  <a:lnTo>
                    <a:pt x="711" y="3123"/>
                  </a:lnTo>
                  <a:lnTo>
                    <a:pt x="725" y="3130"/>
                  </a:lnTo>
                  <a:lnTo>
                    <a:pt x="732" y="3134"/>
                  </a:lnTo>
                  <a:cubicBezTo>
                    <a:pt x="739" y="3137"/>
                    <a:pt x="746" y="3141"/>
                    <a:pt x="753" y="3144"/>
                  </a:cubicBezTo>
                  <a:lnTo>
                    <a:pt x="760" y="3151"/>
                  </a:lnTo>
                  <a:lnTo>
                    <a:pt x="774" y="3162"/>
                  </a:lnTo>
                  <a:lnTo>
                    <a:pt x="781" y="3169"/>
                  </a:lnTo>
                  <a:lnTo>
                    <a:pt x="799" y="3186"/>
                  </a:lnTo>
                  <a:lnTo>
                    <a:pt x="806" y="3193"/>
                  </a:lnTo>
                  <a:cubicBezTo>
                    <a:pt x="813" y="3200"/>
                    <a:pt x="820" y="3207"/>
                    <a:pt x="827" y="3218"/>
                  </a:cubicBezTo>
                  <a:cubicBezTo>
                    <a:pt x="858" y="3267"/>
                    <a:pt x="897" y="3309"/>
                    <a:pt x="939" y="3351"/>
                  </a:cubicBezTo>
                  <a:cubicBezTo>
                    <a:pt x="949" y="3365"/>
                    <a:pt x="967" y="3372"/>
                    <a:pt x="988" y="3375"/>
                  </a:cubicBezTo>
                  <a:cubicBezTo>
                    <a:pt x="995" y="3375"/>
                    <a:pt x="1040" y="3361"/>
                    <a:pt x="1103" y="3207"/>
                  </a:cubicBezTo>
                  <a:cubicBezTo>
                    <a:pt x="1135" y="3134"/>
                    <a:pt x="1166" y="3053"/>
                    <a:pt x="1194" y="2966"/>
                  </a:cubicBezTo>
                  <a:cubicBezTo>
                    <a:pt x="1303" y="2672"/>
                    <a:pt x="1415" y="2364"/>
                    <a:pt x="1639" y="2297"/>
                  </a:cubicBezTo>
                  <a:cubicBezTo>
                    <a:pt x="1670" y="2287"/>
                    <a:pt x="1705" y="2280"/>
                    <a:pt x="1740" y="2269"/>
                  </a:cubicBezTo>
                  <a:cubicBezTo>
                    <a:pt x="2014" y="2192"/>
                    <a:pt x="2427" y="2077"/>
                    <a:pt x="2679" y="1737"/>
                  </a:cubicBezTo>
                  <a:cubicBezTo>
                    <a:pt x="2840" y="1523"/>
                    <a:pt x="2864" y="1429"/>
                    <a:pt x="2878" y="1359"/>
                  </a:cubicBezTo>
                  <a:cubicBezTo>
                    <a:pt x="2892" y="1282"/>
                    <a:pt x="2934" y="1215"/>
                    <a:pt x="2994" y="1170"/>
                  </a:cubicBezTo>
                  <a:lnTo>
                    <a:pt x="3008" y="1159"/>
                  </a:lnTo>
                  <a:lnTo>
                    <a:pt x="3015" y="1152"/>
                  </a:lnTo>
                  <a:lnTo>
                    <a:pt x="3018" y="1149"/>
                  </a:lnTo>
                  <a:lnTo>
                    <a:pt x="3025" y="1142"/>
                  </a:lnTo>
                  <a:lnTo>
                    <a:pt x="3029" y="1135"/>
                  </a:lnTo>
                  <a:lnTo>
                    <a:pt x="3029" y="1131"/>
                  </a:lnTo>
                  <a:cubicBezTo>
                    <a:pt x="3029" y="1128"/>
                    <a:pt x="3029" y="1128"/>
                    <a:pt x="3029" y="1124"/>
                  </a:cubicBezTo>
                  <a:lnTo>
                    <a:pt x="3029" y="1117"/>
                  </a:lnTo>
                  <a:cubicBezTo>
                    <a:pt x="3032" y="1082"/>
                    <a:pt x="2983" y="1016"/>
                    <a:pt x="2927" y="949"/>
                  </a:cubicBezTo>
                  <a:lnTo>
                    <a:pt x="2917" y="935"/>
                  </a:lnTo>
                  <a:lnTo>
                    <a:pt x="2892" y="911"/>
                  </a:lnTo>
                  <a:lnTo>
                    <a:pt x="2885" y="900"/>
                  </a:lnTo>
                  <a:lnTo>
                    <a:pt x="2857" y="872"/>
                  </a:lnTo>
                  <a:lnTo>
                    <a:pt x="2833" y="844"/>
                  </a:lnTo>
                  <a:cubicBezTo>
                    <a:pt x="2808" y="816"/>
                    <a:pt x="2763" y="764"/>
                    <a:pt x="2714" y="715"/>
                  </a:cubicBezTo>
                  <a:lnTo>
                    <a:pt x="2693" y="694"/>
                  </a:lnTo>
                  <a:lnTo>
                    <a:pt x="2682" y="683"/>
                  </a:lnTo>
                  <a:lnTo>
                    <a:pt x="2651" y="652"/>
                  </a:lnTo>
                  <a:lnTo>
                    <a:pt x="2619" y="624"/>
                  </a:lnTo>
                  <a:cubicBezTo>
                    <a:pt x="2602" y="603"/>
                    <a:pt x="2581" y="585"/>
                    <a:pt x="2560" y="571"/>
                  </a:cubicBezTo>
                  <a:cubicBezTo>
                    <a:pt x="2553" y="564"/>
                    <a:pt x="2542" y="557"/>
                    <a:pt x="2532" y="554"/>
                  </a:cubicBezTo>
                  <a:cubicBezTo>
                    <a:pt x="2525" y="557"/>
                    <a:pt x="2521" y="564"/>
                    <a:pt x="2514" y="568"/>
                  </a:cubicBezTo>
                  <a:cubicBezTo>
                    <a:pt x="2465" y="603"/>
                    <a:pt x="2386" y="623"/>
                    <a:pt x="2300" y="623"/>
                  </a:cubicBezTo>
                  <a:cubicBezTo>
                    <a:pt x="2214" y="623"/>
                    <a:pt x="2120" y="603"/>
                    <a:pt x="2042" y="557"/>
                  </a:cubicBezTo>
                  <a:cubicBezTo>
                    <a:pt x="1975" y="515"/>
                    <a:pt x="1916" y="466"/>
                    <a:pt x="1866" y="410"/>
                  </a:cubicBezTo>
                  <a:cubicBezTo>
                    <a:pt x="1814" y="358"/>
                    <a:pt x="1772" y="312"/>
                    <a:pt x="1733" y="312"/>
                  </a:cubicBezTo>
                  <a:lnTo>
                    <a:pt x="1695" y="312"/>
                  </a:lnTo>
                  <a:lnTo>
                    <a:pt x="1674" y="305"/>
                  </a:lnTo>
                  <a:lnTo>
                    <a:pt x="1660" y="302"/>
                  </a:lnTo>
                  <a:lnTo>
                    <a:pt x="1639" y="295"/>
                  </a:lnTo>
                  <a:lnTo>
                    <a:pt x="1625" y="291"/>
                  </a:lnTo>
                  <a:lnTo>
                    <a:pt x="1597" y="281"/>
                  </a:lnTo>
                  <a:lnTo>
                    <a:pt x="1583" y="274"/>
                  </a:lnTo>
                  <a:lnTo>
                    <a:pt x="1548" y="260"/>
                  </a:lnTo>
                  <a:lnTo>
                    <a:pt x="1541" y="256"/>
                  </a:lnTo>
                  <a:lnTo>
                    <a:pt x="1495" y="232"/>
                  </a:lnTo>
                  <a:lnTo>
                    <a:pt x="1481" y="225"/>
                  </a:lnTo>
                  <a:lnTo>
                    <a:pt x="1450" y="207"/>
                  </a:lnTo>
                  <a:lnTo>
                    <a:pt x="1432" y="197"/>
                  </a:lnTo>
                  <a:lnTo>
                    <a:pt x="1401" y="183"/>
                  </a:lnTo>
                  <a:lnTo>
                    <a:pt x="1380" y="169"/>
                  </a:lnTo>
                  <a:lnTo>
                    <a:pt x="1352" y="151"/>
                  </a:lnTo>
                  <a:lnTo>
                    <a:pt x="1331" y="141"/>
                  </a:lnTo>
                  <a:lnTo>
                    <a:pt x="1299" y="123"/>
                  </a:lnTo>
                  <a:lnTo>
                    <a:pt x="1285" y="113"/>
                  </a:lnTo>
                  <a:lnTo>
                    <a:pt x="1236" y="85"/>
                  </a:lnTo>
                  <a:lnTo>
                    <a:pt x="1226" y="74"/>
                  </a:lnTo>
                  <a:lnTo>
                    <a:pt x="1191" y="53"/>
                  </a:lnTo>
                  <a:lnTo>
                    <a:pt x="1173" y="39"/>
                  </a:lnTo>
                  <a:lnTo>
                    <a:pt x="1149" y="22"/>
                  </a:lnTo>
                  <a:lnTo>
                    <a:pt x="1128" y="8"/>
                  </a:lnTo>
                  <a:lnTo>
                    <a:pt x="1117"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34"/>
            <p:cNvSpPr/>
            <p:nvPr/>
          </p:nvSpPr>
          <p:spPr>
            <a:xfrm>
              <a:off x="5280900" y="3166329"/>
              <a:ext cx="273" cy="23"/>
            </a:xfrm>
            <a:custGeom>
              <a:rect b="b" l="l" r="r" t="t"/>
              <a:pathLst>
                <a:path extrusionOk="0" h="1" w="12">
                  <a:moveTo>
                    <a:pt x="1" y="0"/>
                  </a:moveTo>
                  <a:lnTo>
                    <a:pt x="1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34"/>
            <p:cNvSpPr/>
            <p:nvPr/>
          </p:nvSpPr>
          <p:spPr>
            <a:xfrm>
              <a:off x="5277333" y="3165057"/>
              <a:ext cx="250" cy="182"/>
            </a:xfrm>
            <a:custGeom>
              <a:rect b="b" l="l" r="r" t="t"/>
              <a:pathLst>
                <a:path extrusionOk="0" h="8" w="11">
                  <a:moveTo>
                    <a:pt x="0" y="0"/>
                  </a:moveTo>
                  <a:lnTo>
                    <a:pt x="11" y="7"/>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4"/>
            <p:cNvSpPr/>
            <p:nvPr/>
          </p:nvSpPr>
          <p:spPr>
            <a:xfrm>
              <a:off x="5299529" y="3171896"/>
              <a:ext cx="409" cy="409"/>
            </a:xfrm>
            <a:custGeom>
              <a:rect b="b" l="l" r="r" t="t"/>
              <a:pathLst>
                <a:path extrusionOk="0" h="18" w="18">
                  <a:moveTo>
                    <a:pt x="0" y="18"/>
                  </a:moveTo>
                  <a:cubicBezTo>
                    <a:pt x="7" y="11"/>
                    <a:pt x="11" y="7"/>
                    <a:pt x="18" y="0"/>
                  </a:cubicBezTo>
                  <a:cubicBezTo>
                    <a:pt x="11" y="7"/>
                    <a:pt x="7" y="11"/>
                    <a:pt x="0" y="1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34"/>
            <p:cNvSpPr/>
            <p:nvPr/>
          </p:nvSpPr>
          <p:spPr>
            <a:xfrm>
              <a:off x="5278355" y="3165534"/>
              <a:ext cx="341" cy="91"/>
            </a:xfrm>
            <a:custGeom>
              <a:rect b="b" l="l" r="r" t="t"/>
              <a:pathLst>
                <a:path extrusionOk="0" h="4" w="15">
                  <a:moveTo>
                    <a:pt x="1" y="0"/>
                  </a:moveTo>
                  <a:lnTo>
                    <a:pt x="15"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34"/>
            <p:cNvSpPr/>
            <p:nvPr/>
          </p:nvSpPr>
          <p:spPr>
            <a:xfrm>
              <a:off x="5280104" y="3166170"/>
              <a:ext cx="341" cy="91"/>
            </a:xfrm>
            <a:custGeom>
              <a:rect b="b" l="l" r="r" t="t"/>
              <a:pathLst>
                <a:path extrusionOk="0" h="4" w="15">
                  <a:moveTo>
                    <a:pt x="1" y="0"/>
                  </a:moveTo>
                  <a:lnTo>
                    <a:pt x="15"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4"/>
            <p:cNvSpPr/>
            <p:nvPr/>
          </p:nvSpPr>
          <p:spPr>
            <a:xfrm>
              <a:off x="5279241" y="3165921"/>
              <a:ext cx="341" cy="114"/>
            </a:xfrm>
            <a:custGeom>
              <a:rect b="b" l="l" r="r" t="t"/>
              <a:pathLst>
                <a:path extrusionOk="0" h="5" w="15">
                  <a:moveTo>
                    <a:pt x="0" y="1"/>
                  </a:moveTo>
                  <a:lnTo>
                    <a:pt x="14"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4"/>
            <p:cNvSpPr/>
            <p:nvPr/>
          </p:nvSpPr>
          <p:spPr>
            <a:xfrm>
              <a:off x="5303346" y="3174826"/>
              <a:ext cx="250" cy="273"/>
            </a:xfrm>
            <a:custGeom>
              <a:rect b="b" l="l" r="r" t="t"/>
              <a:pathLst>
                <a:path extrusionOk="0" h="12" w="11">
                  <a:moveTo>
                    <a:pt x="0" y="1"/>
                  </a:moveTo>
                  <a:lnTo>
                    <a:pt x="11"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34"/>
            <p:cNvSpPr/>
            <p:nvPr/>
          </p:nvSpPr>
          <p:spPr>
            <a:xfrm>
              <a:off x="5303982" y="3175553"/>
              <a:ext cx="2795" cy="3044"/>
            </a:xfrm>
            <a:custGeom>
              <a:rect b="b" l="l" r="r" t="t"/>
              <a:pathLst>
                <a:path extrusionOk="0" h="134" w="123">
                  <a:moveTo>
                    <a:pt x="0" y="1"/>
                  </a:moveTo>
                  <a:lnTo>
                    <a:pt x="0" y="1"/>
                  </a:lnTo>
                  <a:cubicBezTo>
                    <a:pt x="49" y="49"/>
                    <a:pt x="91" y="98"/>
                    <a:pt x="116" y="130"/>
                  </a:cubicBezTo>
                  <a:lnTo>
                    <a:pt x="123" y="133"/>
                  </a:lnTo>
                  <a:cubicBezTo>
                    <a:pt x="98" y="105"/>
                    <a:pt x="53" y="53"/>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34"/>
            <p:cNvSpPr/>
            <p:nvPr/>
          </p:nvSpPr>
          <p:spPr>
            <a:xfrm>
              <a:off x="5271517" y="3161877"/>
              <a:ext cx="341" cy="182"/>
            </a:xfrm>
            <a:custGeom>
              <a:rect b="b" l="l" r="r" t="t"/>
              <a:pathLst>
                <a:path extrusionOk="0" h="8" w="15">
                  <a:moveTo>
                    <a:pt x="1" y="0"/>
                  </a:moveTo>
                  <a:lnTo>
                    <a:pt x="15" y="7"/>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34"/>
            <p:cNvSpPr/>
            <p:nvPr/>
          </p:nvSpPr>
          <p:spPr>
            <a:xfrm>
              <a:off x="5269063" y="3160195"/>
              <a:ext cx="409" cy="273"/>
            </a:xfrm>
            <a:custGeom>
              <a:rect b="b" l="l" r="r" t="t"/>
              <a:pathLst>
                <a:path extrusionOk="0" h="12" w="18">
                  <a:moveTo>
                    <a:pt x="0" y="1"/>
                  </a:moveTo>
                  <a:lnTo>
                    <a:pt x="18"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34"/>
            <p:cNvSpPr/>
            <p:nvPr/>
          </p:nvSpPr>
          <p:spPr>
            <a:xfrm>
              <a:off x="5270244" y="3160990"/>
              <a:ext cx="273" cy="182"/>
            </a:xfrm>
            <a:custGeom>
              <a:rect b="b" l="l" r="r" t="t"/>
              <a:pathLst>
                <a:path extrusionOk="0" h="8" w="12">
                  <a:moveTo>
                    <a:pt x="1" y="1"/>
                  </a:moveTo>
                  <a:lnTo>
                    <a:pt x="11" y="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34"/>
            <p:cNvSpPr/>
            <p:nvPr/>
          </p:nvSpPr>
          <p:spPr>
            <a:xfrm>
              <a:off x="5301915" y="3173486"/>
              <a:ext cx="727" cy="659"/>
            </a:xfrm>
            <a:custGeom>
              <a:rect b="b" l="l" r="r" t="t"/>
              <a:pathLst>
                <a:path extrusionOk="0" h="29" w="32">
                  <a:moveTo>
                    <a:pt x="0" y="0"/>
                  </a:moveTo>
                  <a:lnTo>
                    <a:pt x="32" y="2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34"/>
            <p:cNvSpPr/>
            <p:nvPr/>
          </p:nvSpPr>
          <p:spPr>
            <a:xfrm>
              <a:off x="5273743" y="3163149"/>
              <a:ext cx="432" cy="341"/>
            </a:xfrm>
            <a:custGeom>
              <a:rect b="b" l="l" r="r" t="t"/>
              <a:pathLst>
                <a:path extrusionOk="0" h="15" w="19">
                  <a:moveTo>
                    <a:pt x="1" y="0"/>
                  </a:moveTo>
                  <a:lnTo>
                    <a:pt x="18" y="1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34"/>
            <p:cNvSpPr/>
            <p:nvPr/>
          </p:nvSpPr>
          <p:spPr>
            <a:xfrm>
              <a:off x="5268018" y="3159491"/>
              <a:ext cx="432" cy="341"/>
            </a:xfrm>
            <a:custGeom>
              <a:rect b="b" l="l" r="r" t="t"/>
              <a:pathLst>
                <a:path extrusionOk="0" h="15" w="19">
                  <a:moveTo>
                    <a:pt x="1" y="0"/>
                  </a:moveTo>
                  <a:lnTo>
                    <a:pt x="18" y="1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34"/>
            <p:cNvSpPr/>
            <p:nvPr/>
          </p:nvSpPr>
          <p:spPr>
            <a:xfrm>
              <a:off x="5272630" y="3162513"/>
              <a:ext cx="432" cy="250"/>
            </a:xfrm>
            <a:custGeom>
              <a:rect b="b" l="l" r="r" t="t"/>
              <a:pathLst>
                <a:path extrusionOk="0" h="11" w="19">
                  <a:moveTo>
                    <a:pt x="1" y="0"/>
                  </a:moveTo>
                  <a:lnTo>
                    <a:pt x="18"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34"/>
            <p:cNvSpPr/>
            <p:nvPr/>
          </p:nvSpPr>
          <p:spPr>
            <a:xfrm>
              <a:off x="5274856" y="3163785"/>
              <a:ext cx="432" cy="250"/>
            </a:xfrm>
            <a:custGeom>
              <a:rect b="b" l="l" r="r" t="t"/>
              <a:pathLst>
                <a:path extrusionOk="0" h="11" w="19">
                  <a:moveTo>
                    <a:pt x="1" y="0"/>
                  </a:moveTo>
                  <a:lnTo>
                    <a:pt x="18"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34"/>
            <p:cNvSpPr/>
            <p:nvPr/>
          </p:nvSpPr>
          <p:spPr>
            <a:xfrm>
              <a:off x="5275970" y="3164421"/>
              <a:ext cx="341" cy="182"/>
            </a:xfrm>
            <a:custGeom>
              <a:rect b="b" l="l" r="r" t="t"/>
              <a:pathLst>
                <a:path extrusionOk="0" h="8" w="15">
                  <a:moveTo>
                    <a:pt x="1" y="0"/>
                  </a:moveTo>
                  <a:lnTo>
                    <a:pt x="15" y="7"/>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34"/>
            <p:cNvSpPr/>
            <p:nvPr/>
          </p:nvSpPr>
          <p:spPr>
            <a:xfrm>
              <a:off x="5260634" y="3231852"/>
              <a:ext cx="500" cy="659"/>
            </a:xfrm>
            <a:custGeom>
              <a:rect b="b" l="l" r="r" t="t"/>
              <a:pathLst>
                <a:path extrusionOk="0" h="29" w="22">
                  <a:moveTo>
                    <a:pt x="0" y="1"/>
                  </a:moveTo>
                  <a:lnTo>
                    <a:pt x="0" y="1"/>
                  </a:lnTo>
                  <a:cubicBezTo>
                    <a:pt x="7" y="11"/>
                    <a:pt x="14" y="18"/>
                    <a:pt x="21" y="29"/>
                  </a:cubicBezTo>
                  <a:cubicBezTo>
                    <a:pt x="14" y="18"/>
                    <a:pt x="7" y="8"/>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34"/>
            <p:cNvSpPr/>
            <p:nvPr/>
          </p:nvSpPr>
          <p:spPr>
            <a:xfrm>
              <a:off x="5306754" y="3178575"/>
              <a:ext cx="1227" cy="1363"/>
            </a:xfrm>
            <a:custGeom>
              <a:rect b="b" l="l" r="r" t="t"/>
              <a:pathLst>
                <a:path extrusionOk="0" h="60" w="54">
                  <a:moveTo>
                    <a:pt x="1" y="0"/>
                  </a:moveTo>
                  <a:lnTo>
                    <a:pt x="25" y="28"/>
                  </a:lnTo>
                  <a:lnTo>
                    <a:pt x="53" y="60"/>
                  </a:lnTo>
                  <a:lnTo>
                    <a:pt x="15" y="14"/>
                  </a:ln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34"/>
            <p:cNvSpPr/>
            <p:nvPr/>
          </p:nvSpPr>
          <p:spPr>
            <a:xfrm>
              <a:off x="5254909" y="3230102"/>
              <a:ext cx="886" cy="182"/>
            </a:xfrm>
            <a:custGeom>
              <a:rect b="b" l="l" r="r" t="t"/>
              <a:pathLst>
                <a:path extrusionOk="0" h="8" w="39">
                  <a:moveTo>
                    <a:pt x="39" y="1"/>
                  </a:moveTo>
                  <a:lnTo>
                    <a:pt x="0" y="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34"/>
            <p:cNvSpPr/>
            <p:nvPr/>
          </p:nvSpPr>
          <p:spPr>
            <a:xfrm>
              <a:off x="5250933" y="3219288"/>
              <a:ext cx="250" cy="341"/>
            </a:xfrm>
            <a:custGeom>
              <a:rect b="b" l="l" r="r" t="t"/>
              <a:pathLst>
                <a:path extrusionOk="0" h="15" w="11">
                  <a:moveTo>
                    <a:pt x="11" y="15"/>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34"/>
            <p:cNvSpPr/>
            <p:nvPr/>
          </p:nvSpPr>
          <p:spPr>
            <a:xfrm>
              <a:off x="5259589" y="3230898"/>
              <a:ext cx="432" cy="341"/>
            </a:xfrm>
            <a:custGeom>
              <a:rect b="b" l="l" r="r" t="t"/>
              <a:pathLst>
                <a:path extrusionOk="0" h="15" w="19">
                  <a:moveTo>
                    <a:pt x="18" y="15"/>
                  </a:move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34"/>
            <p:cNvSpPr/>
            <p:nvPr/>
          </p:nvSpPr>
          <p:spPr>
            <a:xfrm>
              <a:off x="5252046" y="3221355"/>
              <a:ext cx="91" cy="273"/>
            </a:xfrm>
            <a:custGeom>
              <a:rect b="b" l="l" r="r" t="t"/>
              <a:pathLst>
                <a:path extrusionOk="0" h="12" w="4">
                  <a:moveTo>
                    <a:pt x="0" y="1"/>
                  </a:moveTo>
                  <a:lnTo>
                    <a:pt x="0" y="1"/>
                  </a:lnTo>
                  <a:cubicBezTo>
                    <a:pt x="0" y="4"/>
                    <a:pt x="4" y="11"/>
                    <a:pt x="4" y="11"/>
                  </a:cubicBezTo>
                  <a:cubicBezTo>
                    <a:pt x="4" y="8"/>
                    <a:pt x="0" y="4"/>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34"/>
            <p:cNvSpPr/>
            <p:nvPr/>
          </p:nvSpPr>
          <p:spPr>
            <a:xfrm>
              <a:off x="5251569" y="3220333"/>
              <a:ext cx="182" cy="341"/>
            </a:xfrm>
            <a:custGeom>
              <a:rect b="b" l="l" r="r" t="t"/>
              <a:pathLst>
                <a:path extrusionOk="0" h="15" w="8">
                  <a:moveTo>
                    <a:pt x="7" y="14"/>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34"/>
            <p:cNvSpPr/>
            <p:nvPr/>
          </p:nvSpPr>
          <p:spPr>
            <a:xfrm>
              <a:off x="5252364" y="3223423"/>
              <a:ext cx="23" cy="341"/>
            </a:xfrm>
            <a:custGeom>
              <a:rect b="b" l="l" r="r" t="t"/>
              <a:pathLst>
                <a:path extrusionOk="0" h="15" w="1">
                  <a:moveTo>
                    <a:pt x="0" y="15"/>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34"/>
            <p:cNvSpPr/>
            <p:nvPr/>
          </p:nvSpPr>
          <p:spPr>
            <a:xfrm>
              <a:off x="5311139" y="3185005"/>
              <a:ext cx="91" cy="114"/>
            </a:xfrm>
            <a:custGeom>
              <a:rect b="b" l="l" r="r" t="t"/>
              <a:pathLst>
                <a:path extrusionOk="0" h="5" w="4">
                  <a:moveTo>
                    <a:pt x="4" y="1"/>
                  </a:moveTo>
                  <a:lnTo>
                    <a:pt x="0"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34"/>
            <p:cNvSpPr/>
            <p:nvPr/>
          </p:nvSpPr>
          <p:spPr>
            <a:xfrm>
              <a:off x="5261111" y="3232488"/>
              <a:ext cx="2567" cy="3044"/>
            </a:xfrm>
            <a:custGeom>
              <a:rect b="b" l="l" r="r" t="t"/>
              <a:pathLst>
                <a:path extrusionOk="0" h="134" w="113">
                  <a:moveTo>
                    <a:pt x="0" y="1"/>
                  </a:moveTo>
                  <a:lnTo>
                    <a:pt x="0" y="1"/>
                  </a:lnTo>
                  <a:cubicBezTo>
                    <a:pt x="35" y="50"/>
                    <a:pt x="70" y="92"/>
                    <a:pt x="112" y="134"/>
                  </a:cubicBezTo>
                  <a:cubicBezTo>
                    <a:pt x="70" y="92"/>
                    <a:pt x="35" y="46"/>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34"/>
            <p:cNvSpPr/>
            <p:nvPr/>
          </p:nvSpPr>
          <p:spPr>
            <a:xfrm>
              <a:off x="5310730" y="3185573"/>
              <a:ext cx="114" cy="91"/>
            </a:xfrm>
            <a:custGeom>
              <a:rect b="b" l="l" r="r" t="t"/>
              <a:pathLst>
                <a:path extrusionOk="0" h="4" w="5">
                  <a:moveTo>
                    <a:pt x="4" y="0"/>
                  </a:moveTo>
                  <a:lnTo>
                    <a:pt x="1"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34"/>
            <p:cNvSpPr/>
            <p:nvPr/>
          </p:nvSpPr>
          <p:spPr>
            <a:xfrm>
              <a:off x="5310980" y="3185255"/>
              <a:ext cx="91" cy="182"/>
            </a:xfrm>
            <a:custGeom>
              <a:rect b="b" l="l" r="r" t="t"/>
              <a:pathLst>
                <a:path extrusionOk="0" h="8" w="4">
                  <a:moveTo>
                    <a:pt x="4" y="0"/>
                  </a:moveTo>
                  <a:lnTo>
                    <a:pt x="0" y="7"/>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4"/>
            <p:cNvSpPr/>
            <p:nvPr/>
          </p:nvSpPr>
          <p:spPr>
            <a:xfrm>
              <a:off x="5252046" y="3224309"/>
              <a:ext cx="91" cy="250"/>
            </a:xfrm>
            <a:custGeom>
              <a:rect b="b" l="l" r="r" t="t"/>
              <a:pathLst>
                <a:path extrusionOk="0" h="11" w="4">
                  <a:moveTo>
                    <a:pt x="4" y="0"/>
                  </a:moveTo>
                  <a:lnTo>
                    <a:pt x="4" y="0"/>
                  </a:lnTo>
                  <a:cubicBezTo>
                    <a:pt x="4" y="4"/>
                    <a:pt x="0" y="7"/>
                    <a:pt x="0" y="11"/>
                  </a:cubicBezTo>
                  <a:cubicBezTo>
                    <a:pt x="4" y="7"/>
                    <a:pt x="4" y="4"/>
                    <a:pt x="4"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4"/>
            <p:cNvSpPr/>
            <p:nvPr/>
          </p:nvSpPr>
          <p:spPr>
            <a:xfrm>
              <a:off x="5308822" y="3181029"/>
              <a:ext cx="2431" cy="3840"/>
            </a:xfrm>
            <a:custGeom>
              <a:rect b="b" l="l" r="r" t="t"/>
              <a:pathLst>
                <a:path extrusionOk="0" h="169" w="107">
                  <a:moveTo>
                    <a:pt x="1" y="1"/>
                  </a:moveTo>
                  <a:cubicBezTo>
                    <a:pt x="43" y="50"/>
                    <a:pt x="78" y="93"/>
                    <a:pt x="95" y="127"/>
                  </a:cubicBezTo>
                  <a:lnTo>
                    <a:pt x="95" y="127"/>
                  </a:lnTo>
                  <a:cubicBezTo>
                    <a:pt x="77" y="91"/>
                    <a:pt x="41" y="46"/>
                    <a:pt x="1" y="1"/>
                  </a:cubicBezTo>
                  <a:close/>
                  <a:moveTo>
                    <a:pt x="95" y="127"/>
                  </a:moveTo>
                  <a:cubicBezTo>
                    <a:pt x="103" y="143"/>
                    <a:pt x="107" y="158"/>
                    <a:pt x="106" y="169"/>
                  </a:cubicBezTo>
                  <a:cubicBezTo>
                    <a:pt x="107" y="157"/>
                    <a:pt x="103" y="143"/>
                    <a:pt x="95" y="12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4"/>
            <p:cNvSpPr/>
            <p:nvPr/>
          </p:nvSpPr>
          <p:spPr>
            <a:xfrm>
              <a:off x="5259044" y="3230511"/>
              <a:ext cx="500" cy="341"/>
            </a:xfrm>
            <a:custGeom>
              <a:rect b="b" l="l" r="r" t="t"/>
              <a:pathLst>
                <a:path extrusionOk="0" h="15" w="22">
                  <a:moveTo>
                    <a:pt x="21" y="14"/>
                  </a:moveTo>
                  <a:cubicBezTo>
                    <a:pt x="14" y="7"/>
                    <a:pt x="7" y="4"/>
                    <a:pt x="0" y="0"/>
                  </a:cubicBezTo>
                  <a:cubicBezTo>
                    <a:pt x="7" y="4"/>
                    <a:pt x="14" y="7"/>
                    <a:pt x="21" y="14"/>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34"/>
            <p:cNvSpPr/>
            <p:nvPr/>
          </p:nvSpPr>
          <p:spPr>
            <a:xfrm>
              <a:off x="5257999" y="3230193"/>
              <a:ext cx="341" cy="91"/>
            </a:xfrm>
            <a:custGeom>
              <a:rect b="b" l="l" r="r" t="t"/>
              <a:pathLst>
                <a:path extrusionOk="0" h="4" w="15">
                  <a:moveTo>
                    <a:pt x="15" y="4"/>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34"/>
            <p:cNvSpPr/>
            <p:nvPr/>
          </p:nvSpPr>
          <p:spPr>
            <a:xfrm>
              <a:off x="5260157" y="3231306"/>
              <a:ext cx="341" cy="409"/>
            </a:xfrm>
            <a:custGeom>
              <a:rect b="b" l="l" r="r" t="t"/>
              <a:pathLst>
                <a:path extrusionOk="0" h="18" w="15">
                  <a:moveTo>
                    <a:pt x="0" y="0"/>
                  </a:moveTo>
                  <a:lnTo>
                    <a:pt x="14" y="1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34"/>
            <p:cNvSpPr/>
            <p:nvPr/>
          </p:nvSpPr>
          <p:spPr>
            <a:xfrm>
              <a:off x="5255863" y="3230034"/>
              <a:ext cx="1045" cy="91"/>
            </a:xfrm>
            <a:custGeom>
              <a:rect b="b" l="l" r="r" t="t"/>
              <a:pathLst>
                <a:path extrusionOk="0" h="4" w="46">
                  <a:moveTo>
                    <a:pt x="46" y="0"/>
                  </a:moveTo>
                  <a:cubicBezTo>
                    <a:pt x="28" y="0"/>
                    <a:pt x="14" y="0"/>
                    <a:pt x="0" y="4"/>
                  </a:cubicBezTo>
                  <a:cubicBezTo>
                    <a:pt x="14" y="0"/>
                    <a:pt x="28" y="0"/>
                    <a:pt x="46"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34"/>
            <p:cNvSpPr/>
            <p:nvPr/>
          </p:nvSpPr>
          <p:spPr>
            <a:xfrm>
              <a:off x="5257453" y="3230034"/>
              <a:ext cx="409" cy="91"/>
            </a:xfrm>
            <a:custGeom>
              <a:rect b="b" l="l" r="r" t="t"/>
              <a:pathLst>
                <a:path extrusionOk="0" h="4" w="18">
                  <a:moveTo>
                    <a:pt x="18" y="4"/>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34"/>
            <p:cNvSpPr/>
            <p:nvPr/>
          </p:nvSpPr>
          <p:spPr>
            <a:xfrm>
              <a:off x="5258567" y="3230352"/>
              <a:ext cx="341" cy="91"/>
            </a:xfrm>
            <a:custGeom>
              <a:rect b="b" l="l" r="r" t="t"/>
              <a:pathLst>
                <a:path extrusionOk="0" h="4" w="15">
                  <a:moveTo>
                    <a:pt x="14" y="4"/>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34"/>
            <p:cNvSpPr/>
            <p:nvPr/>
          </p:nvSpPr>
          <p:spPr>
            <a:xfrm>
              <a:off x="5256976" y="3230034"/>
              <a:ext cx="341" cy="23"/>
            </a:xfrm>
            <a:custGeom>
              <a:rect b="b" l="l" r="r" t="t"/>
              <a:pathLst>
                <a:path extrusionOk="0" h="1" w="15">
                  <a:moveTo>
                    <a:pt x="0" y="0"/>
                  </a:moveTo>
                  <a:lnTo>
                    <a:pt x="1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34"/>
            <p:cNvSpPr/>
            <p:nvPr/>
          </p:nvSpPr>
          <p:spPr>
            <a:xfrm>
              <a:off x="5252364" y="3222560"/>
              <a:ext cx="23" cy="250"/>
            </a:xfrm>
            <a:custGeom>
              <a:rect b="b" l="l" r="r" t="t"/>
              <a:pathLst>
                <a:path extrusionOk="0" h="11" w="1">
                  <a:moveTo>
                    <a:pt x="0" y="0"/>
                  </a:moveTo>
                  <a:lnTo>
                    <a:pt x="0"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4"/>
            <p:cNvSpPr/>
            <p:nvPr/>
          </p:nvSpPr>
          <p:spPr>
            <a:xfrm>
              <a:off x="5308117" y="3180165"/>
              <a:ext cx="568" cy="568"/>
            </a:xfrm>
            <a:custGeom>
              <a:rect b="b" l="l" r="r" t="t"/>
              <a:pathLst>
                <a:path extrusionOk="0" h="25" w="25">
                  <a:moveTo>
                    <a:pt x="0" y="0"/>
                  </a:moveTo>
                  <a:lnTo>
                    <a:pt x="25" y="2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34"/>
            <p:cNvSpPr/>
            <p:nvPr/>
          </p:nvSpPr>
          <p:spPr>
            <a:xfrm>
              <a:off x="5306595" y="3178484"/>
              <a:ext cx="500" cy="500"/>
            </a:xfrm>
            <a:custGeom>
              <a:rect b="b" l="l" r="r" t="t"/>
              <a:pathLst>
                <a:path extrusionOk="0" h="22" w="22">
                  <a:moveTo>
                    <a:pt x="8" y="4"/>
                  </a:moveTo>
                  <a:lnTo>
                    <a:pt x="1" y="1"/>
                  </a:lnTo>
                  <a:lnTo>
                    <a:pt x="8" y="4"/>
                  </a:lnTo>
                  <a:lnTo>
                    <a:pt x="22" y="2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34"/>
            <p:cNvSpPr/>
            <p:nvPr/>
          </p:nvSpPr>
          <p:spPr>
            <a:xfrm>
              <a:off x="5569070" y="2105932"/>
              <a:ext cx="36057" cy="20902"/>
            </a:xfrm>
            <a:custGeom>
              <a:rect b="b" l="l" r="r" t="t"/>
              <a:pathLst>
                <a:path extrusionOk="0" h="920" w="1587">
                  <a:moveTo>
                    <a:pt x="456" y="1"/>
                  </a:moveTo>
                  <a:cubicBezTo>
                    <a:pt x="435" y="1"/>
                    <a:pt x="414" y="1"/>
                    <a:pt x="393" y="4"/>
                  </a:cubicBezTo>
                  <a:cubicBezTo>
                    <a:pt x="291" y="11"/>
                    <a:pt x="218" y="43"/>
                    <a:pt x="207" y="81"/>
                  </a:cubicBezTo>
                  <a:cubicBezTo>
                    <a:pt x="190" y="120"/>
                    <a:pt x="165" y="158"/>
                    <a:pt x="137" y="190"/>
                  </a:cubicBezTo>
                  <a:cubicBezTo>
                    <a:pt x="50" y="295"/>
                    <a:pt x="1" y="368"/>
                    <a:pt x="113" y="484"/>
                  </a:cubicBezTo>
                  <a:cubicBezTo>
                    <a:pt x="183" y="565"/>
                    <a:pt x="274" y="621"/>
                    <a:pt x="375" y="649"/>
                  </a:cubicBezTo>
                  <a:cubicBezTo>
                    <a:pt x="501" y="684"/>
                    <a:pt x="613" y="750"/>
                    <a:pt x="708" y="838"/>
                  </a:cubicBezTo>
                  <a:cubicBezTo>
                    <a:pt x="768" y="895"/>
                    <a:pt x="875" y="919"/>
                    <a:pt x="992" y="919"/>
                  </a:cubicBezTo>
                  <a:cubicBezTo>
                    <a:pt x="1112" y="919"/>
                    <a:pt x="1244" y="894"/>
                    <a:pt x="1352" y="852"/>
                  </a:cubicBezTo>
                  <a:cubicBezTo>
                    <a:pt x="1488" y="796"/>
                    <a:pt x="1579" y="719"/>
                    <a:pt x="1583" y="656"/>
                  </a:cubicBezTo>
                  <a:cubicBezTo>
                    <a:pt x="1586" y="579"/>
                    <a:pt x="1569" y="568"/>
                    <a:pt x="1471" y="537"/>
                  </a:cubicBezTo>
                  <a:cubicBezTo>
                    <a:pt x="1376" y="505"/>
                    <a:pt x="1247" y="459"/>
                    <a:pt x="1152" y="284"/>
                  </a:cubicBezTo>
                  <a:cubicBezTo>
                    <a:pt x="1065" y="116"/>
                    <a:pt x="718" y="1"/>
                    <a:pt x="456"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34"/>
            <p:cNvSpPr/>
            <p:nvPr/>
          </p:nvSpPr>
          <p:spPr>
            <a:xfrm>
              <a:off x="4652804" y="2477846"/>
              <a:ext cx="63730" cy="37965"/>
            </a:xfrm>
            <a:custGeom>
              <a:rect b="b" l="l" r="r" t="t"/>
              <a:pathLst>
                <a:path extrusionOk="0" h="1671" w="2805">
                  <a:moveTo>
                    <a:pt x="175" y="1"/>
                  </a:moveTo>
                  <a:cubicBezTo>
                    <a:pt x="111" y="1"/>
                    <a:pt x="57" y="24"/>
                    <a:pt x="1" y="60"/>
                  </a:cubicBezTo>
                  <a:cubicBezTo>
                    <a:pt x="11" y="67"/>
                    <a:pt x="29" y="74"/>
                    <a:pt x="39" y="81"/>
                  </a:cubicBezTo>
                  <a:cubicBezTo>
                    <a:pt x="109" y="120"/>
                    <a:pt x="207" y="169"/>
                    <a:pt x="197" y="267"/>
                  </a:cubicBezTo>
                  <a:cubicBezTo>
                    <a:pt x="193" y="291"/>
                    <a:pt x="204" y="316"/>
                    <a:pt x="221" y="333"/>
                  </a:cubicBezTo>
                  <a:cubicBezTo>
                    <a:pt x="255" y="357"/>
                    <a:pt x="294" y="370"/>
                    <a:pt x="333" y="370"/>
                  </a:cubicBezTo>
                  <a:cubicBezTo>
                    <a:pt x="348" y="370"/>
                    <a:pt x="362" y="369"/>
                    <a:pt x="375" y="365"/>
                  </a:cubicBezTo>
                  <a:cubicBezTo>
                    <a:pt x="385" y="364"/>
                    <a:pt x="393" y="363"/>
                    <a:pt x="402" y="363"/>
                  </a:cubicBezTo>
                  <a:cubicBezTo>
                    <a:pt x="503" y="363"/>
                    <a:pt x="573" y="452"/>
                    <a:pt x="634" y="533"/>
                  </a:cubicBezTo>
                  <a:cubicBezTo>
                    <a:pt x="680" y="589"/>
                    <a:pt x="729" y="652"/>
                    <a:pt x="767" y="655"/>
                  </a:cubicBezTo>
                  <a:cubicBezTo>
                    <a:pt x="862" y="662"/>
                    <a:pt x="922" y="732"/>
                    <a:pt x="974" y="792"/>
                  </a:cubicBezTo>
                  <a:cubicBezTo>
                    <a:pt x="1027" y="855"/>
                    <a:pt x="1069" y="897"/>
                    <a:pt x="1125" y="897"/>
                  </a:cubicBezTo>
                  <a:cubicBezTo>
                    <a:pt x="1286" y="897"/>
                    <a:pt x="1352" y="1027"/>
                    <a:pt x="1408" y="1128"/>
                  </a:cubicBezTo>
                  <a:cubicBezTo>
                    <a:pt x="1426" y="1163"/>
                    <a:pt x="1447" y="1195"/>
                    <a:pt x="1468" y="1226"/>
                  </a:cubicBezTo>
                  <a:cubicBezTo>
                    <a:pt x="1489" y="1254"/>
                    <a:pt x="1531" y="1258"/>
                    <a:pt x="1590" y="1261"/>
                  </a:cubicBezTo>
                  <a:cubicBezTo>
                    <a:pt x="1646" y="1265"/>
                    <a:pt x="1762" y="1272"/>
                    <a:pt x="1762" y="1387"/>
                  </a:cubicBezTo>
                  <a:cubicBezTo>
                    <a:pt x="1762" y="1412"/>
                    <a:pt x="1814" y="1461"/>
                    <a:pt x="1853" y="1492"/>
                  </a:cubicBezTo>
                  <a:cubicBezTo>
                    <a:pt x="1902" y="1534"/>
                    <a:pt x="1947" y="1583"/>
                    <a:pt x="1982" y="1636"/>
                  </a:cubicBezTo>
                  <a:lnTo>
                    <a:pt x="2003" y="1639"/>
                  </a:lnTo>
                  <a:lnTo>
                    <a:pt x="2070" y="1646"/>
                  </a:lnTo>
                  <a:lnTo>
                    <a:pt x="2143" y="1653"/>
                  </a:lnTo>
                  <a:lnTo>
                    <a:pt x="2178" y="1657"/>
                  </a:lnTo>
                  <a:cubicBezTo>
                    <a:pt x="2248" y="1664"/>
                    <a:pt x="2318" y="1671"/>
                    <a:pt x="2388" y="1671"/>
                  </a:cubicBezTo>
                  <a:lnTo>
                    <a:pt x="2581" y="1671"/>
                  </a:lnTo>
                  <a:lnTo>
                    <a:pt x="2619" y="1667"/>
                  </a:lnTo>
                  <a:cubicBezTo>
                    <a:pt x="2640" y="1667"/>
                    <a:pt x="2658" y="1660"/>
                    <a:pt x="2675" y="1660"/>
                  </a:cubicBezTo>
                  <a:lnTo>
                    <a:pt x="2714" y="1653"/>
                  </a:lnTo>
                  <a:lnTo>
                    <a:pt x="2742" y="1646"/>
                  </a:lnTo>
                  <a:cubicBezTo>
                    <a:pt x="2749" y="1573"/>
                    <a:pt x="2770" y="1506"/>
                    <a:pt x="2805" y="1443"/>
                  </a:cubicBezTo>
                  <a:cubicBezTo>
                    <a:pt x="2791" y="1440"/>
                    <a:pt x="2773" y="1436"/>
                    <a:pt x="2759" y="1433"/>
                  </a:cubicBezTo>
                  <a:cubicBezTo>
                    <a:pt x="2654" y="1422"/>
                    <a:pt x="2553" y="1377"/>
                    <a:pt x="2476" y="1303"/>
                  </a:cubicBezTo>
                  <a:cubicBezTo>
                    <a:pt x="2409" y="1233"/>
                    <a:pt x="2283" y="1202"/>
                    <a:pt x="2164" y="1170"/>
                  </a:cubicBezTo>
                  <a:cubicBezTo>
                    <a:pt x="2014" y="1135"/>
                    <a:pt x="1874" y="1100"/>
                    <a:pt x="1828" y="988"/>
                  </a:cubicBezTo>
                  <a:cubicBezTo>
                    <a:pt x="1765" y="817"/>
                    <a:pt x="1408" y="316"/>
                    <a:pt x="1254" y="316"/>
                  </a:cubicBezTo>
                  <a:lnTo>
                    <a:pt x="1251" y="316"/>
                  </a:lnTo>
                  <a:cubicBezTo>
                    <a:pt x="1202" y="319"/>
                    <a:pt x="1146" y="322"/>
                    <a:pt x="1087" y="322"/>
                  </a:cubicBezTo>
                  <a:cubicBezTo>
                    <a:pt x="909" y="322"/>
                    <a:pt x="694" y="294"/>
                    <a:pt x="494" y="144"/>
                  </a:cubicBezTo>
                  <a:cubicBezTo>
                    <a:pt x="357" y="41"/>
                    <a:pt x="258" y="1"/>
                    <a:pt x="17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34"/>
            <p:cNvSpPr/>
            <p:nvPr/>
          </p:nvSpPr>
          <p:spPr>
            <a:xfrm>
              <a:off x="4684156" y="2003855"/>
              <a:ext cx="127436" cy="83019"/>
            </a:xfrm>
            <a:custGeom>
              <a:rect b="b" l="l" r="r" t="t"/>
              <a:pathLst>
                <a:path extrusionOk="0" h="3654" w="5609">
                  <a:moveTo>
                    <a:pt x="2303" y="0"/>
                  </a:moveTo>
                  <a:cubicBezTo>
                    <a:pt x="2146" y="0"/>
                    <a:pt x="1724" y="92"/>
                    <a:pt x="1432" y="156"/>
                  </a:cubicBezTo>
                  <a:cubicBezTo>
                    <a:pt x="1113" y="226"/>
                    <a:pt x="816" y="293"/>
                    <a:pt x="679" y="293"/>
                  </a:cubicBezTo>
                  <a:cubicBezTo>
                    <a:pt x="674" y="292"/>
                    <a:pt x="669" y="292"/>
                    <a:pt x="663" y="292"/>
                  </a:cubicBezTo>
                  <a:cubicBezTo>
                    <a:pt x="646" y="292"/>
                    <a:pt x="629" y="295"/>
                    <a:pt x="616" y="303"/>
                  </a:cubicBezTo>
                  <a:cubicBezTo>
                    <a:pt x="616" y="349"/>
                    <a:pt x="739" y="513"/>
                    <a:pt x="959" y="685"/>
                  </a:cubicBezTo>
                  <a:cubicBezTo>
                    <a:pt x="998" y="713"/>
                    <a:pt x="1022" y="755"/>
                    <a:pt x="1026" y="800"/>
                  </a:cubicBezTo>
                  <a:cubicBezTo>
                    <a:pt x="1040" y="930"/>
                    <a:pt x="907" y="1091"/>
                    <a:pt x="763" y="1256"/>
                  </a:cubicBezTo>
                  <a:cubicBezTo>
                    <a:pt x="693" y="1336"/>
                    <a:pt x="585" y="1469"/>
                    <a:pt x="578" y="1515"/>
                  </a:cubicBezTo>
                  <a:cubicBezTo>
                    <a:pt x="613" y="1546"/>
                    <a:pt x="634" y="1585"/>
                    <a:pt x="634" y="1630"/>
                  </a:cubicBezTo>
                  <a:cubicBezTo>
                    <a:pt x="648" y="1798"/>
                    <a:pt x="441" y="2036"/>
                    <a:pt x="151" y="2365"/>
                  </a:cubicBezTo>
                  <a:lnTo>
                    <a:pt x="95" y="2428"/>
                  </a:lnTo>
                  <a:cubicBezTo>
                    <a:pt x="32" y="2502"/>
                    <a:pt x="0" y="2565"/>
                    <a:pt x="14" y="2596"/>
                  </a:cubicBezTo>
                  <a:cubicBezTo>
                    <a:pt x="42" y="2670"/>
                    <a:pt x="273" y="2705"/>
                    <a:pt x="459" y="2733"/>
                  </a:cubicBezTo>
                  <a:cubicBezTo>
                    <a:pt x="553" y="2747"/>
                    <a:pt x="651" y="2764"/>
                    <a:pt x="742" y="2782"/>
                  </a:cubicBezTo>
                  <a:cubicBezTo>
                    <a:pt x="1005" y="2841"/>
                    <a:pt x="1134" y="3104"/>
                    <a:pt x="1250" y="3335"/>
                  </a:cubicBezTo>
                  <a:cubicBezTo>
                    <a:pt x="1330" y="3500"/>
                    <a:pt x="1407" y="3654"/>
                    <a:pt x="1505" y="3654"/>
                  </a:cubicBezTo>
                  <a:cubicBezTo>
                    <a:pt x="1544" y="3654"/>
                    <a:pt x="1547" y="3647"/>
                    <a:pt x="1572" y="3598"/>
                  </a:cubicBezTo>
                  <a:cubicBezTo>
                    <a:pt x="1600" y="3524"/>
                    <a:pt x="1649" y="3412"/>
                    <a:pt x="1866" y="3412"/>
                  </a:cubicBezTo>
                  <a:cubicBezTo>
                    <a:pt x="1876" y="3413"/>
                    <a:pt x="1886" y="3413"/>
                    <a:pt x="1895" y="3413"/>
                  </a:cubicBezTo>
                  <a:cubicBezTo>
                    <a:pt x="1972" y="3413"/>
                    <a:pt x="2045" y="3389"/>
                    <a:pt x="2104" y="3342"/>
                  </a:cubicBezTo>
                  <a:cubicBezTo>
                    <a:pt x="2159" y="3305"/>
                    <a:pt x="2220" y="3266"/>
                    <a:pt x="2346" y="3266"/>
                  </a:cubicBezTo>
                  <a:cubicBezTo>
                    <a:pt x="2364" y="3266"/>
                    <a:pt x="2384" y="3267"/>
                    <a:pt x="2405" y="3269"/>
                  </a:cubicBezTo>
                  <a:cubicBezTo>
                    <a:pt x="2426" y="3270"/>
                    <a:pt x="2447" y="3271"/>
                    <a:pt x="2470" y="3271"/>
                  </a:cubicBezTo>
                  <a:cubicBezTo>
                    <a:pt x="2574" y="3271"/>
                    <a:pt x="2696" y="3253"/>
                    <a:pt x="2776" y="3181"/>
                  </a:cubicBezTo>
                  <a:cubicBezTo>
                    <a:pt x="2836" y="3122"/>
                    <a:pt x="2867" y="3034"/>
                    <a:pt x="2867" y="2918"/>
                  </a:cubicBezTo>
                  <a:cubicBezTo>
                    <a:pt x="2867" y="2516"/>
                    <a:pt x="3151" y="2390"/>
                    <a:pt x="3427" y="2320"/>
                  </a:cubicBezTo>
                  <a:cubicBezTo>
                    <a:pt x="3515" y="2299"/>
                    <a:pt x="3529" y="2250"/>
                    <a:pt x="3546" y="2145"/>
                  </a:cubicBezTo>
                  <a:cubicBezTo>
                    <a:pt x="3567" y="2019"/>
                    <a:pt x="3599" y="1851"/>
                    <a:pt x="3865" y="1788"/>
                  </a:cubicBezTo>
                  <a:cubicBezTo>
                    <a:pt x="4271" y="1693"/>
                    <a:pt x="5402" y="1210"/>
                    <a:pt x="5587" y="1070"/>
                  </a:cubicBezTo>
                  <a:cubicBezTo>
                    <a:pt x="5591" y="1067"/>
                    <a:pt x="5608" y="1053"/>
                    <a:pt x="5608" y="1046"/>
                  </a:cubicBezTo>
                  <a:cubicBezTo>
                    <a:pt x="5605" y="976"/>
                    <a:pt x="5356" y="832"/>
                    <a:pt x="5153" y="716"/>
                  </a:cubicBezTo>
                  <a:cubicBezTo>
                    <a:pt x="5076" y="671"/>
                    <a:pt x="4996" y="622"/>
                    <a:pt x="4912" y="573"/>
                  </a:cubicBezTo>
                  <a:cubicBezTo>
                    <a:pt x="4650" y="411"/>
                    <a:pt x="4437" y="332"/>
                    <a:pt x="4246" y="332"/>
                  </a:cubicBezTo>
                  <a:cubicBezTo>
                    <a:pt x="4111" y="332"/>
                    <a:pt x="3987" y="372"/>
                    <a:pt x="3865" y="450"/>
                  </a:cubicBezTo>
                  <a:cubicBezTo>
                    <a:pt x="3792" y="498"/>
                    <a:pt x="3738" y="520"/>
                    <a:pt x="3692" y="520"/>
                  </a:cubicBezTo>
                  <a:cubicBezTo>
                    <a:pt x="3674" y="520"/>
                    <a:pt x="3657" y="517"/>
                    <a:pt x="3641" y="510"/>
                  </a:cubicBezTo>
                  <a:cubicBezTo>
                    <a:pt x="3581" y="482"/>
                    <a:pt x="3574" y="415"/>
                    <a:pt x="3567" y="366"/>
                  </a:cubicBezTo>
                  <a:cubicBezTo>
                    <a:pt x="3567" y="349"/>
                    <a:pt x="3564" y="335"/>
                    <a:pt x="3560" y="321"/>
                  </a:cubicBezTo>
                  <a:cubicBezTo>
                    <a:pt x="3546" y="324"/>
                    <a:pt x="3532" y="328"/>
                    <a:pt x="3518" y="335"/>
                  </a:cubicBezTo>
                  <a:cubicBezTo>
                    <a:pt x="3469" y="357"/>
                    <a:pt x="3407" y="367"/>
                    <a:pt x="3337" y="367"/>
                  </a:cubicBezTo>
                  <a:cubicBezTo>
                    <a:pt x="2994" y="367"/>
                    <a:pt x="2463" y="131"/>
                    <a:pt x="2353" y="6"/>
                  </a:cubicBezTo>
                  <a:cubicBezTo>
                    <a:pt x="2342" y="2"/>
                    <a:pt x="2325" y="0"/>
                    <a:pt x="230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34"/>
            <p:cNvSpPr/>
            <p:nvPr/>
          </p:nvSpPr>
          <p:spPr>
            <a:xfrm>
              <a:off x="4769103" y="2023711"/>
              <a:ext cx="223588" cy="117599"/>
            </a:xfrm>
            <a:custGeom>
              <a:rect b="b" l="l" r="r" t="t"/>
              <a:pathLst>
                <a:path extrusionOk="0" h="5176" w="9841">
                  <a:moveTo>
                    <a:pt x="7395" y="0"/>
                  </a:moveTo>
                  <a:cubicBezTo>
                    <a:pt x="7091" y="0"/>
                    <a:pt x="6765" y="137"/>
                    <a:pt x="6690" y="207"/>
                  </a:cubicBezTo>
                  <a:cubicBezTo>
                    <a:pt x="6729" y="242"/>
                    <a:pt x="6813" y="298"/>
                    <a:pt x="6890" y="354"/>
                  </a:cubicBezTo>
                  <a:cubicBezTo>
                    <a:pt x="7177" y="550"/>
                    <a:pt x="7362" y="690"/>
                    <a:pt x="7362" y="809"/>
                  </a:cubicBezTo>
                  <a:cubicBezTo>
                    <a:pt x="7366" y="840"/>
                    <a:pt x="7348" y="872"/>
                    <a:pt x="7320" y="889"/>
                  </a:cubicBezTo>
                  <a:cubicBezTo>
                    <a:pt x="7308" y="896"/>
                    <a:pt x="7294" y="899"/>
                    <a:pt x="7279" y="899"/>
                  </a:cubicBezTo>
                  <a:cubicBezTo>
                    <a:pt x="7222" y="899"/>
                    <a:pt x="7146" y="851"/>
                    <a:pt x="7023" y="770"/>
                  </a:cubicBezTo>
                  <a:cubicBezTo>
                    <a:pt x="6910" y="694"/>
                    <a:pt x="6715" y="565"/>
                    <a:pt x="6618" y="565"/>
                  </a:cubicBezTo>
                  <a:cubicBezTo>
                    <a:pt x="6603" y="565"/>
                    <a:pt x="6591" y="568"/>
                    <a:pt x="6582" y="574"/>
                  </a:cubicBezTo>
                  <a:cubicBezTo>
                    <a:pt x="6540" y="599"/>
                    <a:pt x="6498" y="608"/>
                    <a:pt x="6457" y="608"/>
                  </a:cubicBezTo>
                  <a:cubicBezTo>
                    <a:pt x="6382" y="608"/>
                    <a:pt x="6310" y="576"/>
                    <a:pt x="6249" y="546"/>
                  </a:cubicBezTo>
                  <a:cubicBezTo>
                    <a:pt x="6184" y="516"/>
                    <a:pt x="6140" y="497"/>
                    <a:pt x="6105" y="497"/>
                  </a:cubicBezTo>
                  <a:cubicBezTo>
                    <a:pt x="6071" y="497"/>
                    <a:pt x="6045" y="514"/>
                    <a:pt x="6018" y="553"/>
                  </a:cubicBezTo>
                  <a:cubicBezTo>
                    <a:pt x="5881" y="749"/>
                    <a:pt x="6218" y="1537"/>
                    <a:pt x="6382" y="1817"/>
                  </a:cubicBezTo>
                  <a:cubicBezTo>
                    <a:pt x="6435" y="1901"/>
                    <a:pt x="6445" y="1971"/>
                    <a:pt x="6417" y="2030"/>
                  </a:cubicBezTo>
                  <a:cubicBezTo>
                    <a:pt x="6375" y="2132"/>
                    <a:pt x="6235" y="2160"/>
                    <a:pt x="6105" y="2185"/>
                  </a:cubicBezTo>
                  <a:cubicBezTo>
                    <a:pt x="6070" y="2192"/>
                    <a:pt x="6035" y="2199"/>
                    <a:pt x="6004" y="2206"/>
                  </a:cubicBezTo>
                  <a:cubicBezTo>
                    <a:pt x="5990" y="2209"/>
                    <a:pt x="5977" y="2211"/>
                    <a:pt x="5964" y="2211"/>
                  </a:cubicBezTo>
                  <a:cubicBezTo>
                    <a:pt x="5822" y="2211"/>
                    <a:pt x="5763" y="1983"/>
                    <a:pt x="5696" y="1726"/>
                  </a:cubicBezTo>
                  <a:cubicBezTo>
                    <a:pt x="5654" y="1544"/>
                    <a:pt x="5598" y="1341"/>
                    <a:pt x="5521" y="1232"/>
                  </a:cubicBezTo>
                  <a:cubicBezTo>
                    <a:pt x="5384" y="1047"/>
                    <a:pt x="4919" y="826"/>
                    <a:pt x="4695" y="812"/>
                  </a:cubicBezTo>
                  <a:cubicBezTo>
                    <a:pt x="4688" y="812"/>
                    <a:pt x="4682" y="811"/>
                    <a:pt x="4676" y="811"/>
                  </a:cubicBezTo>
                  <a:cubicBezTo>
                    <a:pt x="4640" y="811"/>
                    <a:pt x="4624" y="820"/>
                    <a:pt x="4621" y="823"/>
                  </a:cubicBezTo>
                  <a:cubicBezTo>
                    <a:pt x="4611" y="858"/>
                    <a:pt x="4677" y="893"/>
                    <a:pt x="4772" y="938"/>
                  </a:cubicBezTo>
                  <a:cubicBezTo>
                    <a:pt x="4901" y="1001"/>
                    <a:pt x="5087" y="1089"/>
                    <a:pt x="5034" y="1288"/>
                  </a:cubicBezTo>
                  <a:cubicBezTo>
                    <a:pt x="5024" y="1341"/>
                    <a:pt x="4992" y="1383"/>
                    <a:pt x="4947" y="1411"/>
                  </a:cubicBezTo>
                  <a:cubicBezTo>
                    <a:pt x="4926" y="1421"/>
                    <a:pt x="4905" y="1425"/>
                    <a:pt x="4883" y="1425"/>
                  </a:cubicBezTo>
                  <a:cubicBezTo>
                    <a:pt x="4829" y="1425"/>
                    <a:pt x="4772" y="1401"/>
                    <a:pt x="4712" y="1376"/>
                  </a:cubicBezTo>
                  <a:cubicBezTo>
                    <a:pt x="4639" y="1344"/>
                    <a:pt x="4574" y="1320"/>
                    <a:pt x="4514" y="1320"/>
                  </a:cubicBezTo>
                  <a:cubicBezTo>
                    <a:pt x="4469" y="1320"/>
                    <a:pt x="4425" y="1334"/>
                    <a:pt x="4383" y="1369"/>
                  </a:cubicBezTo>
                  <a:cubicBezTo>
                    <a:pt x="4290" y="1446"/>
                    <a:pt x="4222" y="1492"/>
                    <a:pt x="4165" y="1492"/>
                  </a:cubicBezTo>
                  <a:cubicBezTo>
                    <a:pt x="4147" y="1492"/>
                    <a:pt x="4130" y="1488"/>
                    <a:pt x="4114" y="1477"/>
                  </a:cubicBezTo>
                  <a:cubicBezTo>
                    <a:pt x="4050" y="1439"/>
                    <a:pt x="4065" y="1341"/>
                    <a:pt x="4096" y="1201"/>
                  </a:cubicBezTo>
                  <a:lnTo>
                    <a:pt x="4107" y="1159"/>
                  </a:lnTo>
                  <a:cubicBezTo>
                    <a:pt x="4114" y="1113"/>
                    <a:pt x="4096" y="1068"/>
                    <a:pt x="4065" y="1036"/>
                  </a:cubicBezTo>
                  <a:cubicBezTo>
                    <a:pt x="3962" y="921"/>
                    <a:pt x="3714" y="817"/>
                    <a:pt x="3419" y="817"/>
                  </a:cubicBezTo>
                  <a:cubicBezTo>
                    <a:pt x="3382" y="817"/>
                    <a:pt x="3344" y="819"/>
                    <a:pt x="3305" y="823"/>
                  </a:cubicBezTo>
                  <a:cubicBezTo>
                    <a:pt x="3053" y="851"/>
                    <a:pt x="3053" y="945"/>
                    <a:pt x="3053" y="1078"/>
                  </a:cubicBezTo>
                  <a:cubicBezTo>
                    <a:pt x="3053" y="1162"/>
                    <a:pt x="3053" y="1253"/>
                    <a:pt x="2979" y="1320"/>
                  </a:cubicBezTo>
                  <a:cubicBezTo>
                    <a:pt x="2933" y="1358"/>
                    <a:pt x="2856" y="1373"/>
                    <a:pt x="2771" y="1373"/>
                  </a:cubicBezTo>
                  <a:cubicBezTo>
                    <a:pt x="2629" y="1373"/>
                    <a:pt x="2466" y="1332"/>
                    <a:pt x="2388" y="1288"/>
                  </a:cubicBezTo>
                  <a:cubicBezTo>
                    <a:pt x="2314" y="1246"/>
                    <a:pt x="2300" y="1197"/>
                    <a:pt x="2307" y="1162"/>
                  </a:cubicBezTo>
                  <a:cubicBezTo>
                    <a:pt x="2321" y="1085"/>
                    <a:pt x="2423" y="1054"/>
                    <a:pt x="2510" y="1033"/>
                  </a:cubicBezTo>
                  <a:cubicBezTo>
                    <a:pt x="2598" y="1012"/>
                    <a:pt x="2710" y="977"/>
                    <a:pt x="2738" y="910"/>
                  </a:cubicBezTo>
                  <a:cubicBezTo>
                    <a:pt x="2773" y="823"/>
                    <a:pt x="2678" y="679"/>
                    <a:pt x="2587" y="536"/>
                  </a:cubicBezTo>
                  <a:lnTo>
                    <a:pt x="2566" y="501"/>
                  </a:lnTo>
                  <a:cubicBezTo>
                    <a:pt x="2535" y="451"/>
                    <a:pt x="2487" y="430"/>
                    <a:pt x="2420" y="430"/>
                  </a:cubicBezTo>
                  <a:cubicBezTo>
                    <a:pt x="2292" y="430"/>
                    <a:pt x="2094" y="509"/>
                    <a:pt x="1806" y="627"/>
                  </a:cubicBezTo>
                  <a:cubicBezTo>
                    <a:pt x="1645" y="693"/>
                    <a:pt x="1463" y="770"/>
                    <a:pt x="1260" y="844"/>
                  </a:cubicBezTo>
                  <a:cubicBezTo>
                    <a:pt x="718" y="1036"/>
                    <a:pt x="406" y="1236"/>
                    <a:pt x="319" y="1323"/>
                  </a:cubicBezTo>
                  <a:cubicBezTo>
                    <a:pt x="347" y="1344"/>
                    <a:pt x="364" y="1372"/>
                    <a:pt x="371" y="1404"/>
                  </a:cubicBezTo>
                  <a:cubicBezTo>
                    <a:pt x="396" y="1509"/>
                    <a:pt x="312" y="1638"/>
                    <a:pt x="116" y="1799"/>
                  </a:cubicBezTo>
                  <a:cubicBezTo>
                    <a:pt x="60" y="1845"/>
                    <a:pt x="0" y="1915"/>
                    <a:pt x="25" y="1988"/>
                  </a:cubicBezTo>
                  <a:cubicBezTo>
                    <a:pt x="56" y="2076"/>
                    <a:pt x="200" y="2143"/>
                    <a:pt x="340" y="2143"/>
                  </a:cubicBezTo>
                  <a:cubicBezTo>
                    <a:pt x="420" y="2143"/>
                    <a:pt x="473" y="2160"/>
                    <a:pt x="508" y="2199"/>
                  </a:cubicBezTo>
                  <a:cubicBezTo>
                    <a:pt x="539" y="2237"/>
                    <a:pt x="553" y="2290"/>
                    <a:pt x="546" y="2342"/>
                  </a:cubicBezTo>
                  <a:cubicBezTo>
                    <a:pt x="543" y="2402"/>
                    <a:pt x="546" y="2405"/>
                    <a:pt x="578" y="2416"/>
                  </a:cubicBezTo>
                  <a:cubicBezTo>
                    <a:pt x="582" y="2417"/>
                    <a:pt x="587" y="2417"/>
                    <a:pt x="594" y="2417"/>
                  </a:cubicBezTo>
                  <a:cubicBezTo>
                    <a:pt x="661" y="2417"/>
                    <a:pt x="837" y="2370"/>
                    <a:pt x="980" y="2332"/>
                  </a:cubicBezTo>
                  <a:cubicBezTo>
                    <a:pt x="1212" y="2268"/>
                    <a:pt x="1463" y="2199"/>
                    <a:pt x="1656" y="2199"/>
                  </a:cubicBezTo>
                  <a:cubicBezTo>
                    <a:pt x="1748" y="2199"/>
                    <a:pt x="1827" y="2215"/>
                    <a:pt x="1883" y="2255"/>
                  </a:cubicBezTo>
                  <a:cubicBezTo>
                    <a:pt x="1922" y="2276"/>
                    <a:pt x="1939" y="2318"/>
                    <a:pt x="1932" y="2360"/>
                  </a:cubicBezTo>
                  <a:cubicBezTo>
                    <a:pt x="1915" y="2454"/>
                    <a:pt x="1764" y="2493"/>
                    <a:pt x="1313" y="2587"/>
                  </a:cubicBezTo>
                  <a:cubicBezTo>
                    <a:pt x="1064" y="2640"/>
                    <a:pt x="480" y="2762"/>
                    <a:pt x="480" y="2864"/>
                  </a:cubicBezTo>
                  <a:cubicBezTo>
                    <a:pt x="487" y="2902"/>
                    <a:pt x="504" y="2937"/>
                    <a:pt x="536" y="2958"/>
                  </a:cubicBezTo>
                  <a:cubicBezTo>
                    <a:pt x="701" y="3093"/>
                    <a:pt x="1122" y="3178"/>
                    <a:pt x="1542" y="3178"/>
                  </a:cubicBezTo>
                  <a:cubicBezTo>
                    <a:pt x="1700" y="3178"/>
                    <a:pt x="1858" y="3166"/>
                    <a:pt x="2003" y="3140"/>
                  </a:cubicBezTo>
                  <a:cubicBezTo>
                    <a:pt x="2140" y="3116"/>
                    <a:pt x="2302" y="3105"/>
                    <a:pt x="2472" y="3105"/>
                  </a:cubicBezTo>
                  <a:cubicBezTo>
                    <a:pt x="3051" y="3105"/>
                    <a:pt x="3728" y="3231"/>
                    <a:pt x="3893" y="3371"/>
                  </a:cubicBezTo>
                  <a:cubicBezTo>
                    <a:pt x="3928" y="3396"/>
                    <a:pt x="3945" y="3431"/>
                    <a:pt x="3949" y="3469"/>
                  </a:cubicBezTo>
                  <a:cubicBezTo>
                    <a:pt x="3949" y="3504"/>
                    <a:pt x="3935" y="3536"/>
                    <a:pt x="3910" y="3557"/>
                  </a:cubicBezTo>
                  <a:cubicBezTo>
                    <a:pt x="3832" y="3633"/>
                    <a:pt x="3620" y="3658"/>
                    <a:pt x="3304" y="3658"/>
                  </a:cubicBezTo>
                  <a:cubicBezTo>
                    <a:pt x="3114" y="3658"/>
                    <a:pt x="2886" y="3649"/>
                    <a:pt x="2626" y="3637"/>
                  </a:cubicBezTo>
                  <a:lnTo>
                    <a:pt x="2472" y="3634"/>
                  </a:lnTo>
                  <a:cubicBezTo>
                    <a:pt x="2431" y="3632"/>
                    <a:pt x="2390" y="3631"/>
                    <a:pt x="2347" y="3631"/>
                  </a:cubicBezTo>
                  <a:cubicBezTo>
                    <a:pt x="1735" y="3631"/>
                    <a:pt x="984" y="3813"/>
                    <a:pt x="942" y="3917"/>
                  </a:cubicBezTo>
                  <a:cubicBezTo>
                    <a:pt x="980" y="4068"/>
                    <a:pt x="1001" y="4082"/>
                    <a:pt x="1435" y="4278"/>
                  </a:cubicBezTo>
                  <a:lnTo>
                    <a:pt x="1656" y="4380"/>
                  </a:lnTo>
                  <a:cubicBezTo>
                    <a:pt x="1833" y="4462"/>
                    <a:pt x="2011" y="4484"/>
                    <a:pt x="2177" y="4484"/>
                  </a:cubicBezTo>
                  <a:cubicBezTo>
                    <a:pt x="2280" y="4484"/>
                    <a:pt x="2378" y="4475"/>
                    <a:pt x="2468" y="4467"/>
                  </a:cubicBezTo>
                  <a:cubicBezTo>
                    <a:pt x="2545" y="4460"/>
                    <a:pt x="2612" y="4453"/>
                    <a:pt x="2675" y="4453"/>
                  </a:cubicBezTo>
                  <a:cubicBezTo>
                    <a:pt x="2769" y="4453"/>
                    <a:pt x="2843" y="4467"/>
                    <a:pt x="2895" y="4520"/>
                  </a:cubicBezTo>
                  <a:cubicBezTo>
                    <a:pt x="2944" y="4569"/>
                    <a:pt x="2965" y="4642"/>
                    <a:pt x="2955" y="4712"/>
                  </a:cubicBezTo>
                  <a:cubicBezTo>
                    <a:pt x="2944" y="4800"/>
                    <a:pt x="2972" y="4891"/>
                    <a:pt x="3028" y="4961"/>
                  </a:cubicBezTo>
                  <a:cubicBezTo>
                    <a:pt x="3172" y="5118"/>
                    <a:pt x="3553" y="5160"/>
                    <a:pt x="4082" y="5174"/>
                  </a:cubicBezTo>
                  <a:cubicBezTo>
                    <a:pt x="4106" y="5175"/>
                    <a:pt x="4130" y="5175"/>
                    <a:pt x="4153" y="5175"/>
                  </a:cubicBezTo>
                  <a:cubicBezTo>
                    <a:pt x="4595" y="5175"/>
                    <a:pt x="4908" y="5053"/>
                    <a:pt x="5164" y="4950"/>
                  </a:cubicBezTo>
                  <a:cubicBezTo>
                    <a:pt x="5353" y="4875"/>
                    <a:pt x="5521" y="4809"/>
                    <a:pt x="5694" y="4809"/>
                  </a:cubicBezTo>
                  <a:cubicBezTo>
                    <a:pt x="5706" y="4809"/>
                    <a:pt x="5718" y="4809"/>
                    <a:pt x="5731" y="4810"/>
                  </a:cubicBezTo>
                  <a:cubicBezTo>
                    <a:pt x="5780" y="4813"/>
                    <a:pt x="5826" y="4815"/>
                    <a:pt x="5868" y="4815"/>
                  </a:cubicBezTo>
                  <a:cubicBezTo>
                    <a:pt x="6174" y="4815"/>
                    <a:pt x="6320" y="4733"/>
                    <a:pt x="6477" y="4502"/>
                  </a:cubicBezTo>
                  <a:cubicBezTo>
                    <a:pt x="6581" y="4347"/>
                    <a:pt x="6680" y="4312"/>
                    <a:pt x="6752" y="4312"/>
                  </a:cubicBezTo>
                  <a:cubicBezTo>
                    <a:pt x="6760" y="4312"/>
                    <a:pt x="6767" y="4312"/>
                    <a:pt x="6774" y="4313"/>
                  </a:cubicBezTo>
                  <a:cubicBezTo>
                    <a:pt x="6893" y="4331"/>
                    <a:pt x="6974" y="4446"/>
                    <a:pt x="7005" y="4541"/>
                  </a:cubicBezTo>
                  <a:cubicBezTo>
                    <a:pt x="7019" y="4583"/>
                    <a:pt x="7219" y="4618"/>
                    <a:pt x="7317" y="4635"/>
                  </a:cubicBezTo>
                  <a:cubicBezTo>
                    <a:pt x="7474" y="4663"/>
                    <a:pt x="7621" y="4688"/>
                    <a:pt x="7695" y="4758"/>
                  </a:cubicBezTo>
                  <a:cubicBezTo>
                    <a:pt x="7823" y="4888"/>
                    <a:pt x="8108" y="4941"/>
                    <a:pt x="8415" y="4941"/>
                  </a:cubicBezTo>
                  <a:cubicBezTo>
                    <a:pt x="8760" y="4941"/>
                    <a:pt x="9133" y="4874"/>
                    <a:pt x="9340" y="4772"/>
                  </a:cubicBezTo>
                  <a:cubicBezTo>
                    <a:pt x="9410" y="4733"/>
                    <a:pt x="9442" y="4688"/>
                    <a:pt x="9438" y="4628"/>
                  </a:cubicBezTo>
                  <a:cubicBezTo>
                    <a:pt x="9428" y="4523"/>
                    <a:pt x="9312" y="4394"/>
                    <a:pt x="9193" y="4355"/>
                  </a:cubicBezTo>
                  <a:cubicBezTo>
                    <a:pt x="9178" y="4348"/>
                    <a:pt x="9161" y="4345"/>
                    <a:pt x="9146" y="4345"/>
                  </a:cubicBezTo>
                  <a:cubicBezTo>
                    <a:pt x="9112" y="4345"/>
                    <a:pt x="9080" y="4359"/>
                    <a:pt x="9057" y="4383"/>
                  </a:cubicBezTo>
                  <a:cubicBezTo>
                    <a:pt x="8958" y="4508"/>
                    <a:pt x="8862" y="4540"/>
                    <a:pt x="8793" y="4540"/>
                  </a:cubicBezTo>
                  <a:cubicBezTo>
                    <a:pt x="8781" y="4540"/>
                    <a:pt x="8769" y="4539"/>
                    <a:pt x="8759" y="4537"/>
                  </a:cubicBezTo>
                  <a:cubicBezTo>
                    <a:pt x="8654" y="4516"/>
                    <a:pt x="8570" y="4443"/>
                    <a:pt x="8532" y="4345"/>
                  </a:cubicBezTo>
                  <a:cubicBezTo>
                    <a:pt x="8476" y="4226"/>
                    <a:pt x="8623" y="4159"/>
                    <a:pt x="8780" y="4089"/>
                  </a:cubicBezTo>
                  <a:cubicBezTo>
                    <a:pt x="8889" y="4043"/>
                    <a:pt x="9011" y="3987"/>
                    <a:pt x="9067" y="3921"/>
                  </a:cubicBezTo>
                  <a:cubicBezTo>
                    <a:pt x="9104" y="3878"/>
                    <a:pt x="9154" y="3862"/>
                    <a:pt x="9211" y="3862"/>
                  </a:cubicBezTo>
                  <a:cubicBezTo>
                    <a:pt x="9299" y="3862"/>
                    <a:pt x="9403" y="3900"/>
                    <a:pt x="9505" y="3938"/>
                  </a:cubicBezTo>
                  <a:cubicBezTo>
                    <a:pt x="9590" y="3969"/>
                    <a:pt x="9697" y="4008"/>
                    <a:pt x="9761" y="4008"/>
                  </a:cubicBezTo>
                  <a:cubicBezTo>
                    <a:pt x="9778" y="4008"/>
                    <a:pt x="9793" y="4005"/>
                    <a:pt x="9802" y="3998"/>
                  </a:cubicBezTo>
                  <a:cubicBezTo>
                    <a:pt x="9820" y="3987"/>
                    <a:pt x="9827" y="3956"/>
                    <a:pt x="9827" y="3935"/>
                  </a:cubicBezTo>
                  <a:cubicBezTo>
                    <a:pt x="9841" y="3721"/>
                    <a:pt x="9512" y="3571"/>
                    <a:pt x="9221" y="3438"/>
                  </a:cubicBezTo>
                  <a:cubicBezTo>
                    <a:pt x="9106" y="3389"/>
                    <a:pt x="8994" y="3329"/>
                    <a:pt x="8885" y="3266"/>
                  </a:cubicBezTo>
                  <a:cubicBezTo>
                    <a:pt x="8794" y="3203"/>
                    <a:pt x="8693" y="3158"/>
                    <a:pt x="8588" y="3130"/>
                  </a:cubicBezTo>
                  <a:cubicBezTo>
                    <a:pt x="8378" y="3063"/>
                    <a:pt x="8181" y="2962"/>
                    <a:pt x="8010" y="2825"/>
                  </a:cubicBezTo>
                  <a:cubicBezTo>
                    <a:pt x="7723" y="2615"/>
                    <a:pt x="7793" y="2437"/>
                    <a:pt x="7845" y="2307"/>
                  </a:cubicBezTo>
                  <a:cubicBezTo>
                    <a:pt x="7887" y="2202"/>
                    <a:pt x="7908" y="2143"/>
                    <a:pt x="7789" y="2048"/>
                  </a:cubicBezTo>
                  <a:cubicBezTo>
                    <a:pt x="7558" y="1866"/>
                    <a:pt x="7439" y="1509"/>
                    <a:pt x="7422" y="1236"/>
                  </a:cubicBezTo>
                  <a:cubicBezTo>
                    <a:pt x="7408" y="1005"/>
                    <a:pt x="7460" y="819"/>
                    <a:pt x="7565" y="714"/>
                  </a:cubicBezTo>
                  <a:cubicBezTo>
                    <a:pt x="7831" y="448"/>
                    <a:pt x="7866" y="294"/>
                    <a:pt x="7849" y="214"/>
                  </a:cubicBezTo>
                  <a:cubicBezTo>
                    <a:pt x="7835" y="144"/>
                    <a:pt x="7772" y="88"/>
                    <a:pt x="7663" y="46"/>
                  </a:cubicBezTo>
                  <a:cubicBezTo>
                    <a:pt x="7581" y="13"/>
                    <a:pt x="7489" y="0"/>
                    <a:pt x="739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34"/>
            <p:cNvSpPr/>
            <p:nvPr/>
          </p:nvSpPr>
          <p:spPr>
            <a:xfrm>
              <a:off x="4768217" y="1966027"/>
              <a:ext cx="16495" cy="10769"/>
            </a:xfrm>
            <a:custGeom>
              <a:rect b="b" l="l" r="r" t="t"/>
              <a:pathLst>
                <a:path extrusionOk="0" h="474" w="726">
                  <a:moveTo>
                    <a:pt x="725" y="1"/>
                  </a:moveTo>
                  <a:lnTo>
                    <a:pt x="725" y="1"/>
                  </a:lnTo>
                  <a:cubicBezTo>
                    <a:pt x="596" y="15"/>
                    <a:pt x="123" y="326"/>
                    <a:pt x="1" y="474"/>
                  </a:cubicBezTo>
                  <a:cubicBezTo>
                    <a:pt x="7" y="474"/>
                    <a:pt x="13" y="474"/>
                    <a:pt x="19" y="474"/>
                  </a:cubicBezTo>
                  <a:cubicBezTo>
                    <a:pt x="257" y="474"/>
                    <a:pt x="473" y="341"/>
                    <a:pt x="596" y="221"/>
                  </a:cubicBezTo>
                  <a:cubicBezTo>
                    <a:pt x="673" y="141"/>
                    <a:pt x="722" y="60"/>
                    <a:pt x="72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34"/>
            <p:cNvSpPr/>
            <p:nvPr/>
          </p:nvSpPr>
          <p:spPr>
            <a:xfrm>
              <a:off x="4722007" y="1927245"/>
              <a:ext cx="88472" cy="43418"/>
            </a:xfrm>
            <a:custGeom>
              <a:rect b="b" l="l" r="r" t="t"/>
              <a:pathLst>
                <a:path extrusionOk="0" h="1911" w="3894">
                  <a:moveTo>
                    <a:pt x="3369" y="1"/>
                  </a:moveTo>
                  <a:cubicBezTo>
                    <a:pt x="3360" y="1"/>
                    <a:pt x="3352" y="3"/>
                    <a:pt x="3344" y="6"/>
                  </a:cubicBezTo>
                  <a:cubicBezTo>
                    <a:pt x="3291" y="31"/>
                    <a:pt x="3253" y="143"/>
                    <a:pt x="3253" y="231"/>
                  </a:cubicBezTo>
                  <a:cubicBezTo>
                    <a:pt x="3253" y="273"/>
                    <a:pt x="3232" y="308"/>
                    <a:pt x="3200" y="332"/>
                  </a:cubicBezTo>
                  <a:cubicBezTo>
                    <a:pt x="3166" y="356"/>
                    <a:pt x="3115" y="365"/>
                    <a:pt x="3054" y="365"/>
                  </a:cubicBezTo>
                  <a:cubicBezTo>
                    <a:pt x="2851" y="365"/>
                    <a:pt x="2545" y="260"/>
                    <a:pt x="2437" y="220"/>
                  </a:cubicBezTo>
                  <a:cubicBezTo>
                    <a:pt x="2416" y="212"/>
                    <a:pt x="2395" y="209"/>
                    <a:pt x="2372" y="209"/>
                  </a:cubicBezTo>
                  <a:cubicBezTo>
                    <a:pt x="2239" y="209"/>
                    <a:pt x="2075" y="333"/>
                    <a:pt x="1901" y="462"/>
                  </a:cubicBezTo>
                  <a:cubicBezTo>
                    <a:pt x="1772" y="560"/>
                    <a:pt x="1635" y="651"/>
                    <a:pt x="1495" y="724"/>
                  </a:cubicBezTo>
                  <a:cubicBezTo>
                    <a:pt x="1366" y="794"/>
                    <a:pt x="1254" y="885"/>
                    <a:pt x="1163" y="997"/>
                  </a:cubicBezTo>
                  <a:cubicBezTo>
                    <a:pt x="1047" y="1123"/>
                    <a:pt x="937" y="1243"/>
                    <a:pt x="719" y="1243"/>
                  </a:cubicBezTo>
                  <a:cubicBezTo>
                    <a:pt x="708" y="1243"/>
                    <a:pt x="696" y="1243"/>
                    <a:pt x="683" y="1242"/>
                  </a:cubicBezTo>
                  <a:cubicBezTo>
                    <a:pt x="670" y="1241"/>
                    <a:pt x="657" y="1241"/>
                    <a:pt x="643" y="1241"/>
                  </a:cubicBezTo>
                  <a:cubicBezTo>
                    <a:pt x="374" y="1241"/>
                    <a:pt x="57" y="1432"/>
                    <a:pt x="1" y="1512"/>
                  </a:cubicBezTo>
                  <a:cubicBezTo>
                    <a:pt x="106" y="1564"/>
                    <a:pt x="109" y="1687"/>
                    <a:pt x="113" y="1771"/>
                  </a:cubicBezTo>
                  <a:cubicBezTo>
                    <a:pt x="113" y="1788"/>
                    <a:pt x="113" y="1806"/>
                    <a:pt x="116" y="1823"/>
                  </a:cubicBezTo>
                  <a:lnTo>
                    <a:pt x="127" y="1820"/>
                  </a:lnTo>
                  <a:cubicBezTo>
                    <a:pt x="260" y="1752"/>
                    <a:pt x="334" y="1715"/>
                    <a:pt x="420" y="1715"/>
                  </a:cubicBezTo>
                  <a:cubicBezTo>
                    <a:pt x="462" y="1715"/>
                    <a:pt x="507" y="1724"/>
                    <a:pt x="564" y="1743"/>
                  </a:cubicBezTo>
                  <a:cubicBezTo>
                    <a:pt x="597" y="1754"/>
                    <a:pt x="624" y="1760"/>
                    <a:pt x="649" y="1760"/>
                  </a:cubicBezTo>
                  <a:cubicBezTo>
                    <a:pt x="730" y="1760"/>
                    <a:pt x="776" y="1701"/>
                    <a:pt x="841" y="1606"/>
                  </a:cubicBezTo>
                  <a:cubicBezTo>
                    <a:pt x="869" y="1568"/>
                    <a:pt x="900" y="1526"/>
                    <a:pt x="932" y="1491"/>
                  </a:cubicBezTo>
                  <a:cubicBezTo>
                    <a:pt x="953" y="1470"/>
                    <a:pt x="981" y="1456"/>
                    <a:pt x="1009" y="1456"/>
                  </a:cubicBezTo>
                  <a:cubicBezTo>
                    <a:pt x="1016" y="1456"/>
                    <a:pt x="1023" y="1456"/>
                    <a:pt x="1030" y="1459"/>
                  </a:cubicBezTo>
                  <a:cubicBezTo>
                    <a:pt x="1093" y="1473"/>
                    <a:pt x="1114" y="1540"/>
                    <a:pt x="1142" y="1631"/>
                  </a:cubicBezTo>
                  <a:cubicBezTo>
                    <a:pt x="1191" y="1785"/>
                    <a:pt x="1240" y="1911"/>
                    <a:pt x="1366" y="1911"/>
                  </a:cubicBezTo>
                  <a:cubicBezTo>
                    <a:pt x="1446" y="1911"/>
                    <a:pt x="1488" y="1823"/>
                    <a:pt x="1541" y="1694"/>
                  </a:cubicBezTo>
                  <a:cubicBezTo>
                    <a:pt x="1583" y="1592"/>
                    <a:pt x="1621" y="1498"/>
                    <a:pt x="1709" y="1473"/>
                  </a:cubicBezTo>
                  <a:cubicBezTo>
                    <a:pt x="1723" y="1470"/>
                    <a:pt x="1738" y="1468"/>
                    <a:pt x="1752" y="1468"/>
                  </a:cubicBezTo>
                  <a:cubicBezTo>
                    <a:pt x="1793" y="1468"/>
                    <a:pt x="1833" y="1482"/>
                    <a:pt x="1866" y="1508"/>
                  </a:cubicBezTo>
                  <a:cubicBezTo>
                    <a:pt x="1899" y="1532"/>
                    <a:pt x="1942" y="1556"/>
                    <a:pt x="1978" y="1556"/>
                  </a:cubicBezTo>
                  <a:cubicBezTo>
                    <a:pt x="1984" y="1556"/>
                    <a:pt x="1990" y="1555"/>
                    <a:pt x="1996" y="1554"/>
                  </a:cubicBezTo>
                  <a:cubicBezTo>
                    <a:pt x="2063" y="1529"/>
                    <a:pt x="2105" y="1389"/>
                    <a:pt x="2129" y="1305"/>
                  </a:cubicBezTo>
                  <a:cubicBezTo>
                    <a:pt x="2136" y="1274"/>
                    <a:pt x="2143" y="1239"/>
                    <a:pt x="2154" y="1204"/>
                  </a:cubicBezTo>
                  <a:cubicBezTo>
                    <a:pt x="2189" y="1032"/>
                    <a:pt x="2234" y="794"/>
                    <a:pt x="2497" y="749"/>
                  </a:cubicBezTo>
                  <a:cubicBezTo>
                    <a:pt x="2519" y="745"/>
                    <a:pt x="2539" y="743"/>
                    <a:pt x="2557" y="743"/>
                  </a:cubicBezTo>
                  <a:cubicBezTo>
                    <a:pt x="2603" y="743"/>
                    <a:pt x="2637" y="755"/>
                    <a:pt x="2665" y="780"/>
                  </a:cubicBezTo>
                  <a:cubicBezTo>
                    <a:pt x="2724" y="833"/>
                    <a:pt x="2717" y="917"/>
                    <a:pt x="2710" y="1011"/>
                  </a:cubicBezTo>
                  <a:cubicBezTo>
                    <a:pt x="2703" y="1102"/>
                    <a:pt x="2693" y="1190"/>
                    <a:pt x="2735" y="1267"/>
                  </a:cubicBezTo>
                  <a:cubicBezTo>
                    <a:pt x="2788" y="1360"/>
                    <a:pt x="2843" y="1374"/>
                    <a:pt x="2877" y="1374"/>
                  </a:cubicBezTo>
                  <a:cubicBezTo>
                    <a:pt x="2888" y="1374"/>
                    <a:pt x="2897" y="1373"/>
                    <a:pt x="2903" y="1372"/>
                  </a:cubicBezTo>
                  <a:cubicBezTo>
                    <a:pt x="3004" y="1344"/>
                    <a:pt x="3085" y="1267"/>
                    <a:pt x="3120" y="1165"/>
                  </a:cubicBezTo>
                  <a:cubicBezTo>
                    <a:pt x="3141" y="1050"/>
                    <a:pt x="3277" y="1029"/>
                    <a:pt x="3396" y="1015"/>
                  </a:cubicBezTo>
                  <a:cubicBezTo>
                    <a:pt x="3445" y="1008"/>
                    <a:pt x="3547" y="994"/>
                    <a:pt x="3557" y="973"/>
                  </a:cubicBezTo>
                  <a:cubicBezTo>
                    <a:pt x="3557" y="973"/>
                    <a:pt x="3557" y="969"/>
                    <a:pt x="3557" y="969"/>
                  </a:cubicBezTo>
                  <a:cubicBezTo>
                    <a:pt x="3550" y="903"/>
                    <a:pt x="3561" y="833"/>
                    <a:pt x="3585" y="773"/>
                  </a:cubicBezTo>
                  <a:cubicBezTo>
                    <a:pt x="3620" y="710"/>
                    <a:pt x="3613" y="633"/>
                    <a:pt x="3568" y="581"/>
                  </a:cubicBezTo>
                  <a:cubicBezTo>
                    <a:pt x="3533" y="535"/>
                    <a:pt x="3522" y="479"/>
                    <a:pt x="3540" y="427"/>
                  </a:cubicBezTo>
                  <a:cubicBezTo>
                    <a:pt x="3564" y="353"/>
                    <a:pt x="3645" y="329"/>
                    <a:pt x="3729" y="301"/>
                  </a:cubicBezTo>
                  <a:cubicBezTo>
                    <a:pt x="3788" y="283"/>
                    <a:pt x="3841" y="259"/>
                    <a:pt x="3893" y="227"/>
                  </a:cubicBezTo>
                  <a:lnTo>
                    <a:pt x="3886" y="227"/>
                  </a:lnTo>
                  <a:cubicBezTo>
                    <a:pt x="3785" y="213"/>
                    <a:pt x="3624" y="185"/>
                    <a:pt x="3484" y="62"/>
                  </a:cubicBezTo>
                  <a:cubicBezTo>
                    <a:pt x="3450" y="34"/>
                    <a:pt x="3406" y="1"/>
                    <a:pt x="3369"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34"/>
            <p:cNvSpPr/>
            <p:nvPr/>
          </p:nvSpPr>
          <p:spPr>
            <a:xfrm>
              <a:off x="4790482" y="1947420"/>
              <a:ext cx="144545" cy="59299"/>
            </a:xfrm>
            <a:custGeom>
              <a:rect b="b" l="l" r="r" t="t"/>
              <a:pathLst>
                <a:path extrusionOk="0" h="2610" w="6362">
                  <a:moveTo>
                    <a:pt x="4622" y="0"/>
                  </a:moveTo>
                  <a:cubicBezTo>
                    <a:pt x="4610" y="0"/>
                    <a:pt x="4596" y="2"/>
                    <a:pt x="4580" y="4"/>
                  </a:cubicBezTo>
                  <a:cubicBezTo>
                    <a:pt x="4391" y="32"/>
                    <a:pt x="4034" y="260"/>
                    <a:pt x="3943" y="410"/>
                  </a:cubicBezTo>
                  <a:cubicBezTo>
                    <a:pt x="3925" y="442"/>
                    <a:pt x="3925" y="456"/>
                    <a:pt x="3925" y="456"/>
                  </a:cubicBezTo>
                  <a:cubicBezTo>
                    <a:pt x="3929" y="459"/>
                    <a:pt x="3929" y="480"/>
                    <a:pt x="3988" y="487"/>
                  </a:cubicBezTo>
                  <a:cubicBezTo>
                    <a:pt x="4184" y="512"/>
                    <a:pt x="4293" y="575"/>
                    <a:pt x="4307" y="676"/>
                  </a:cubicBezTo>
                  <a:cubicBezTo>
                    <a:pt x="4324" y="799"/>
                    <a:pt x="4198" y="907"/>
                    <a:pt x="4076" y="967"/>
                  </a:cubicBezTo>
                  <a:cubicBezTo>
                    <a:pt x="4125" y="998"/>
                    <a:pt x="4174" y="1026"/>
                    <a:pt x="4226" y="1051"/>
                  </a:cubicBezTo>
                  <a:cubicBezTo>
                    <a:pt x="4391" y="1135"/>
                    <a:pt x="4489" y="1191"/>
                    <a:pt x="4513" y="1271"/>
                  </a:cubicBezTo>
                  <a:cubicBezTo>
                    <a:pt x="4520" y="1303"/>
                    <a:pt x="4517" y="1338"/>
                    <a:pt x="4496" y="1366"/>
                  </a:cubicBezTo>
                  <a:cubicBezTo>
                    <a:pt x="4449" y="1435"/>
                    <a:pt x="4305" y="1457"/>
                    <a:pt x="4145" y="1457"/>
                  </a:cubicBezTo>
                  <a:cubicBezTo>
                    <a:pt x="3957" y="1457"/>
                    <a:pt x="3746" y="1427"/>
                    <a:pt x="3642" y="1408"/>
                  </a:cubicBezTo>
                  <a:cubicBezTo>
                    <a:pt x="3320" y="1342"/>
                    <a:pt x="3141" y="1247"/>
                    <a:pt x="3117" y="1124"/>
                  </a:cubicBezTo>
                  <a:cubicBezTo>
                    <a:pt x="3109" y="1079"/>
                    <a:pt x="3029" y="984"/>
                    <a:pt x="2847" y="869"/>
                  </a:cubicBezTo>
                  <a:cubicBezTo>
                    <a:pt x="2598" y="713"/>
                    <a:pt x="2247" y="580"/>
                    <a:pt x="2017" y="580"/>
                  </a:cubicBezTo>
                  <a:cubicBezTo>
                    <a:pt x="1978" y="580"/>
                    <a:pt x="1943" y="584"/>
                    <a:pt x="1912" y="592"/>
                  </a:cubicBezTo>
                  <a:cubicBezTo>
                    <a:pt x="1866" y="605"/>
                    <a:pt x="1826" y="610"/>
                    <a:pt x="1791" y="610"/>
                  </a:cubicBezTo>
                  <a:cubicBezTo>
                    <a:pt x="1646" y="610"/>
                    <a:pt x="1589" y="517"/>
                    <a:pt x="1541" y="438"/>
                  </a:cubicBezTo>
                  <a:cubicBezTo>
                    <a:pt x="1492" y="358"/>
                    <a:pt x="1450" y="288"/>
                    <a:pt x="1310" y="277"/>
                  </a:cubicBezTo>
                  <a:cubicBezTo>
                    <a:pt x="1298" y="276"/>
                    <a:pt x="1288" y="276"/>
                    <a:pt x="1277" y="276"/>
                  </a:cubicBezTo>
                  <a:cubicBezTo>
                    <a:pt x="1153" y="276"/>
                    <a:pt x="1116" y="333"/>
                    <a:pt x="1062" y="410"/>
                  </a:cubicBezTo>
                  <a:cubicBezTo>
                    <a:pt x="1002" y="494"/>
                    <a:pt x="932" y="603"/>
                    <a:pt x="736" y="617"/>
                  </a:cubicBezTo>
                  <a:cubicBezTo>
                    <a:pt x="613" y="624"/>
                    <a:pt x="557" y="680"/>
                    <a:pt x="561" y="725"/>
                  </a:cubicBezTo>
                  <a:cubicBezTo>
                    <a:pt x="561" y="785"/>
                    <a:pt x="648" y="848"/>
                    <a:pt x="806" y="848"/>
                  </a:cubicBezTo>
                  <a:cubicBezTo>
                    <a:pt x="932" y="848"/>
                    <a:pt x="1149" y="862"/>
                    <a:pt x="1195" y="935"/>
                  </a:cubicBezTo>
                  <a:cubicBezTo>
                    <a:pt x="1209" y="960"/>
                    <a:pt x="1209" y="988"/>
                    <a:pt x="1195" y="1012"/>
                  </a:cubicBezTo>
                  <a:cubicBezTo>
                    <a:pt x="1179" y="1037"/>
                    <a:pt x="1154" y="1079"/>
                    <a:pt x="898" y="1079"/>
                  </a:cubicBezTo>
                  <a:cubicBezTo>
                    <a:pt x="857" y="1079"/>
                    <a:pt x="810" y="1078"/>
                    <a:pt x="757" y="1075"/>
                  </a:cubicBezTo>
                  <a:cubicBezTo>
                    <a:pt x="744" y="1075"/>
                    <a:pt x="732" y="1075"/>
                    <a:pt x="720" y="1075"/>
                  </a:cubicBezTo>
                  <a:cubicBezTo>
                    <a:pt x="488" y="1075"/>
                    <a:pt x="326" y="1167"/>
                    <a:pt x="256" y="1250"/>
                  </a:cubicBezTo>
                  <a:cubicBezTo>
                    <a:pt x="225" y="1289"/>
                    <a:pt x="221" y="1314"/>
                    <a:pt x="221" y="1317"/>
                  </a:cubicBezTo>
                  <a:cubicBezTo>
                    <a:pt x="235" y="1319"/>
                    <a:pt x="248" y="1321"/>
                    <a:pt x="261" y="1321"/>
                  </a:cubicBezTo>
                  <a:cubicBezTo>
                    <a:pt x="285" y="1321"/>
                    <a:pt x="307" y="1317"/>
                    <a:pt x="330" y="1310"/>
                  </a:cubicBezTo>
                  <a:cubicBezTo>
                    <a:pt x="477" y="1271"/>
                    <a:pt x="624" y="1250"/>
                    <a:pt x="774" y="1240"/>
                  </a:cubicBezTo>
                  <a:cubicBezTo>
                    <a:pt x="818" y="1236"/>
                    <a:pt x="855" y="1235"/>
                    <a:pt x="887" y="1235"/>
                  </a:cubicBezTo>
                  <a:cubicBezTo>
                    <a:pt x="1011" y="1235"/>
                    <a:pt x="1047" y="1261"/>
                    <a:pt x="1058" y="1303"/>
                  </a:cubicBezTo>
                  <a:cubicBezTo>
                    <a:pt x="1083" y="1384"/>
                    <a:pt x="981" y="1419"/>
                    <a:pt x="925" y="1433"/>
                  </a:cubicBezTo>
                  <a:cubicBezTo>
                    <a:pt x="792" y="1471"/>
                    <a:pt x="655" y="1503"/>
                    <a:pt x="519" y="1527"/>
                  </a:cubicBezTo>
                  <a:cubicBezTo>
                    <a:pt x="347" y="1559"/>
                    <a:pt x="74" y="1611"/>
                    <a:pt x="1" y="1657"/>
                  </a:cubicBezTo>
                  <a:cubicBezTo>
                    <a:pt x="39" y="1681"/>
                    <a:pt x="137" y="1699"/>
                    <a:pt x="225" y="1713"/>
                  </a:cubicBezTo>
                  <a:cubicBezTo>
                    <a:pt x="375" y="1734"/>
                    <a:pt x="522" y="1769"/>
                    <a:pt x="662" y="1818"/>
                  </a:cubicBezTo>
                  <a:cubicBezTo>
                    <a:pt x="819" y="1877"/>
                    <a:pt x="936" y="1922"/>
                    <a:pt x="1041" y="1922"/>
                  </a:cubicBezTo>
                  <a:cubicBezTo>
                    <a:pt x="1145" y="1922"/>
                    <a:pt x="1237" y="1878"/>
                    <a:pt x="1345" y="1762"/>
                  </a:cubicBezTo>
                  <a:cubicBezTo>
                    <a:pt x="1628" y="1451"/>
                    <a:pt x="1756" y="1394"/>
                    <a:pt x="1820" y="1394"/>
                  </a:cubicBezTo>
                  <a:cubicBezTo>
                    <a:pt x="1844" y="1394"/>
                    <a:pt x="1859" y="1402"/>
                    <a:pt x="1870" y="1408"/>
                  </a:cubicBezTo>
                  <a:cubicBezTo>
                    <a:pt x="1958" y="1461"/>
                    <a:pt x="1909" y="1597"/>
                    <a:pt x="1891" y="1657"/>
                  </a:cubicBezTo>
                  <a:cubicBezTo>
                    <a:pt x="1870" y="1716"/>
                    <a:pt x="1874" y="1741"/>
                    <a:pt x="1877" y="1744"/>
                  </a:cubicBezTo>
                  <a:cubicBezTo>
                    <a:pt x="1887" y="1755"/>
                    <a:pt x="1911" y="1759"/>
                    <a:pt x="1945" y="1759"/>
                  </a:cubicBezTo>
                  <a:cubicBezTo>
                    <a:pt x="2024" y="1759"/>
                    <a:pt x="2151" y="1737"/>
                    <a:pt x="2259" y="1720"/>
                  </a:cubicBezTo>
                  <a:cubicBezTo>
                    <a:pt x="2458" y="1678"/>
                    <a:pt x="2665" y="1653"/>
                    <a:pt x="2868" y="1643"/>
                  </a:cubicBezTo>
                  <a:lnTo>
                    <a:pt x="2931" y="1643"/>
                  </a:lnTo>
                  <a:cubicBezTo>
                    <a:pt x="3036" y="1643"/>
                    <a:pt x="3180" y="1657"/>
                    <a:pt x="3183" y="1762"/>
                  </a:cubicBezTo>
                  <a:cubicBezTo>
                    <a:pt x="3194" y="1961"/>
                    <a:pt x="2511" y="2182"/>
                    <a:pt x="2073" y="2213"/>
                  </a:cubicBezTo>
                  <a:cubicBezTo>
                    <a:pt x="1762" y="2234"/>
                    <a:pt x="1671" y="2318"/>
                    <a:pt x="1667" y="2357"/>
                  </a:cubicBezTo>
                  <a:cubicBezTo>
                    <a:pt x="1664" y="2416"/>
                    <a:pt x="1786" y="2528"/>
                    <a:pt x="2063" y="2591"/>
                  </a:cubicBezTo>
                  <a:cubicBezTo>
                    <a:pt x="2119" y="2604"/>
                    <a:pt x="2183" y="2610"/>
                    <a:pt x="2251" y="2610"/>
                  </a:cubicBezTo>
                  <a:cubicBezTo>
                    <a:pt x="2808" y="2610"/>
                    <a:pt x="3715" y="2228"/>
                    <a:pt x="3943" y="2003"/>
                  </a:cubicBezTo>
                  <a:cubicBezTo>
                    <a:pt x="4026" y="1918"/>
                    <a:pt x="4110" y="1891"/>
                    <a:pt x="4191" y="1891"/>
                  </a:cubicBezTo>
                  <a:cubicBezTo>
                    <a:pt x="4272" y="1891"/>
                    <a:pt x="4350" y="1919"/>
                    <a:pt x="4419" y="1944"/>
                  </a:cubicBezTo>
                  <a:cubicBezTo>
                    <a:pt x="4491" y="1969"/>
                    <a:pt x="4550" y="1988"/>
                    <a:pt x="4604" y="1988"/>
                  </a:cubicBezTo>
                  <a:cubicBezTo>
                    <a:pt x="4646" y="1988"/>
                    <a:pt x="4685" y="1976"/>
                    <a:pt x="4727" y="1947"/>
                  </a:cubicBezTo>
                  <a:cubicBezTo>
                    <a:pt x="4829" y="1873"/>
                    <a:pt x="4958" y="1851"/>
                    <a:pt x="5100" y="1851"/>
                  </a:cubicBezTo>
                  <a:cubicBezTo>
                    <a:pt x="5193" y="1851"/>
                    <a:pt x="5291" y="1860"/>
                    <a:pt x="5392" y="1870"/>
                  </a:cubicBezTo>
                  <a:cubicBezTo>
                    <a:pt x="5498" y="1880"/>
                    <a:pt x="5608" y="1889"/>
                    <a:pt x="5716" y="1889"/>
                  </a:cubicBezTo>
                  <a:cubicBezTo>
                    <a:pt x="5808" y="1889"/>
                    <a:pt x="5899" y="1882"/>
                    <a:pt x="5987" y="1863"/>
                  </a:cubicBezTo>
                  <a:cubicBezTo>
                    <a:pt x="6215" y="1818"/>
                    <a:pt x="6316" y="1559"/>
                    <a:pt x="6337" y="1349"/>
                  </a:cubicBezTo>
                  <a:cubicBezTo>
                    <a:pt x="6362" y="1121"/>
                    <a:pt x="6292" y="925"/>
                    <a:pt x="6169" y="872"/>
                  </a:cubicBezTo>
                  <a:cubicBezTo>
                    <a:pt x="6117" y="850"/>
                    <a:pt x="6076" y="840"/>
                    <a:pt x="6041" y="840"/>
                  </a:cubicBezTo>
                  <a:cubicBezTo>
                    <a:pt x="5968" y="840"/>
                    <a:pt x="5924" y="882"/>
                    <a:pt x="5865" y="939"/>
                  </a:cubicBezTo>
                  <a:cubicBezTo>
                    <a:pt x="5795" y="1016"/>
                    <a:pt x="5704" y="1072"/>
                    <a:pt x="5602" y="1096"/>
                  </a:cubicBezTo>
                  <a:cubicBezTo>
                    <a:pt x="5580" y="1100"/>
                    <a:pt x="5559" y="1102"/>
                    <a:pt x="5539" y="1102"/>
                  </a:cubicBezTo>
                  <a:cubicBezTo>
                    <a:pt x="5343" y="1102"/>
                    <a:pt x="5210" y="929"/>
                    <a:pt x="5080" y="764"/>
                  </a:cubicBezTo>
                  <a:cubicBezTo>
                    <a:pt x="5028" y="694"/>
                    <a:pt x="4972" y="631"/>
                    <a:pt x="4912" y="568"/>
                  </a:cubicBezTo>
                  <a:cubicBezTo>
                    <a:pt x="4807" y="463"/>
                    <a:pt x="4776" y="319"/>
                    <a:pt x="4751" y="207"/>
                  </a:cubicBezTo>
                  <a:cubicBezTo>
                    <a:pt x="4718" y="51"/>
                    <a:pt x="4698" y="0"/>
                    <a:pt x="462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34"/>
            <p:cNvSpPr/>
            <p:nvPr/>
          </p:nvSpPr>
          <p:spPr>
            <a:xfrm>
              <a:off x="4821358" y="1916795"/>
              <a:ext cx="13291" cy="5248"/>
            </a:xfrm>
            <a:custGeom>
              <a:rect b="b" l="l" r="r" t="t"/>
              <a:pathLst>
                <a:path extrusionOk="0" h="231" w="585">
                  <a:moveTo>
                    <a:pt x="212" y="1"/>
                  </a:moveTo>
                  <a:cubicBezTo>
                    <a:pt x="128" y="1"/>
                    <a:pt x="50" y="8"/>
                    <a:pt x="0" y="18"/>
                  </a:cubicBezTo>
                  <a:cubicBezTo>
                    <a:pt x="111" y="129"/>
                    <a:pt x="287" y="230"/>
                    <a:pt x="419" y="230"/>
                  </a:cubicBezTo>
                  <a:cubicBezTo>
                    <a:pt x="429" y="230"/>
                    <a:pt x="439" y="230"/>
                    <a:pt x="448" y="228"/>
                  </a:cubicBezTo>
                  <a:cubicBezTo>
                    <a:pt x="504" y="221"/>
                    <a:pt x="553" y="183"/>
                    <a:pt x="571" y="130"/>
                  </a:cubicBezTo>
                  <a:cubicBezTo>
                    <a:pt x="585" y="109"/>
                    <a:pt x="578" y="85"/>
                    <a:pt x="560" y="71"/>
                  </a:cubicBezTo>
                  <a:cubicBezTo>
                    <a:pt x="495" y="19"/>
                    <a:pt x="347" y="1"/>
                    <a:pt x="212"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34"/>
            <p:cNvSpPr/>
            <p:nvPr/>
          </p:nvSpPr>
          <p:spPr>
            <a:xfrm>
              <a:off x="4843850" y="1913773"/>
              <a:ext cx="39874" cy="18358"/>
            </a:xfrm>
            <a:custGeom>
              <a:rect b="b" l="l" r="r" t="t"/>
              <a:pathLst>
                <a:path extrusionOk="0" h="808" w="1755">
                  <a:moveTo>
                    <a:pt x="1496" y="1"/>
                  </a:moveTo>
                  <a:cubicBezTo>
                    <a:pt x="1440" y="1"/>
                    <a:pt x="1380" y="4"/>
                    <a:pt x="1328" y="15"/>
                  </a:cubicBezTo>
                  <a:cubicBezTo>
                    <a:pt x="1226" y="29"/>
                    <a:pt x="1111" y="39"/>
                    <a:pt x="992" y="50"/>
                  </a:cubicBezTo>
                  <a:cubicBezTo>
                    <a:pt x="575" y="95"/>
                    <a:pt x="1" y="151"/>
                    <a:pt x="1" y="386"/>
                  </a:cubicBezTo>
                  <a:cubicBezTo>
                    <a:pt x="1" y="620"/>
                    <a:pt x="109" y="757"/>
                    <a:pt x="666" y="806"/>
                  </a:cubicBezTo>
                  <a:cubicBezTo>
                    <a:pt x="683" y="807"/>
                    <a:pt x="701" y="807"/>
                    <a:pt x="718" y="807"/>
                  </a:cubicBezTo>
                  <a:cubicBezTo>
                    <a:pt x="952" y="807"/>
                    <a:pt x="1180" y="721"/>
                    <a:pt x="1356" y="561"/>
                  </a:cubicBezTo>
                  <a:cubicBezTo>
                    <a:pt x="1391" y="533"/>
                    <a:pt x="1422" y="494"/>
                    <a:pt x="1443" y="452"/>
                  </a:cubicBezTo>
                  <a:lnTo>
                    <a:pt x="1440" y="452"/>
                  </a:lnTo>
                  <a:cubicBezTo>
                    <a:pt x="1282" y="452"/>
                    <a:pt x="1244" y="393"/>
                    <a:pt x="1240" y="344"/>
                  </a:cubicBezTo>
                  <a:cubicBezTo>
                    <a:pt x="1233" y="228"/>
                    <a:pt x="1436" y="134"/>
                    <a:pt x="1646" y="102"/>
                  </a:cubicBezTo>
                  <a:cubicBezTo>
                    <a:pt x="1685" y="99"/>
                    <a:pt x="1723" y="85"/>
                    <a:pt x="1755" y="64"/>
                  </a:cubicBezTo>
                  <a:cubicBezTo>
                    <a:pt x="1737" y="43"/>
                    <a:pt x="1657" y="1"/>
                    <a:pt x="1496"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34"/>
            <p:cNvSpPr/>
            <p:nvPr/>
          </p:nvSpPr>
          <p:spPr>
            <a:xfrm>
              <a:off x="4839874" y="1895802"/>
              <a:ext cx="49030" cy="11360"/>
            </a:xfrm>
            <a:custGeom>
              <a:rect b="b" l="l" r="r" t="t"/>
              <a:pathLst>
                <a:path extrusionOk="0" h="500" w="2158">
                  <a:moveTo>
                    <a:pt x="1450" y="1"/>
                  </a:moveTo>
                  <a:cubicBezTo>
                    <a:pt x="1284" y="1"/>
                    <a:pt x="1135" y="26"/>
                    <a:pt x="1065" y="67"/>
                  </a:cubicBezTo>
                  <a:cubicBezTo>
                    <a:pt x="967" y="127"/>
                    <a:pt x="764" y="165"/>
                    <a:pt x="547" y="211"/>
                  </a:cubicBezTo>
                  <a:cubicBezTo>
                    <a:pt x="358" y="246"/>
                    <a:pt x="43" y="309"/>
                    <a:pt x="1" y="368"/>
                  </a:cubicBezTo>
                  <a:cubicBezTo>
                    <a:pt x="8" y="379"/>
                    <a:pt x="15" y="389"/>
                    <a:pt x="29" y="396"/>
                  </a:cubicBezTo>
                  <a:cubicBezTo>
                    <a:pt x="72" y="430"/>
                    <a:pt x="117" y="441"/>
                    <a:pt x="166" y="441"/>
                  </a:cubicBezTo>
                  <a:cubicBezTo>
                    <a:pt x="210" y="441"/>
                    <a:pt x="257" y="432"/>
                    <a:pt x="309" y="424"/>
                  </a:cubicBezTo>
                  <a:cubicBezTo>
                    <a:pt x="367" y="413"/>
                    <a:pt x="428" y="402"/>
                    <a:pt x="492" y="402"/>
                  </a:cubicBezTo>
                  <a:cubicBezTo>
                    <a:pt x="548" y="402"/>
                    <a:pt x="606" y="410"/>
                    <a:pt x="666" y="435"/>
                  </a:cubicBezTo>
                  <a:cubicBezTo>
                    <a:pt x="692" y="445"/>
                    <a:pt x="718" y="450"/>
                    <a:pt x="745" y="450"/>
                  </a:cubicBezTo>
                  <a:cubicBezTo>
                    <a:pt x="815" y="450"/>
                    <a:pt x="887" y="419"/>
                    <a:pt x="964" y="386"/>
                  </a:cubicBezTo>
                  <a:cubicBezTo>
                    <a:pt x="1037" y="347"/>
                    <a:pt x="1114" y="326"/>
                    <a:pt x="1195" y="319"/>
                  </a:cubicBezTo>
                  <a:cubicBezTo>
                    <a:pt x="1247" y="319"/>
                    <a:pt x="1300" y="337"/>
                    <a:pt x="1342" y="375"/>
                  </a:cubicBezTo>
                  <a:cubicBezTo>
                    <a:pt x="1410" y="436"/>
                    <a:pt x="1626" y="499"/>
                    <a:pt x="1821" y="499"/>
                  </a:cubicBezTo>
                  <a:cubicBezTo>
                    <a:pt x="1905" y="499"/>
                    <a:pt x="1986" y="488"/>
                    <a:pt x="2049" y="459"/>
                  </a:cubicBezTo>
                  <a:cubicBezTo>
                    <a:pt x="2112" y="435"/>
                    <a:pt x="2157" y="372"/>
                    <a:pt x="2154" y="302"/>
                  </a:cubicBezTo>
                  <a:cubicBezTo>
                    <a:pt x="2154" y="232"/>
                    <a:pt x="2108" y="172"/>
                    <a:pt x="2017" y="120"/>
                  </a:cubicBezTo>
                  <a:cubicBezTo>
                    <a:pt x="1871" y="36"/>
                    <a:pt x="1648" y="1"/>
                    <a:pt x="145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34"/>
            <p:cNvSpPr/>
            <p:nvPr/>
          </p:nvSpPr>
          <p:spPr>
            <a:xfrm>
              <a:off x="4936840" y="1876695"/>
              <a:ext cx="78611" cy="40283"/>
            </a:xfrm>
            <a:custGeom>
              <a:rect b="b" l="l" r="r" t="t"/>
              <a:pathLst>
                <a:path extrusionOk="0" h="1773" w="3460">
                  <a:moveTo>
                    <a:pt x="643" y="1"/>
                  </a:moveTo>
                  <a:cubicBezTo>
                    <a:pt x="408" y="1"/>
                    <a:pt x="193" y="23"/>
                    <a:pt x="84" y="64"/>
                  </a:cubicBezTo>
                  <a:cubicBezTo>
                    <a:pt x="42" y="78"/>
                    <a:pt x="11" y="120"/>
                    <a:pt x="11" y="166"/>
                  </a:cubicBezTo>
                  <a:cubicBezTo>
                    <a:pt x="0" y="289"/>
                    <a:pt x="98" y="457"/>
                    <a:pt x="214" y="527"/>
                  </a:cubicBezTo>
                  <a:cubicBezTo>
                    <a:pt x="241" y="546"/>
                    <a:pt x="272" y="556"/>
                    <a:pt x="304" y="556"/>
                  </a:cubicBezTo>
                  <a:cubicBezTo>
                    <a:pt x="333" y="556"/>
                    <a:pt x="363" y="547"/>
                    <a:pt x="389" y="530"/>
                  </a:cubicBezTo>
                  <a:cubicBezTo>
                    <a:pt x="463" y="481"/>
                    <a:pt x="551" y="459"/>
                    <a:pt x="642" y="459"/>
                  </a:cubicBezTo>
                  <a:cubicBezTo>
                    <a:pt x="803" y="459"/>
                    <a:pt x="974" y="527"/>
                    <a:pt x="1093" y="628"/>
                  </a:cubicBezTo>
                  <a:cubicBezTo>
                    <a:pt x="1212" y="730"/>
                    <a:pt x="1257" y="849"/>
                    <a:pt x="1215" y="950"/>
                  </a:cubicBezTo>
                  <a:cubicBezTo>
                    <a:pt x="1167" y="1058"/>
                    <a:pt x="1028" y="1084"/>
                    <a:pt x="861" y="1084"/>
                  </a:cubicBezTo>
                  <a:cubicBezTo>
                    <a:pt x="784" y="1084"/>
                    <a:pt x="702" y="1078"/>
                    <a:pt x="620" y="1073"/>
                  </a:cubicBezTo>
                  <a:cubicBezTo>
                    <a:pt x="570" y="1067"/>
                    <a:pt x="520" y="1064"/>
                    <a:pt x="470" y="1064"/>
                  </a:cubicBezTo>
                  <a:cubicBezTo>
                    <a:pt x="430" y="1064"/>
                    <a:pt x="390" y="1066"/>
                    <a:pt x="350" y="1069"/>
                  </a:cubicBezTo>
                  <a:cubicBezTo>
                    <a:pt x="399" y="1191"/>
                    <a:pt x="504" y="1253"/>
                    <a:pt x="667" y="1253"/>
                  </a:cubicBezTo>
                  <a:cubicBezTo>
                    <a:pt x="751" y="1253"/>
                    <a:pt x="851" y="1236"/>
                    <a:pt x="967" y="1202"/>
                  </a:cubicBezTo>
                  <a:cubicBezTo>
                    <a:pt x="1138" y="1150"/>
                    <a:pt x="1317" y="1122"/>
                    <a:pt x="1495" y="1122"/>
                  </a:cubicBezTo>
                  <a:cubicBezTo>
                    <a:pt x="1856" y="1122"/>
                    <a:pt x="2206" y="1248"/>
                    <a:pt x="2479" y="1482"/>
                  </a:cubicBezTo>
                  <a:cubicBezTo>
                    <a:pt x="2749" y="1699"/>
                    <a:pt x="2945" y="1773"/>
                    <a:pt x="3090" y="1773"/>
                  </a:cubicBezTo>
                  <a:cubicBezTo>
                    <a:pt x="3242" y="1773"/>
                    <a:pt x="3339" y="1692"/>
                    <a:pt x="3407" y="1612"/>
                  </a:cubicBezTo>
                  <a:cubicBezTo>
                    <a:pt x="3438" y="1580"/>
                    <a:pt x="3459" y="1542"/>
                    <a:pt x="3459" y="1496"/>
                  </a:cubicBezTo>
                  <a:cubicBezTo>
                    <a:pt x="3456" y="1447"/>
                    <a:pt x="3389" y="1398"/>
                    <a:pt x="3330" y="1349"/>
                  </a:cubicBezTo>
                  <a:cubicBezTo>
                    <a:pt x="3235" y="1276"/>
                    <a:pt x="3102" y="1174"/>
                    <a:pt x="3179" y="1020"/>
                  </a:cubicBezTo>
                  <a:cubicBezTo>
                    <a:pt x="3197" y="992"/>
                    <a:pt x="3197" y="957"/>
                    <a:pt x="3179" y="933"/>
                  </a:cubicBezTo>
                  <a:cubicBezTo>
                    <a:pt x="3109" y="817"/>
                    <a:pt x="2794" y="723"/>
                    <a:pt x="2584" y="723"/>
                  </a:cubicBezTo>
                  <a:cubicBezTo>
                    <a:pt x="2423" y="723"/>
                    <a:pt x="2321" y="593"/>
                    <a:pt x="2230" y="478"/>
                  </a:cubicBezTo>
                  <a:cubicBezTo>
                    <a:pt x="2151" y="378"/>
                    <a:pt x="2104" y="325"/>
                    <a:pt x="2057" y="325"/>
                  </a:cubicBezTo>
                  <a:cubicBezTo>
                    <a:pt x="2049" y="325"/>
                    <a:pt x="2040" y="327"/>
                    <a:pt x="2031" y="331"/>
                  </a:cubicBezTo>
                  <a:cubicBezTo>
                    <a:pt x="1985" y="352"/>
                    <a:pt x="1943" y="376"/>
                    <a:pt x="1901" y="397"/>
                  </a:cubicBezTo>
                  <a:cubicBezTo>
                    <a:pt x="1833" y="435"/>
                    <a:pt x="1770" y="470"/>
                    <a:pt x="1714" y="470"/>
                  </a:cubicBezTo>
                  <a:cubicBezTo>
                    <a:pt x="1692" y="470"/>
                    <a:pt x="1672" y="465"/>
                    <a:pt x="1653" y="453"/>
                  </a:cubicBezTo>
                  <a:cubicBezTo>
                    <a:pt x="1579" y="411"/>
                    <a:pt x="1572" y="313"/>
                    <a:pt x="1572" y="222"/>
                  </a:cubicBezTo>
                  <a:cubicBezTo>
                    <a:pt x="1572" y="197"/>
                    <a:pt x="1555" y="176"/>
                    <a:pt x="1520" y="152"/>
                  </a:cubicBezTo>
                  <a:cubicBezTo>
                    <a:pt x="1368" y="48"/>
                    <a:pt x="985" y="1"/>
                    <a:pt x="6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34"/>
            <p:cNvSpPr/>
            <p:nvPr/>
          </p:nvSpPr>
          <p:spPr>
            <a:xfrm>
              <a:off x="4932455" y="1920702"/>
              <a:ext cx="17290" cy="15609"/>
            </a:xfrm>
            <a:custGeom>
              <a:rect b="b" l="l" r="r" t="t"/>
              <a:pathLst>
                <a:path extrusionOk="0" h="687" w="761">
                  <a:moveTo>
                    <a:pt x="53" y="0"/>
                  </a:moveTo>
                  <a:cubicBezTo>
                    <a:pt x="43" y="0"/>
                    <a:pt x="32" y="7"/>
                    <a:pt x="29" y="39"/>
                  </a:cubicBezTo>
                  <a:cubicBezTo>
                    <a:pt x="1" y="249"/>
                    <a:pt x="267" y="554"/>
                    <a:pt x="505" y="655"/>
                  </a:cubicBezTo>
                  <a:cubicBezTo>
                    <a:pt x="540" y="670"/>
                    <a:pt x="589" y="687"/>
                    <a:pt x="636" y="687"/>
                  </a:cubicBezTo>
                  <a:cubicBezTo>
                    <a:pt x="674" y="687"/>
                    <a:pt x="711" y="676"/>
                    <a:pt x="736" y="645"/>
                  </a:cubicBezTo>
                  <a:cubicBezTo>
                    <a:pt x="760" y="617"/>
                    <a:pt x="746" y="550"/>
                    <a:pt x="697" y="473"/>
                  </a:cubicBezTo>
                  <a:cubicBezTo>
                    <a:pt x="554" y="242"/>
                    <a:pt x="211" y="0"/>
                    <a:pt x="74"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34"/>
            <p:cNvSpPr/>
            <p:nvPr/>
          </p:nvSpPr>
          <p:spPr>
            <a:xfrm>
              <a:off x="5006678" y="1857066"/>
              <a:ext cx="14564" cy="7861"/>
            </a:xfrm>
            <a:custGeom>
              <a:rect b="b" l="l" r="r" t="t"/>
              <a:pathLst>
                <a:path extrusionOk="0" h="346" w="641">
                  <a:moveTo>
                    <a:pt x="0" y="1"/>
                  </a:moveTo>
                  <a:cubicBezTo>
                    <a:pt x="18" y="15"/>
                    <a:pt x="39" y="36"/>
                    <a:pt x="63" y="57"/>
                  </a:cubicBezTo>
                  <a:cubicBezTo>
                    <a:pt x="183" y="166"/>
                    <a:pt x="378" y="345"/>
                    <a:pt x="511" y="345"/>
                  </a:cubicBezTo>
                  <a:cubicBezTo>
                    <a:pt x="518" y="345"/>
                    <a:pt x="525" y="345"/>
                    <a:pt x="532" y="344"/>
                  </a:cubicBezTo>
                  <a:cubicBezTo>
                    <a:pt x="571" y="337"/>
                    <a:pt x="602" y="312"/>
                    <a:pt x="620" y="277"/>
                  </a:cubicBezTo>
                  <a:cubicBezTo>
                    <a:pt x="627" y="263"/>
                    <a:pt x="641" y="242"/>
                    <a:pt x="599" y="200"/>
                  </a:cubicBezTo>
                  <a:cubicBezTo>
                    <a:pt x="480" y="74"/>
                    <a:pt x="140" y="1"/>
                    <a:pt x="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34"/>
            <p:cNvSpPr/>
            <p:nvPr/>
          </p:nvSpPr>
          <p:spPr>
            <a:xfrm>
              <a:off x="4948290" y="1981635"/>
              <a:ext cx="11087" cy="8202"/>
            </a:xfrm>
            <a:custGeom>
              <a:rect b="b" l="l" r="r" t="t"/>
              <a:pathLst>
                <a:path extrusionOk="0" h="361" w="488">
                  <a:moveTo>
                    <a:pt x="175" y="0"/>
                  </a:moveTo>
                  <a:cubicBezTo>
                    <a:pt x="119" y="0"/>
                    <a:pt x="70" y="39"/>
                    <a:pt x="56" y="91"/>
                  </a:cubicBezTo>
                  <a:cubicBezTo>
                    <a:pt x="0" y="217"/>
                    <a:pt x="56" y="284"/>
                    <a:pt x="112" y="319"/>
                  </a:cubicBezTo>
                  <a:cubicBezTo>
                    <a:pt x="155" y="346"/>
                    <a:pt x="213" y="360"/>
                    <a:pt x="271" y="360"/>
                  </a:cubicBezTo>
                  <a:cubicBezTo>
                    <a:pt x="341" y="360"/>
                    <a:pt x="411" y="339"/>
                    <a:pt x="456" y="291"/>
                  </a:cubicBezTo>
                  <a:cubicBezTo>
                    <a:pt x="463" y="280"/>
                    <a:pt x="487" y="252"/>
                    <a:pt x="459" y="189"/>
                  </a:cubicBezTo>
                  <a:cubicBezTo>
                    <a:pt x="403" y="84"/>
                    <a:pt x="298" y="14"/>
                    <a:pt x="179"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34"/>
            <p:cNvSpPr/>
            <p:nvPr/>
          </p:nvSpPr>
          <p:spPr>
            <a:xfrm>
              <a:off x="4950108" y="1946398"/>
              <a:ext cx="87449" cy="45940"/>
            </a:xfrm>
            <a:custGeom>
              <a:rect b="b" l="l" r="r" t="t"/>
              <a:pathLst>
                <a:path extrusionOk="0" h="2022" w="3849">
                  <a:moveTo>
                    <a:pt x="2006" y="0"/>
                  </a:moveTo>
                  <a:cubicBezTo>
                    <a:pt x="1991" y="0"/>
                    <a:pt x="1986" y="4"/>
                    <a:pt x="1986" y="4"/>
                  </a:cubicBezTo>
                  <a:cubicBezTo>
                    <a:pt x="1961" y="49"/>
                    <a:pt x="2094" y="322"/>
                    <a:pt x="2361" y="550"/>
                  </a:cubicBezTo>
                  <a:cubicBezTo>
                    <a:pt x="2424" y="602"/>
                    <a:pt x="2539" y="704"/>
                    <a:pt x="2476" y="784"/>
                  </a:cubicBezTo>
                  <a:cubicBezTo>
                    <a:pt x="2457" y="809"/>
                    <a:pt x="2425" y="820"/>
                    <a:pt x="2383" y="820"/>
                  </a:cubicBezTo>
                  <a:cubicBezTo>
                    <a:pt x="2183" y="820"/>
                    <a:pt x="1772" y="567"/>
                    <a:pt x="1650" y="483"/>
                  </a:cubicBezTo>
                  <a:cubicBezTo>
                    <a:pt x="1567" y="428"/>
                    <a:pt x="1496" y="398"/>
                    <a:pt x="1451" y="398"/>
                  </a:cubicBezTo>
                  <a:cubicBezTo>
                    <a:pt x="1433" y="398"/>
                    <a:pt x="1420" y="403"/>
                    <a:pt x="1412" y="413"/>
                  </a:cubicBezTo>
                  <a:cubicBezTo>
                    <a:pt x="1366" y="480"/>
                    <a:pt x="1422" y="683"/>
                    <a:pt x="1531" y="763"/>
                  </a:cubicBezTo>
                  <a:cubicBezTo>
                    <a:pt x="1615" y="826"/>
                    <a:pt x="1650" y="910"/>
                    <a:pt x="1632" y="987"/>
                  </a:cubicBezTo>
                  <a:cubicBezTo>
                    <a:pt x="1618" y="1050"/>
                    <a:pt x="1566" y="1099"/>
                    <a:pt x="1503" y="1110"/>
                  </a:cubicBezTo>
                  <a:cubicBezTo>
                    <a:pt x="1488" y="1113"/>
                    <a:pt x="1474" y="1114"/>
                    <a:pt x="1459" y="1114"/>
                  </a:cubicBezTo>
                  <a:cubicBezTo>
                    <a:pt x="1343" y="1114"/>
                    <a:pt x="1212" y="1031"/>
                    <a:pt x="1100" y="879"/>
                  </a:cubicBezTo>
                  <a:cubicBezTo>
                    <a:pt x="1034" y="791"/>
                    <a:pt x="974" y="704"/>
                    <a:pt x="922" y="620"/>
                  </a:cubicBezTo>
                  <a:cubicBezTo>
                    <a:pt x="729" y="329"/>
                    <a:pt x="575" y="98"/>
                    <a:pt x="250" y="81"/>
                  </a:cubicBezTo>
                  <a:cubicBezTo>
                    <a:pt x="242" y="80"/>
                    <a:pt x="235" y="80"/>
                    <a:pt x="228" y="80"/>
                  </a:cubicBezTo>
                  <a:cubicBezTo>
                    <a:pt x="139" y="80"/>
                    <a:pt x="80" y="102"/>
                    <a:pt x="57" y="147"/>
                  </a:cubicBezTo>
                  <a:cubicBezTo>
                    <a:pt x="1" y="249"/>
                    <a:pt x="102" y="487"/>
                    <a:pt x="232" y="655"/>
                  </a:cubicBezTo>
                  <a:cubicBezTo>
                    <a:pt x="414" y="889"/>
                    <a:pt x="593" y="984"/>
                    <a:pt x="845" y="1117"/>
                  </a:cubicBezTo>
                  <a:cubicBezTo>
                    <a:pt x="922" y="1155"/>
                    <a:pt x="999" y="1197"/>
                    <a:pt x="1086" y="1246"/>
                  </a:cubicBezTo>
                  <a:cubicBezTo>
                    <a:pt x="1178" y="1298"/>
                    <a:pt x="1287" y="1316"/>
                    <a:pt x="1403" y="1316"/>
                  </a:cubicBezTo>
                  <a:cubicBezTo>
                    <a:pt x="1557" y="1316"/>
                    <a:pt x="1723" y="1283"/>
                    <a:pt x="1877" y="1253"/>
                  </a:cubicBezTo>
                  <a:cubicBezTo>
                    <a:pt x="2003" y="1225"/>
                    <a:pt x="2133" y="1208"/>
                    <a:pt x="2259" y="1201"/>
                  </a:cubicBezTo>
                  <a:cubicBezTo>
                    <a:pt x="2301" y="1201"/>
                    <a:pt x="2340" y="1204"/>
                    <a:pt x="2382" y="1215"/>
                  </a:cubicBezTo>
                  <a:cubicBezTo>
                    <a:pt x="2434" y="1222"/>
                    <a:pt x="2480" y="1257"/>
                    <a:pt x="2504" y="1309"/>
                  </a:cubicBezTo>
                  <a:cubicBezTo>
                    <a:pt x="2536" y="1394"/>
                    <a:pt x="2473" y="1485"/>
                    <a:pt x="2399" y="1586"/>
                  </a:cubicBezTo>
                  <a:cubicBezTo>
                    <a:pt x="2297" y="1730"/>
                    <a:pt x="2231" y="1838"/>
                    <a:pt x="2294" y="1919"/>
                  </a:cubicBezTo>
                  <a:cubicBezTo>
                    <a:pt x="2359" y="1996"/>
                    <a:pt x="2477" y="2021"/>
                    <a:pt x="2620" y="2021"/>
                  </a:cubicBezTo>
                  <a:cubicBezTo>
                    <a:pt x="2747" y="2021"/>
                    <a:pt x="2893" y="2001"/>
                    <a:pt x="3036" y="1982"/>
                  </a:cubicBezTo>
                  <a:cubicBezTo>
                    <a:pt x="3152" y="1964"/>
                    <a:pt x="3271" y="1947"/>
                    <a:pt x="3379" y="1940"/>
                  </a:cubicBezTo>
                  <a:cubicBezTo>
                    <a:pt x="3582" y="1929"/>
                    <a:pt x="3600" y="1873"/>
                    <a:pt x="3631" y="1772"/>
                  </a:cubicBezTo>
                  <a:cubicBezTo>
                    <a:pt x="3659" y="1667"/>
                    <a:pt x="3722" y="1579"/>
                    <a:pt x="3806" y="1516"/>
                  </a:cubicBezTo>
                  <a:cubicBezTo>
                    <a:pt x="3824" y="1506"/>
                    <a:pt x="3834" y="1495"/>
                    <a:pt x="3848" y="1485"/>
                  </a:cubicBezTo>
                  <a:cubicBezTo>
                    <a:pt x="3838" y="1471"/>
                    <a:pt x="3824" y="1460"/>
                    <a:pt x="3813" y="1446"/>
                  </a:cubicBezTo>
                  <a:cubicBezTo>
                    <a:pt x="3743" y="1380"/>
                    <a:pt x="3610" y="1253"/>
                    <a:pt x="3736" y="984"/>
                  </a:cubicBezTo>
                  <a:cubicBezTo>
                    <a:pt x="3820" y="809"/>
                    <a:pt x="3670" y="581"/>
                    <a:pt x="3600" y="494"/>
                  </a:cubicBezTo>
                  <a:cubicBezTo>
                    <a:pt x="3456" y="312"/>
                    <a:pt x="3288" y="207"/>
                    <a:pt x="3232" y="200"/>
                  </a:cubicBezTo>
                  <a:cubicBezTo>
                    <a:pt x="3225" y="249"/>
                    <a:pt x="3197" y="294"/>
                    <a:pt x="3155" y="319"/>
                  </a:cubicBezTo>
                  <a:cubicBezTo>
                    <a:pt x="3124" y="337"/>
                    <a:pt x="3086" y="346"/>
                    <a:pt x="3040" y="346"/>
                  </a:cubicBezTo>
                  <a:cubicBezTo>
                    <a:pt x="2895" y="346"/>
                    <a:pt x="2677" y="261"/>
                    <a:pt x="2371" y="133"/>
                  </a:cubicBezTo>
                  <a:cubicBezTo>
                    <a:pt x="2290" y="98"/>
                    <a:pt x="2203" y="60"/>
                    <a:pt x="2122" y="32"/>
                  </a:cubicBezTo>
                  <a:cubicBezTo>
                    <a:pt x="2061" y="6"/>
                    <a:pt x="2025" y="0"/>
                    <a:pt x="2006"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34"/>
            <p:cNvSpPr/>
            <p:nvPr/>
          </p:nvSpPr>
          <p:spPr>
            <a:xfrm>
              <a:off x="5022014" y="1950601"/>
              <a:ext cx="1545" cy="182"/>
            </a:xfrm>
            <a:custGeom>
              <a:rect b="b" l="l" r="r" t="t"/>
              <a:pathLst>
                <a:path extrusionOk="0" h="8" w="68">
                  <a:moveTo>
                    <a:pt x="1" y="1"/>
                  </a:moveTo>
                  <a:lnTo>
                    <a:pt x="64" y="8"/>
                  </a:lnTo>
                  <a:cubicBezTo>
                    <a:pt x="64" y="8"/>
                    <a:pt x="64" y="4"/>
                    <a:pt x="67" y="4"/>
                  </a:cubicBez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34"/>
            <p:cNvSpPr/>
            <p:nvPr/>
          </p:nvSpPr>
          <p:spPr>
            <a:xfrm>
              <a:off x="5029420" y="1891962"/>
              <a:ext cx="38669" cy="24628"/>
            </a:xfrm>
            <a:custGeom>
              <a:rect b="b" l="l" r="r" t="t"/>
              <a:pathLst>
                <a:path extrusionOk="0" h="1084" w="1702">
                  <a:moveTo>
                    <a:pt x="82" y="1"/>
                  </a:moveTo>
                  <a:cubicBezTo>
                    <a:pt x="68" y="1"/>
                    <a:pt x="54" y="8"/>
                    <a:pt x="42" y="19"/>
                  </a:cubicBezTo>
                  <a:cubicBezTo>
                    <a:pt x="0" y="82"/>
                    <a:pt x="42" y="310"/>
                    <a:pt x="186" y="579"/>
                  </a:cubicBezTo>
                  <a:cubicBezTo>
                    <a:pt x="347" y="877"/>
                    <a:pt x="553" y="1083"/>
                    <a:pt x="693" y="1083"/>
                  </a:cubicBezTo>
                  <a:cubicBezTo>
                    <a:pt x="711" y="1084"/>
                    <a:pt x="729" y="1084"/>
                    <a:pt x="747" y="1084"/>
                  </a:cubicBezTo>
                  <a:cubicBezTo>
                    <a:pt x="1051" y="1084"/>
                    <a:pt x="1354" y="1028"/>
                    <a:pt x="1639" y="919"/>
                  </a:cubicBezTo>
                  <a:cubicBezTo>
                    <a:pt x="1656" y="912"/>
                    <a:pt x="1674" y="905"/>
                    <a:pt x="1691" y="898"/>
                  </a:cubicBezTo>
                  <a:lnTo>
                    <a:pt x="1684" y="891"/>
                  </a:lnTo>
                  <a:cubicBezTo>
                    <a:pt x="1628" y="838"/>
                    <a:pt x="1509" y="726"/>
                    <a:pt x="1660" y="530"/>
                  </a:cubicBezTo>
                  <a:cubicBezTo>
                    <a:pt x="1702" y="471"/>
                    <a:pt x="1681" y="453"/>
                    <a:pt x="1670" y="443"/>
                  </a:cubicBezTo>
                  <a:cubicBezTo>
                    <a:pt x="1615" y="385"/>
                    <a:pt x="1469" y="364"/>
                    <a:pt x="1350" y="364"/>
                  </a:cubicBezTo>
                  <a:cubicBezTo>
                    <a:pt x="1273" y="364"/>
                    <a:pt x="1207" y="373"/>
                    <a:pt x="1184" y="387"/>
                  </a:cubicBezTo>
                  <a:cubicBezTo>
                    <a:pt x="1173" y="401"/>
                    <a:pt x="1159" y="411"/>
                    <a:pt x="1138" y="418"/>
                  </a:cubicBezTo>
                  <a:cubicBezTo>
                    <a:pt x="1128" y="422"/>
                    <a:pt x="1118" y="423"/>
                    <a:pt x="1106" y="423"/>
                  </a:cubicBezTo>
                  <a:cubicBezTo>
                    <a:pt x="1045" y="423"/>
                    <a:pt x="946" y="376"/>
                    <a:pt x="728" y="264"/>
                  </a:cubicBezTo>
                  <a:cubicBezTo>
                    <a:pt x="581" y="187"/>
                    <a:pt x="228" y="2"/>
                    <a:pt x="91" y="2"/>
                  </a:cubicBezTo>
                  <a:cubicBezTo>
                    <a:pt x="88" y="1"/>
                    <a:pt x="85" y="1"/>
                    <a:pt x="82"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34"/>
            <p:cNvSpPr/>
            <p:nvPr/>
          </p:nvSpPr>
          <p:spPr>
            <a:xfrm>
              <a:off x="5054389" y="1921270"/>
              <a:ext cx="33421" cy="7611"/>
            </a:xfrm>
            <a:custGeom>
              <a:rect b="b" l="l" r="r" t="t"/>
              <a:pathLst>
                <a:path extrusionOk="0" h="335" w="1471">
                  <a:moveTo>
                    <a:pt x="1308" y="1"/>
                  </a:moveTo>
                  <a:cubicBezTo>
                    <a:pt x="1170" y="1"/>
                    <a:pt x="971" y="13"/>
                    <a:pt x="729" y="45"/>
                  </a:cubicBezTo>
                  <a:cubicBezTo>
                    <a:pt x="305" y="101"/>
                    <a:pt x="60" y="178"/>
                    <a:pt x="1" y="224"/>
                  </a:cubicBezTo>
                  <a:cubicBezTo>
                    <a:pt x="104" y="298"/>
                    <a:pt x="253" y="335"/>
                    <a:pt x="432" y="335"/>
                  </a:cubicBezTo>
                  <a:cubicBezTo>
                    <a:pt x="568" y="335"/>
                    <a:pt x="721" y="313"/>
                    <a:pt x="886" y="269"/>
                  </a:cubicBezTo>
                  <a:cubicBezTo>
                    <a:pt x="1177" y="192"/>
                    <a:pt x="1397" y="77"/>
                    <a:pt x="1471" y="10"/>
                  </a:cubicBezTo>
                  <a:cubicBezTo>
                    <a:pt x="1436" y="4"/>
                    <a:pt x="1380" y="1"/>
                    <a:pt x="1308"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4"/>
            <p:cNvSpPr/>
            <p:nvPr/>
          </p:nvSpPr>
          <p:spPr>
            <a:xfrm>
              <a:off x="5047141" y="1979590"/>
              <a:ext cx="41305" cy="20312"/>
            </a:xfrm>
            <a:custGeom>
              <a:rect b="b" l="l" r="r" t="t"/>
              <a:pathLst>
                <a:path extrusionOk="0" h="894" w="1818">
                  <a:moveTo>
                    <a:pt x="1010" y="1"/>
                  </a:moveTo>
                  <a:cubicBezTo>
                    <a:pt x="808" y="1"/>
                    <a:pt x="576" y="84"/>
                    <a:pt x="386" y="188"/>
                  </a:cubicBezTo>
                  <a:cubicBezTo>
                    <a:pt x="134" y="328"/>
                    <a:pt x="4" y="472"/>
                    <a:pt x="1" y="517"/>
                  </a:cubicBezTo>
                  <a:cubicBezTo>
                    <a:pt x="196" y="665"/>
                    <a:pt x="1095" y="893"/>
                    <a:pt x="1549" y="893"/>
                  </a:cubicBezTo>
                  <a:cubicBezTo>
                    <a:pt x="1568" y="893"/>
                    <a:pt x="1587" y="893"/>
                    <a:pt x="1604" y="892"/>
                  </a:cubicBezTo>
                  <a:cubicBezTo>
                    <a:pt x="1699" y="885"/>
                    <a:pt x="1758" y="853"/>
                    <a:pt x="1772" y="797"/>
                  </a:cubicBezTo>
                  <a:cubicBezTo>
                    <a:pt x="1818" y="657"/>
                    <a:pt x="1650" y="346"/>
                    <a:pt x="1303" y="87"/>
                  </a:cubicBezTo>
                  <a:cubicBezTo>
                    <a:pt x="1223" y="26"/>
                    <a:pt x="1121" y="1"/>
                    <a:pt x="101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34"/>
            <p:cNvSpPr/>
            <p:nvPr/>
          </p:nvSpPr>
          <p:spPr>
            <a:xfrm>
              <a:off x="4974463" y="2013806"/>
              <a:ext cx="76294" cy="65706"/>
            </a:xfrm>
            <a:custGeom>
              <a:rect b="b" l="l" r="r" t="t"/>
              <a:pathLst>
                <a:path extrusionOk="0" h="2892" w="3358">
                  <a:moveTo>
                    <a:pt x="2471" y="1"/>
                  </a:moveTo>
                  <a:cubicBezTo>
                    <a:pt x="2395" y="1"/>
                    <a:pt x="2319" y="10"/>
                    <a:pt x="2244" y="30"/>
                  </a:cubicBezTo>
                  <a:cubicBezTo>
                    <a:pt x="2136" y="47"/>
                    <a:pt x="2031" y="82"/>
                    <a:pt x="1936" y="135"/>
                  </a:cubicBezTo>
                  <a:lnTo>
                    <a:pt x="1947" y="142"/>
                  </a:lnTo>
                  <a:cubicBezTo>
                    <a:pt x="2073" y="191"/>
                    <a:pt x="2139" y="254"/>
                    <a:pt x="2146" y="327"/>
                  </a:cubicBezTo>
                  <a:cubicBezTo>
                    <a:pt x="2146" y="376"/>
                    <a:pt x="2118" y="425"/>
                    <a:pt x="2073" y="447"/>
                  </a:cubicBezTo>
                  <a:cubicBezTo>
                    <a:pt x="2035" y="468"/>
                    <a:pt x="1985" y="480"/>
                    <a:pt x="1927" y="480"/>
                  </a:cubicBezTo>
                  <a:cubicBezTo>
                    <a:pt x="1823" y="480"/>
                    <a:pt x="1694" y="442"/>
                    <a:pt x="1569" y="352"/>
                  </a:cubicBezTo>
                  <a:cubicBezTo>
                    <a:pt x="1507" y="307"/>
                    <a:pt x="1421" y="289"/>
                    <a:pt x="1326" y="289"/>
                  </a:cubicBezTo>
                  <a:cubicBezTo>
                    <a:pt x="1084" y="289"/>
                    <a:pt x="784" y="409"/>
                    <a:pt x="686" y="538"/>
                  </a:cubicBezTo>
                  <a:cubicBezTo>
                    <a:pt x="641" y="597"/>
                    <a:pt x="648" y="639"/>
                    <a:pt x="704" y="685"/>
                  </a:cubicBezTo>
                  <a:cubicBezTo>
                    <a:pt x="784" y="751"/>
                    <a:pt x="942" y="751"/>
                    <a:pt x="1085" y="751"/>
                  </a:cubicBezTo>
                  <a:cubicBezTo>
                    <a:pt x="1257" y="751"/>
                    <a:pt x="1404" y="755"/>
                    <a:pt x="1457" y="863"/>
                  </a:cubicBezTo>
                  <a:cubicBezTo>
                    <a:pt x="1502" y="951"/>
                    <a:pt x="1460" y="1070"/>
                    <a:pt x="1320" y="1259"/>
                  </a:cubicBezTo>
                  <a:cubicBezTo>
                    <a:pt x="1201" y="1423"/>
                    <a:pt x="1085" y="1511"/>
                    <a:pt x="966" y="1528"/>
                  </a:cubicBezTo>
                  <a:cubicBezTo>
                    <a:pt x="953" y="1530"/>
                    <a:pt x="939" y="1531"/>
                    <a:pt x="926" y="1531"/>
                  </a:cubicBezTo>
                  <a:cubicBezTo>
                    <a:pt x="790" y="1531"/>
                    <a:pt x="679" y="1439"/>
                    <a:pt x="571" y="1353"/>
                  </a:cubicBezTo>
                  <a:cubicBezTo>
                    <a:pt x="462" y="1266"/>
                    <a:pt x="355" y="1181"/>
                    <a:pt x="234" y="1181"/>
                  </a:cubicBezTo>
                  <a:cubicBezTo>
                    <a:pt x="219" y="1181"/>
                    <a:pt x="204" y="1183"/>
                    <a:pt x="189" y="1185"/>
                  </a:cubicBezTo>
                  <a:cubicBezTo>
                    <a:pt x="109" y="1199"/>
                    <a:pt x="14" y="1234"/>
                    <a:pt x="7" y="1336"/>
                  </a:cubicBezTo>
                  <a:cubicBezTo>
                    <a:pt x="0" y="1476"/>
                    <a:pt x="179" y="1731"/>
                    <a:pt x="609" y="1861"/>
                  </a:cubicBezTo>
                  <a:cubicBezTo>
                    <a:pt x="1012" y="1980"/>
                    <a:pt x="1159" y="2169"/>
                    <a:pt x="1310" y="2365"/>
                  </a:cubicBezTo>
                  <a:cubicBezTo>
                    <a:pt x="1429" y="2533"/>
                    <a:pt x="1576" y="2677"/>
                    <a:pt x="1740" y="2792"/>
                  </a:cubicBezTo>
                  <a:cubicBezTo>
                    <a:pt x="1844" y="2862"/>
                    <a:pt x="1911" y="2891"/>
                    <a:pt x="1964" y="2891"/>
                  </a:cubicBezTo>
                  <a:cubicBezTo>
                    <a:pt x="2032" y="2891"/>
                    <a:pt x="2074" y="2842"/>
                    <a:pt x="2136" y="2771"/>
                  </a:cubicBezTo>
                  <a:cubicBezTo>
                    <a:pt x="2231" y="2659"/>
                    <a:pt x="2355" y="2511"/>
                    <a:pt x="2648" y="2511"/>
                  </a:cubicBezTo>
                  <a:cubicBezTo>
                    <a:pt x="2658" y="2511"/>
                    <a:pt x="2668" y="2512"/>
                    <a:pt x="2678" y="2512"/>
                  </a:cubicBezTo>
                  <a:lnTo>
                    <a:pt x="2696" y="2512"/>
                  </a:lnTo>
                  <a:cubicBezTo>
                    <a:pt x="3112" y="2512"/>
                    <a:pt x="3214" y="1931"/>
                    <a:pt x="3284" y="1504"/>
                  </a:cubicBezTo>
                  <a:cubicBezTo>
                    <a:pt x="3305" y="1395"/>
                    <a:pt x="3319" y="1301"/>
                    <a:pt x="3340" y="1227"/>
                  </a:cubicBezTo>
                  <a:cubicBezTo>
                    <a:pt x="3358" y="1154"/>
                    <a:pt x="3344" y="1091"/>
                    <a:pt x="3291" y="1059"/>
                  </a:cubicBezTo>
                  <a:cubicBezTo>
                    <a:pt x="3264" y="1044"/>
                    <a:pt x="3234" y="1036"/>
                    <a:pt x="3205" y="1036"/>
                  </a:cubicBezTo>
                  <a:cubicBezTo>
                    <a:pt x="3174" y="1036"/>
                    <a:pt x="3143" y="1045"/>
                    <a:pt x="3116" y="1063"/>
                  </a:cubicBezTo>
                  <a:cubicBezTo>
                    <a:pt x="3112" y="1070"/>
                    <a:pt x="3091" y="1087"/>
                    <a:pt x="3119" y="1140"/>
                  </a:cubicBezTo>
                  <a:cubicBezTo>
                    <a:pt x="3207" y="1304"/>
                    <a:pt x="3200" y="1479"/>
                    <a:pt x="3140" y="1556"/>
                  </a:cubicBezTo>
                  <a:cubicBezTo>
                    <a:pt x="3124" y="1582"/>
                    <a:pt x="3093" y="1598"/>
                    <a:pt x="3062" y="1598"/>
                  </a:cubicBezTo>
                  <a:cubicBezTo>
                    <a:pt x="3054" y="1598"/>
                    <a:pt x="3047" y="1597"/>
                    <a:pt x="3039" y="1595"/>
                  </a:cubicBezTo>
                  <a:cubicBezTo>
                    <a:pt x="2979" y="1581"/>
                    <a:pt x="2944" y="1518"/>
                    <a:pt x="2927" y="1399"/>
                  </a:cubicBezTo>
                  <a:cubicBezTo>
                    <a:pt x="2912" y="1317"/>
                    <a:pt x="2871" y="1296"/>
                    <a:pt x="2741" y="1296"/>
                  </a:cubicBezTo>
                  <a:cubicBezTo>
                    <a:pt x="2720" y="1296"/>
                    <a:pt x="2697" y="1296"/>
                    <a:pt x="2671" y="1297"/>
                  </a:cubicBezTo>
                  <a:cubicBezTo>
                    <a:pt x="2650" y="1298"/>
                    <a:pt x="2627" y="1298"/>
                    <a:pt x="2604" y="1298"/>
                  </a:cubicBezTo>
                  <a:cubicBezTo>
                    <a:pt x="2479" y="1298"/>
                    <a:pt x="2341" y="1282"/>
                    <a:pt x="2258" y="1161"/>
                  </a:cubicBezTo>
                  <a:cubicBezTo>
                    <a:pt x="2223" y="1119"/>
                    <a:pt x="2213" y="1063"/>
                    <a:pt x="2227" y="1014"/>
                  </a:cubicBezTo>
                  <a:cubicBezTo>
                    <a:pt x="2255" y="909"/>
                    <a:pt x="2384" y="853"/>
                    <a:pt x="2545" y="786"/>
                  </a:cubicBezTo>
                  <a:cubicBezTo>
                    <a:pt x="2706" y="716"/>
                    <a:pt x="2888" y="639"/>
                    <a:pt x="2958" y="510"/>
                  </a:cubicBezTo>
                  <a:cubicBezTo>
                    <a:pt x="2983" y="464"/>
                    <a:pt x="2976" y="443"/>
                    <a:pt x="2972" y="436"/>
                  </a:cubicBezTo>
                  <a:cubicBezTo>
                    <a:pt x="2955" y="383"/>
                    <a:pt x="2853" y="345"/>
                    <a:pt x="2773" y="310"/>
                  </a:cubicBezTo>
                  <a:cubicBezTo>
                    <a:pt x="2668" y="268"/>
                    <a:pt x="2566" y="226"/>
                    <a:pt x="2542" y="138"/>
                  </a:cubicBezTo>
                  <a:cubicBezTo>
                    <a:pt x="2528" y="93"/>
                    <a:pt x="2538" y="44"/>
                    <a:pt x="2566" y="5"/>
                  </a:cubicBezTo>
                  <a:cubicBezTo>
                    <a:pt x="2535" y="2"/>
                    <a:pt x="2503" y="1"/>
                    <a:pt x="247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34"/>
            <p:cNvSpPr/>
            <p:nvPr/>
          </p:nvSpPr>
          <p:spPr>
            <a:xfrm>
              <a:off x="5047300" y="1941240"/>
              <a:ext cx="211205" cy="61912"/>
            </a:xfrm>
            <a:custGeom>
              <a:rect b="b" l="l" r="r" t="t"/>
              <a:pathLst>
                <a:path extrusionOk="0" h="2725" w="9296">
                  <a:moveTo>
                    <a:pt x="643" y="0"/>
                  </a:moveTo>
                  <a:cubicBezTo>
                    <a:pt x="357" y="0"/>
                    <a:pt x="92" y="44"/>
                    <a:pt x="22" y="129"/>
                  </a:cubicBezTo>
                  <a:cubicBezTo>
                    <a:pt x="15" y="140"/>
                    <a:pt x="1" y="157"/>
                    <a:pt x="32" y="203"/>
                  </a:cubicBezTo>
                  <a:cubicBezTo>
                    <a:pt x="156" y="381"/>
                    <a:pt x="1100" y="749"/>
                    <a:pt x="1505" y="749"/>
                  </a:cubicBezTo>
                  <a:cubicBezTo>
                    <a:pt x="1513" y="749"/>
                    <a:pt x="1520" y="749"/>
                    <a:pt x="1527" y="749"/>
                  </a:cubicBezTo>
                  <a:cubicBezTo>
                    <a:pt x="1601" y="745"/>
                    <a:pt x="1636" y="731"/>
                    <a:pt x="1643" y="717"/>
                  </a:cubicBezTo>
                  <a:cubicBezTo>
                    <a:pt x="1671" y="665"/>
                    <a:pt x="1723" y="630"/>
                    <a:pt x="1786" y="623"/>
                  </a:cubicBezTo>
                  <a:cubicBezTo>
                    <a:pt x="1790" y="623"/>
                    <a:pt x="1794" y="622"/>
                    <a:pt x="1798" y="622"/>
                  </a:cubicBezTo>
                  <a:cubicBezTo>
                    <a:pt x="1959" y="622"/>
                    <a:pt x="2142" y="840"/>
                    <a:pt x="2382" y="1144"/>
                  </a:cubicBezTo>
                  <a:cubicBezTo>
                    <a:pt x="2417" y="1186"/>
                    <a:pt x="2448" y="1232"/>
                    <a:pt x="2480" y="1267"/>
                  </a:cubicBezTo>
                  <a:cubicBezTo>
                    <a:pt x="2609" y="1428"/>
                    <a:pt x="2567" y="1547"/>
                    <a:pt x="2522" y="1666"/>
                  </a:cubicBezTo>
                  <a:cubicBezTo>
                    <a:pt x="2455" y="1817"/>
                    <a:pt x="2455" y="1985"/>
                    <a:pt x="2515" y="2135"/>
                  </a:cubicBezTo>
                  <a:lnTo>
                    <a:pt x="2515" y="2139"/>
                  </a:lnTo>
                  <a:cubicBezTo>
                    <a:pt x="2588" y="2343"/>
                    <a:pt x="2648" y="2372"/>
                    <a:pt x="2735" y="2372"/>
                  </a:cubicBezTo>
                  <a:cubicBezTo>
                    <a:pt x="2753" y="2372"/>
                    <a:pt x="2771" y="2371"/>
                    <a:pt x="2791" y="2370"/>
                  </a:cubicBezTo>
                  <a:cubicBezTo>
                    <a:pt x="2815" y="2368"/>
                    <a:pt x="2842" y="2366"/>
                    <a:pt x="2869" y="2366"/>
                  </a:cubicBezTo>
                  <a:cubicBezTo>
                    <a:pt x="2944" y="2366"/>
                    <a:pt x="3030" y="2380"/>
                    <a:pt x="3120" y="2447"/>
                  </a:cubicBezTo>
                  <a:cubicBezTo>
                    <a:pt x="3288" y="2567"/>
                    <a:pt x="3505" y="2650"/>
                    <a:pt x="3686" y="2650"/>
                  </a:cubicBezTo>
                  <a:cubicBezTo>
                    <a:pt x="3784" y="2650"/>
                    <a:pt x="3872" y="2626"/>
                    <a:pt x="3936" y="2569"/>
                  </a:cubicBezTo>
                  <a:cubicBezTo>
                    <a:pt x="3978" y="2534"/>
                    <a:pt x="4013" y="2503"/>
                    <a:pt x="4044" y="2471"/>
                  </a:cubicBezTo>
                  <a:cubicBezTo>
                    <a:pt x="4146" y="2377"/>
                    <a:pt x="4216" y="2310"/>
                    <a:pt x="4290" y="2310"/>
                  </a:cubicBezTo>
                  <a:lnTo>
                    <a:pt x="4314" y="2310"/>
                  </a:lnTo>
                  <a:cubicBezTo>
                    <a:pt x="4370" y="2328"/>
                    <a:pt x="4412" y="2370"/>
                    <a:pt x="4430" y="2422"/>
                  </a:cubicBezTo>
                  <a:cubicBezTo>
                    <a:pt x="4535" y="2671"/>
                    <a:pt x="5165" y="2702"/>
                    <a:pt x="6190" y="2723"/>
                  </a:cubicBezTo>
                  <a:cubicBezTo>
                    <a:pt x="6218" y="2724"/>
                    <a:pt x="6245" y="2724"/>
                    <a:pt x="6270" y="2724"/>
                  </a:cubicBezTo>
                  <a:cubicBezTo>
                    <a:pt x="6872" y="2724"/>
                    <a:pt x="7024" y="2572"/>
                    <a:pt x="7115" y="2478"/>
                  </a:cubicBezTo>
                  <a:cubicBezTo>
                    <a:pt x="7166" y="2427"/>
                    <a:pt x="7211" y="2388"/>
                    <a:pt x="7277" y="2388"/>
                  </a:cubicBezTo>
                  <a:cubicBezTo>
                    <a:pt x="7319" y="2388"/>
                    <a:pt x="7368" y="2403"/>
                    <a:pt x="7433" y="2440"/>
                  </a:cubicBezTo>
                  <a:cubicBezTo>
                    <a:pt x="7627" y="2551"/>
                    <a:pt x="8001" y="2599"/>
                    <a:pt x="8339" y="2599"/>
                  </a:cubicBezTo>
                  <a:cubicBezTo>
                    <a:pt x="8531" y="2599"/>
                    <a:pt x="8712" y="2583"/>
                    <a:pt x="8841" y="2555"/>
                  </a:cubicBezTo>
                  <a:cubicBezTo>
                    <a:pt x="9131" y="2492"/>
                    <a:pt x="9296" y="2002"/>
                    <a:pt x="9275" y="1757"/>
                  </a:cubicBezTo>
                  <a:cubicBezTo>
                    <a:pt x="9229" y="1687"/>
                    <a:pt x="8764" y="1561"/>
                    <a:pt x="7902" y="1498"/>
                  </a:cubicBezTo>
                  <a:cubicBezTo>
                    <a:pt x="7656" y="1480"/>
                    <a:pt x="7422" y="1472"/>
                    <a:pt x="7212" y="1472"/>
                  </a:cubicBezTo>
                  <a:cubicBezTo>
                    <a:pt x="6761" y="1472"/>
                    <a:pt x="6419" y="1511"/>
                    <a:pt x="6292" y="1586"/>
                  </a:cubicBezTo>
                  <a:cubicBezTo>
                    <a:pt x="6154" y="1665"/>
                    <a:pt x="5995" y="1691"/>
                    <a:pt x="5831" y="1691"/>
                  </a:cubicBezTo>
                  <a:cubicBezTo>
                    <a:pt x="5678" y="1691"/>
                    <a:pt x="5522" y="1669"/>
                    <a:pt x="5375" y="1649"/>
                  </a:cubicBezTo>
                  <a:cubicBezTo>
                    <a:pt x="5236" y="1629"/>
                    <a:pt x="5103" y="1610"/>
                    <a:pt x="4986" y="1610"/>
                  </a:cubicBezTo>
                  <a:cubicBezTo>
                    <a:pt x="4890" y="1610"/>
                    <a:pt x="4805" y="1623"/>
                    <a:pt x="4738" y="1659"/>
                  </a:cubicBezTo>
                  <a:cubicBezTo>
                    <a:pt x="4661" y="1701"/>
                    <a:pt x="4600" y="1718"/>
                    <a:pt x="4548" y="1718"/>
                  </a:cubicBezTo>
                  <a:cubicBezTo>
                    <a:pt x="4454" y="1718"/>
                    <a:pt x="4393" y="1662"/>
                    <a:pt x="4332" y="1603"/>
                  </a:cubicBezTo>
                  <a:cubicBezTo>
                    <a:pt x="4233" y="1515"/>
                    <a:pt x="4118" y="1414"/>
                    <a:pt x="3806" y="1400"/>
                  </a:cubicBezTo>
                  <a:cubicBezTo>
                    <a:pt x="3600" y="1393"/>
                    <a:pt x="3502" y="1354"/>
                    <a:pt x="3474" y="1270"/>
                  </a:cubicBezTo>
                  <a:cubicBezTo>
                    <a:pt x="3439" y="1148"/>
                    <a:pt x="3600" y="1032"/>
                    <a:pt x="3768" y="910"/>
                  </a:cubicBezTo>
                  <a:cubicBezTo>
                    <a:pt x="3820" y="875"/>
                    <a:pt x="3869" y="836"/>
                    <a:pt x="3918" y="794"/>
                  </a:cubicBezTo>
                  <a:cubicBezTo>
                    <a:pt x="3826" y="680"/>
                    <a:pt x="3133" y="437"/>
                    <a:pt x="2700" y="437"/>
                  </a:cubicBezTo>
                  <a:cubicBezTo>
                    <a:pt x="2641" y="437"/>
                    <a:pt x="2586" y="441"/>
                    <a:pt x="2539" y="451"/>
                  </a:cubicBezTo>
                  <a:cubicBezTo>
                    <a:pt x="2461" y="468"/>
                    <a:pt x="2388" y="476"/>
                    <a:pt x="2319" y="476"/>
                  </a:cubicBezTo>
                  <a:cubicBezTo>
                    <a:pt x="2056" y="476"/>
                    <a:pt x="1848" y="367"/>
                    <a:pt x="1615" y="248"/>
                  </a:cubicBezTo>
                  <a:cubicBezTo>
                    <a:pt x="1527" y="199"/>
                    <a:pt x="1436" y="154"/>
                    <a:pt x="1335" y="108"/>
                  </a:cubicBezTo>
                  <a:cubicBezTo>
                    <a:pt x="1171" y="35"/>
                    <a:pt x="899" y="0"/>
                    <a:pt x="64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4"/>
            <p:cNvSpPr/>
            <p:nvPr/>
          </p:nvSpPr>
          <p:spPr>
            <a:xfrm>
              <a:off x="5116503" y="1925473"/>
              <a:ext cx="17131" cy="8520"/>
            </a:xfrm>
            <a:custGeom>
              <a:rect b="b" l="l" r="r" t="t"/>
              <a:pathLst>
                <a:path extrusionOk="0" h="375" w="754">
                  <a:moveTo>
                    <a:pt x="415" y="0"/>
                  </a:moveTo>
                  <a:cubicBezTo>
                    <a:pt x="409" y="0"/>
                    <a:pt x="402" y="0"/>
                    <a:pt x="396" y="0"/>
                  </a:cubicBezTo>
                  <a:cubicBezTo>
                    <a:pt x="391" y="0"/>
                    <a:pt x="386" y="0"/>
                    <a:pt x="380" y="0"/>
                  </a:cubicBezTo>
                  <a:cubicBezTo>
                    <a:pt x="281" y="0"/>
                    <a:pt x="185" y="31"/>
                    <a:pt x="102" y="88"/>
                  </a:cubicBezTo>
                  <a:cubicBezTo>
                    <a:pt x="36" y="133"/>
                    <a:pt x="1" y="190"/>
                    <a:pt x="8" y="235"/>
                  </a:cubicBezTo>
                  <a:cubicBezTo>
                    <a:pt x="11" y="277"/>
                    <a:pt x="57" y="312"/>
                    <a:pt x="134" y="344"/>
                  </a:cubicBezTo>
                  <a:cubicBezTo>
                    <a:pt x="191" y="365"/>
                    <a:pt x="253" y="374"/>
                    <a:pt x="314" y="374"/>
                  </a:cubicBezTo>
                  <a:cubicBezTo>
                    <a:pt x="504" y="374"/>
                    <a:pt x="688" y="286"/>
                    <a:pt x="725" y="197"/>
                  </a:cubicBezTo>
                  <a:cubicBezTo>
                    <a:pt x="753" y="133"/>
                    <a:pt x="680" y="84"/>
                    <a:pt x="613" y="49"/>
                  </a:cubicBezTo>
                  <a:cubicBezTo>
                    <a:pt x="552" y="17"/>
                    <a:pt x="483" y="0"/>
                    <a:pt x="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34"/>
            <p:cNvSpPr/>
            <p:nvPr/>
          </p:nvSpPr>
          <p:spPr>
            <a:xfrm>
              <a:off x="5047937" y="1817534"/>
              <a:ext cx="139773" cy="91948"/>
            </a:xfrm>
            <a:custGeom>
              <a:rect b="b" l="l" r="r" t="t"/>
              <a:pathLst>
                <a:path extrusionOk="0" h="4047" w="6152">
                  <a:moveTo>
                    <a:pt x="1533" y="1"/>
                  </a:moveTo>
                  <a:cubicBezTo>
                    <a:pt x="1488" y="1"/>
                    <a:pt x="1454" y="5"/>
                    <a:pt x="1433" y="8"/>
                  </a:cubicBezTo>
                  <a:cubicBezTo>
                    <a:pt x="1384" y="15"/>
                    <a:pt x="1342" y="29"/>
                    <a:pt x="1300" y="53"/>
                  </a:cubicBezTo>
                  <a:cubicBezTo>
                    <a:pt x="1314" y="57"/>
                    <a:pt x="1331" y="64"/>
                    <a:pt x="1345" y="64"/>
                  </a:cubicBezTo>
                  <a:cubicBezTo>
                    <a:pt x="1573" y="109"/>
                    <a:pt x="1702" y="197"/>
                    <a:pt x="1688" y="305"/>
                  </a:cubicBezTo>
                  <a:cubicBezTo>
                    <a:pt x="1679" y="371"/>
                    <a:pt x="1609" y="438"/>
                    <a:pt x="1445" y="438"/>
                  </a:cubicBezTo>
                  <a:cubicBezTo>
                    <a:pt x="1424" y="438"/>
                    <a:pt x="1401" y="437"/>
                    <a:pt x="1377" y="435"/>
                  </a:cubicBezTo>
                  <a:cubicBezTo>
                    <a:pt x="1325" y="431"/>
                    <a:pt x="1273" y="429"/>
                    <a:pt x="1223" y="429"/>
                  </a:cubicBezTo>
                  <a:cubicBezTo>
                    <a:pt x="1086" y="429"/>
                    <a:pt x="962" y="442"/>
                    <a:pt x="901" y="463"/>
                  </a:cubicBezTo>
                  <a:cubicBezTo>
                    <a:pt x="946" y="487"/>
                    <a:pt x="995" y="512"/>
                    <a:pt x="1041" y="529"/>
                  </a:cubicBezTo>
                  <a:cubicBezTo>
                    <a:pt x="1174" y="578"/>
                    <a:pt x="1303" y="641"/>
                    <a:pt x="1286" y="746"/>
                  </a:cubicBezTo>
                  <a:cubicBezTo>
                    <a:pt x="1261" y="894"/>
                    <a:pt x="876" y="922"/>
                    <a:pt x="558" y="922"/>
                  </a:cubicBezTo>
                  <a:cubicBezTo>
                    <a:pt x="390" y="922"/>
                    <a:pt x="323" y="1020"/>
                    <a:pt x="320" y="1104"/>
                  </a:cubicBezTo>
                  <a:cubicBezTo>
                    <a:pt x="309" y="1223"/>
                    <a:pt x="414" y="1366"/>
                    <a:pt x="663" y="1398"/>
                  </a:cubicBezTo>
                  <a:cubicBezTo>
                    <a:pt x="838" y="1422"/>
                    <a:pt x="943" y="1475"/>
                    <a:pt x="971" y="1555"/>
                  </a:cubicBezTo>
                  <a:cubicBezTo>
                    <a:pt x="988" y="1608"/>
                    <a:pt x="974" y="1664"/>
                    <a:pt x="932" y="1699"/>
                  </a:cubicBezTo>
                  <a:cubicBezTo>
                    <a:pt x="868" y="1770"/>
                    <a:pt x="727" y="1823"/>
                    <a:pt x="561" y="1823"/>
                  </a:cubicBezTo>
                  <a:cubicBezTo>
                    <a:pt x="492" y="1823"/>
                    <a:pt x="418" y="1814"/>
                    <a:pt x="344" y="1793"/>
                  </a:cubicBezTo>
                  <a:cubicBezTo>
                    <a:pt x="256" y="1769"/>
                    <a:pt x="187" y="1760"/>
                    <a:pt x="135" y="1760"/>
                  </a:cubicBezTo>
                  <a:cubicBezTo>
                    <a:pt x="54" y="1760"/>
                    <a:pt x="14" y="1782"/>
                    <a:pt x="8" y="1797"/>
                  </a:cubicBezTo>
                  <a:cubicBezTo>
                    <a:pt x="1" y="1818"/>
                    <a:pt x="36" y="1884"/>
                    <a:pt x="197" y="1965"/>
                  </a:cubicBezTo>
                  <a:cubicBezTo>
                    <a:pt x="334" y="2028"/>
                    <a:pt x="439" y="2143"/>
                    <a:pt x="481" y="2287"/>
                  </a:cubicBezTo>
                  <a:cubicBezTo>
                    <a:pt x="519" y="2385"/>
                    <a:pt x="554" y="2472"/>
                    <a:pt x="729" y="2546"/>
                  </a:cubicBezTo>
                  <a:cubicBezTo>
                    <a:pt x="795" y="2575"/>
                    <a:pt x="890" y="2586"/>
                    <a:pt x="999" y="2586"/>
                  </a:cubicBezTo>
                  <a:cubicBezTo>
                    <a:pt x="1163" y="2586"/>
                    <a:pt x="1359" y="2562"/>
                    <a:pt x="1541" y="2539"/>
                  </a:cubicBezTo>
                  <a:cubicBezTo>
                    <a:pt x="1728" y="2514"/>
                    <a:pt x="1897" y="2492"/>
                    <a:pt x="2034" y="2492"/>
                  </a:cubicBezTo>
                  <a:cubicBezTo>
                    <a:pt x="2205" y="2492"/>
                    <a:pt x="2325" y="2526"/>
                    <a:pt x="2364" y="2633"/>
                  </a:cubicBezTo>
                  <a:cubicBezTo>
                    <a:pt x="2382" y="2672"/>
                    <a:pt x="2378" y="2717"/>
                    <a:pt x="2357" y="2756"/>
                  </a:cubicBezTo>
                  <a:cubicBezTo>
                    <a:pt x="2291" y="2875"/>
                    <a:pt x="2066" y="2931"/>
                    <a:pt x="1737" y="3001"/>
                  </a:cubicBezTo>
                  <a:cubicBezTo>
                    <a:pt x="1622" y="3022"/>
                    <a:pt x="1510" y="3050"/>
                    <a:pt x="1401" y="3089"/>
                  </a:cubicBezTo>
                  <a:cubicBezTo>
                    <a:pt x="1503" y="3162"/>
                    <a:pt x="1608" y="3225"/>
                    <a:pt x="1716" y="3281"/>
                  </a:cubicBezTo>
                  <a:cubicBezTo>
                    <a:pt x="1989" y="3432"/>
                    <a:pt x="2154" y="3530"/>
                    <a:pt x="2182" y="3638"/>
                  </a:cubicBezTo>
                  <a:cubicBezTo>
                    <a:pt x="2186" y="3663"/>
                    <a:pt x="2186" y="3691"/>
                    <a:pt x="2175" y="3715"/>
                  </a:cubicBezTo>
                  <a:cubicBezTo>
                    <a:pt x="2252" y="3803"/>
                    <a:pt x="2770" y="4002"/>
                    <a:pt x="3131" y="4041"/>
                  </a:cubicBezTo>
                  <a:cubicBezTo>
                    <a:pt x="3169" y="4045"/>
                    <a:pt x="3200" y="4046"/>
                    <a:pt x="3226" y="4046"/>
                  </a:cubicBezTo>
                  <a:cubicBezTo>
                    <a:pt x="3319" y="4046"/>
                    <a:pt x="3341" y="4027"/>
                    <a:pt x="3341" y="4027"/>
                  </a:cubicBezTo>
                  <a:cubicBezTo>
                    <a:pt x="3416" y="3905"/>
                    <a:pt x="3548" y="3864"/>
                    <a:pt x="3694" y="3864"/>
                  </a:cubicBezTo>
                  <a:cubicBezTo>
                    <a:pt x="3868" y="3864"/>
                    <a:pt x="4060" y="3923"/>
                    <a:pt x="4195" y="3974"/>
                  </a:cubicBezTo>
                  <a:cubicBezTo>
                    <a:pt x="4206" y="3978"/>
                    <a:pt x="4217" y="3981"/>
                    <a:pt x="4227" y="3981"/>
                  </a:cubicBezTo>
                  <a:cubicBezTo>
                    <a:pt x="4311" y="3981"/>
                    <a:pt x="4368" y="3847"/>
                    <a:pt x="4440" y="3663"/>
                  </a:cubicBezTo>
                  <a:cubicBezTo>
                    <a:pt x="4500" y="3512"/>
                    <a:pt x="4549" y="3383"/>
                    <a:pt x="4643" y="3355"/>
                  </a:cubicBezTo>
                  <a:cubicBezTo>
                    <a:pt x="4655" y="3352"/>
                    <a:pt x="4668" y="3350"/>
                    <a:pt x="4680" y="3350"/>
                  </a:cubicBezTo>
                  <a:cubicBezTo>
                    <a:pt x="4711" y="3350"/>
                    <a:pt x="4741" y="3359"/>
                    <a:pt x="4766" y="3379"/>
                  </a:cubicBezTo>
                  <a:cubicBezTo>
                    <a:pt x="4776" y="3390"/>
                    <a:pt x="4794" y="3393"/>
                    <a:pt x="4811" y="3393"/>
                  </a:cubicBezTo>
                  <a:cubicBezTo>
                    <a:pt x="4832" y="3390"/>
                    <a:pt x="4871" y="3327"/>
                    <a:pt x="4902" y="3271"/>
                  </a:cubicBezTo>
                  <a:cubicBezTo>
                    <a:pt x="4969" y="3152"/>
                    <a:pt x="5063" y="2991"/>
                    <a:pt x="5263" y="2910"/>
                  </a:cubicBezTo>
                  <a:cubicBezTo>
                    <a:pt x="5420" y="2854"/>
                    <a:pt x="5581" y="2812"/>
                    <a:pt x="5746" y="2780"/>
                  </a:cubicBezTo>
                  <a:cubicBezTo>
                    <a:pt x="5910" y="2749"/>
                    <a:pt x="6134" y="2703"/>
                    <a:pt x="6145" y="2644"/>
                  </a:cubicBezTo>
                  <a:cubicBezTo>
                    <a:pt x="6152" y="2612"/>
                    <a:pt x="6141" y="2577"/>
                    <a:pt x="6117" y="2556"/>
                  </a:cubicBezTo>
                  <a:cubicBezTo>
                    <a:pt x="6091" y="2527"/>
                    <a:pt x="6013" y="2468"/>
                    <a:pt x="5814" y="2468"/>
                  </a:cubicBezTo>
                  <a:cubicBezTo>
                    <a:pt x="5775" y="2468"/>
                    <a:pt x="5732" y="2471"/>
                    <a:pt x="5683" y="2476"/>
                  </a:cubicBezTo>
                  <a:cubicBezTo>
                    <a:pt x="5630" y="2482"/>
                    <a:pt x="5579" y="2485"/>
                    <a:pt x="5530" y="2485"/>
                  </a:cubicBezTo>
                  <a:cubicBezTo>
                    <a:pt x="5294" y="2485"/>
                    <a:pt x="5109" y="2416"/>
                    <a:pt x="5042" y="2297"/>
                  </a:cubicBezTo>
                  <a:cubicBezTo>
                    <a:pt x="5014" y="2245"/>
                    <a:pt x="4986" y="2143"/>
                    <a:pt x="5091" y="2007"/>
                  </a:cubicBezTo>
                  <a:cubicBezTo>
                    <a:pt x="5105" y="1996"/>
                    <a:pt x="5112" y="1975"/>
                    <a:pt x="5112" y="1958"/>
                  </a:cubicBezTo>
                  <a:cubicBezTo>
                    <a:pt x="5105" y="1919"/>
                    <a:pt x="5028" y="1867"/>
                    <a:pt x="4965" y="1828"/>
                  </a:cubicBezTo>
                  <a:cubicBezTo>
                    <a:pt x="4874" y="1769"/>
                    <a:pt x="4787" y="1716"/>
                    <a:pt x="4783" y="1629"/>
                  </a:cubicBezTo>
                  <a:cubicBezTo>
                    <a:pt x="4783" y="1569"/>
                    <a:pt x="4811" y="1517"/>
                    <a:pt x="4860" y="1485"/>
                  </a:cubicBezTo>
                  <a:cubicBezTo>
                    <a:pt x="4892" y="1461"/>
                    <a:pt x="4885" y="1450"/>
                    <a:pt x="4881" y="1443"/>
                  </a:cubicBezTo>
                  <a:cubicBezTo>
                    <a:pt x="4856" y="1399"/>
                    <a:pt x="4743" y="1357"/>
                    <a:pt x="4658" y="1357"/>
                  </a:cubicBezTo>
                  <a:cubicBezTo>
                    <a:pt x="4635" y="1357"/>
                    <a:pt x="4614" y="1360"/>
                    <a:pt x="4598" y="1366"/>
                  </a:cubicBezTo>
                  <a:cubicBezTo>
                    <a:pt x="4580" y="1373"/>
                    <a:pt x="4566" y="1384"/>
                    <a:pt x="4577" y="1422"/>
                  </a:cubicBezTo>
                  <a:cubicBezTo>
                    <a:pt x="4608" y="1548"/>
                    <a:pt x="4552" y="1611"/>
                    <a:pt x="4489" y="1625"/>
                  </a:cubicBezTo>
                  <a:cubicBezTo>
                    <a:pt x="4476" y="1629"/>
                    <a:pt x="4462" y="1630"/>
                    <a:pt x="4448" y="1630"/>
                  </a:cubicBezTo>
                  <a:cubicBezTo>
                    <a:pt x="4282" y="1630"/>
                    <a:pt x="3997" y="1424"/>
                    <a:pt x="3939" y="1216"/>
                  </a:cubicBezTo>
                  <a:cubicBezTo>
                    <a:pt x="3915" y="1125"/>
                    <a:pt x="3677" y="1034"/>
                    <a:pt x="3421" y="936"/>
                  </a:cubicBezTo>
                  <a:cubicBezTo>
                    <a:pt x="3057" y="796"/>
                    <a:pt x="2602" y="624"/>
                    <a:pt x="2238" y="298"/>
                  </a:cubicBezTo>
                  <a:cubicBezTo>
                    <a:pt x="1951" y="44"/>
                    <a:pt x="1683" y="1"/>
                    <a:pt x="153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34"/>
            <p:cNvSpPr/>
            <p:nvPr/>
          </p:nvSpPr>
          <p:spPr>
            <a:xfrm>
              <a:off x="5106257" y="1763803"/>
              <a:ext cx="385059" cy="196119"/>
            </a:xfrm>
            <a:custGeom>
              <a:rect b="b" l="l" r="r" t="t"/>
              <a:pathLst>
                <a:path extrusionOk="0" h="8632" w="16948">
                  <a:moveTo>
                    <a:pt x="10770" y="0"/>
                  </a:moveTo>
                  <a:cubicBezTo>
                    <a:pt x="10609" y="0"/>
                    <a:pt x="10441" y="49"/>
                    <a:pt x="10342" y="118"/>
                  </a:cubicBezTo>
                  <a:cubicBezTo>
                    <a:pt x="10324" y="129"/>
                    <a:pt x="10261" y="178"/>
                    <a:pt x="10279" y="213"/>
                  </a:cubicBezTo>
                  <a:cubicBezTo>
                    <a:pt x="10338" y="349"/>
                    <a:pt x="10289" y="412"/>
                    <a:pt x="10258" y="437"/>
                  </a:cubicBezTo>
                  <a:cubicBezTo>
                    <a:pt x="10232" y="456"/>
                    <a:pt x="10200" y="465"/>
                    <a:pt x="10165" y="465"/>
                  </a:cubicBezTo>
                  <a:cubicBezTo>
                    <a:pt x="10048" y="465"/>
                    <a:pt x="9890" y="370"/>
                    <a:pt x="9764" y="265"/>
                  </a:cubicBezTo>
                  <a:cubicBezTo>
                    <a:pt x="9683" y="197"/>
                    <a:pt x="9574" y="175"/>
                    <a:pt x="9448" y="175"/>
                  </a:cubicBezTo>
                  <a:cubicBezTo>
                    <a:pt x="9339" y="175"/>
                    <a:pt x="9218" y="192"/>
                    <a:pt x="9088" y="209"/>
                  </a:cubicBezTo>
                  <a:cubicBezTo>
                    <a:pt x="8943" y="226"/>
                    <a:pt x="8796" y="244"/>
                    <a:pt x="8647" y="244"/>
                  </a:cubicBezTo>
                  <a:cubicBezTo>
                    <a:pt x="8577" y="244"/>
                    <a:pt x="8507" y="240"/>
                    <a:pt x="8437" y="230"/>
                  </a:cubicBezTo>
                  <a:cubicBezTo>
                    <a:pt x="8404" y="226"/>
                    <a:pt x="8375" y="224"/>
                    <a:pt x="8349" y="224"/>
                  </a:cubicBezTo>
                  <a:cubicBezTo>
                    <a:pt x="8217" y="224"/>
                    <a:pt x="8164" y="278"/>
                    <a:pt x="8108" y="342"/>
                  </a:cubicBezTo>
                  <a:cubicBezTo>
                    <a:pt x="8038" y="414"/>
                    <a:pt x="7970" y="471"/>
                    <a:pt x="7853" y="471"/>
                  </a:cubicBezTo>
                  <a:cubicBezTo>
                    <a:pt x="7781" y="471"/>
                    <a:pt x="7692" y="450"/>
                    <a:pt x="7572" y="398"/>
                  </a:cubicBezTo>
                  <a:cubicBezTo>
                    <a:pt x="7362" y="305"/>
                    <a:pt x="7137" y="258"/>
                    <a:pt x="6911" y="258"/>
                  </a:cubicBezTo>
                  <a:cubicBezTo>
                    <a:pt x="6840" y="258"/>
                    <a:pt x="6768" y="263"/>
                    <a:pt x="6697" y="272"/>
                  </a:cubicBezTo>
                  <a:cubicBezTo>
                    <a:pt x="6725" y="304"/>
                    <a:pt x="6736" y="349"/>
                    <a:pt x="6722" y="388"/>
                  </a:cubicBezTo>
                  <a:cubicBezTo>
                    <a:pt x="6691" y="469"/>
                    <a:pt x="6576" y="519"/>
                    <a:pt x="6445" y="519"/>
                  </a:cubicBezTo>
                  <a:cubicBezTo>
                    <a:pt x="6395" y="519"/>
                    <a:pt x="6342" y="512"/>
                    <a:pt x="6291" y="496"/>
                  </a:cubicBezTo>
                  <a:cubicBezTo>
                    <a:pt x="6245" y="482"/>
                    <a:pt x="6200" y="476"/>
                    <a:pt x="6159" y="476"/>
                  </a:cubicBezTo>
                  <a:cubicBezTo>
                    <a:pt x="6098" y="476"/>
                    <a:pt x="6047" y="491"/>
                    <a:pt x="6022" y="521"/>
                  </a:cubicBezTo>
                  <a:cubicBezTo>
                    <a:pt x="5987" y="563"/>
                    <a:pt x="6008" y="626"/>
                    <a:pt x="6029" y="671"/>
                  </a:cubicBezTo>
                  <a:cubicBezTo>
                    <a:pt x="6053" y="710"/>
                    <a:pt x="6053" y="755"/>
                    <a:pt x="6029" y="794"/>
                  </a:cubicBezTo>
                  <a:cubicBezTo>
                    <a:pt x="5993" y="849"/>
                    <a:pt x="5916" y="865"/>
                    <a:pt x="5791" y="865"/>
                  </a:cubicBezTo>
                  <a:cubicBezTo>
                    <a:pt x="5734" y="865"/>
                    <a:pt x="5666" y="861"/>
                    <a:pt x="5587" y="857"/>
                  </a:cubicBezTo>
                  <a:cubicBezTo>
                    <a:pt x="5515" y="852"/>
                    <a:pt x="5424" y="845"/>
                    <a:pt x="5344" y="845"/>
                  </a:cubicBezTo>
                  <a:cubicBezTo>
                    <a:pt x="5253" y="845"/>
                    <a:pt x="5174" y="854"/>
                    <a:pt x="5146" y="881"/>
                  </a:cubicBezTo>
                  <a:cubicBezTo>
                    <a:pt x="5143" y="885"/>
                    <a:pt x="5139" y="888"/>
                    <a:pt x="5139" y="895"/>
                  </a:cubicBezTo>
                  <a:cubicBezTo>
                    <a:pt x="5139" y="1032"/>
                    <a:pt x="5055" y="1158"/>
                    <a:pt x="4929" y="1211"/>
                  </a:cubicBezTo>
                  <a:cubicBezTo>
                    <a:pt x="4869" y="1239"/>
                    <a:pt x="4803" y="1253"/>
                    <a:pt x="4736" y="1253"/>
                  </a:cubicBezTo>
                  <a:cubicBezTo>
                    <a:pt x="4614" y="1253"/>
                    <a:pt x="4487" y="1206"/>
                    <a:pt x="4376" y="1116"/>
                  </a:cubicBezTo>
                  <a:cubicBezTo>
                    <a:pt x="4206" y="972"/>
                    <a:pt x="3822" y="904"/>
                    <a:pt x="3614" y="904"/>
                  </a:cubicBezTo>
                  <a:cubicBezTo>
                    <a:pt x="3569" y="904"/>
                    <a:pt x="3533" y="907"/>
                    <a:pt x="3508" y="913"/>
                  </a:cubicBezTo>
                  <a:lnTo>
                    <a:pt x="3515" y="916"/>
                  </a:lnTo>
                  <a:cubicBezTo>
                    <a:pt x="3571" y="962"/>
                    <a:pt x="3592" y="1007"/>
                    <a:pt x="3578" y="1056"/>
                  </a:cubicBezTo>
                  <a:cubicBezTo>
                    <a:pt x="3550" y="1148"/>
                    <a:pt x="3406" y="1165"/>
                    <a:pt x="3207" y="1190"/>
                  </a:cubicBezTo>
                  <a:cubicBezTo>
                    <a:pt x="3130" y="1197"/>
                    <a:pt x="3053" y="1211"/>
                    <a:pt x="2976" y="1228"/>
                  </a:cubicBezTo>
                  <a:lnTo>
                    <a:pt x="2979" y="1232"/>
                  </a:lnTo>
                  <a:cubicBezTo>
                    <a:pt x="3102" y="1323"/>
                    <a:pt x="3088" y="1414"/>
                    <a:pt x="3067" y="1463"/>
                  </a:cubicBezTo>
                  <a:cubicBezTo>
                    <a:pt x="3009" y="1587"/>
                    <a:pt x="2790" y="1656"/>
                    <a:pt x="2658" y="1656"/>
                  </a:cubicBezTo>
                  <a:cubicBezTo>
                    <a:pt x="2638" y="1656"/>
                    <a:pt x="2620" y="1655"/>
                    <a:pt x="2605" y="1652"/>
                  </a:cubicBezTo>
                  <a:cubicBezTo>
                    <a:pt x="2556" y="1645"/>
                    <a:pt x="2517" y="1606"/>
                    <a:pt x="2510" y="1557"/>
                  </a:cubicBezTo>
                  <a:cubicBezTo>
                    <a:pt x="2493" y="1526"/>
                    <a:pt x="2374" y="1456"/>
                    <a:pt x="2199" y="1421"/>
                  </a:cubicBezTo>
                  <a:cubicBezTo>
                    <a:pt x="2136" y="1408"/>
                    <a:pt x="2078" y="1402"/>
                    <a:pt x="2024" y="1402"/>
                  </a:cubicBezTo>
                  <a:cubicBezTo>
                    <a:pt x="1916" y="1402"/>
                    <a:pt x="1828" y="1427"/>
                    <a:pt x="1772" y="1477"/>
                  </a:cubicBezTo>
                  <a:cubicBezTo>
                    <a:pt x="1698" y="1547"/>
                    <a:pt x="1631" y="1620"/>
                    <a:pt x="1572" y="1704"/>
                  </a:cubicBezTo>
                  <a:cubicBezTo>
                    <a:pt x="1498" y="1802"/>
                    <a:pt x="1442" y="1872"/>
                    <a:pt x="1362" y="1876"/>
                  </a:cubicBezTo>
                  <a:cubicBezTo>
                    <a:pt x="1313" y="1872"/>
                    <a:pt x="1267" y="1848"/>
                    <a:pt x="1239" y="1809"/>
                  </a:cubicBezTo>
                  <a:cubicBezTo>
                    <a:pt x="1208" y="1771"/>
                    <a:pt x="1117" y="1749"/>
                    <a:pt x="982" y="1749"/>
                  </a:cubicBezTo>
                  <a:cubicBezTo>
                    <a:pt x="781" y="1749"/>
                    <a:pt x="484" y="1799"/>
                    <a:pt x="151" y="1925"/>
                  </a:cubicBezTo>
                  <a:cubicBezTo>
                    <a:pt x="95" y="1942"/>
                    <a:pt x="46" y="1970"/>
                    <a:pt x="0" y="2005"/>
                  </a:cubicBezTo>
                  <a:cubicBezTo>
                    <a:pt x="25" y="2021"/>
                    <a:pt x="80" y="2031"/>
                    <a:pt x="150" y="2031"/>
                  </a:cubicBezTo>
                  <a:cubicBezTo>
                    <a:pt x="254" y="2031"/>
                    <a:pt x="389" y="2007"/>
                    <a:pt x="501" y="1935"/>
                  </a:cubicBezTo>
                  <a:cubicBezTo>
                    <a:pt x="637" y="1847"/>
                    <a:pt x="766" y="1813"/>
                    <a:pt x="861" y="1813"/>
                  </a:cubicBezTo>
                  <a:cubicBezTo>
                    <a:pt x="910" y="1813"/>
                    <a:pt x="950" y="1822"/>
                    <a:pt x="977" y="1837"/>
                  </a:cubicBezTo>
                  <a:cubicBezTo>
                    <a:pt x="1019" y="1858"/>
                    <a:pt x="1043" y="1900"/>
                    <a:pt x="1043" y="1942"/>
                  </a:cubicBezTo>
                  <a:cubicBezTo>
                    <a:pt x="1043" y="2009"/>
                    <a:pt x="987" y="2068"/>
                    <a:pt x="882" y="2117"/>
                  </a:cubicBezTo>
                  <a:cubicBezTo>
                    <a:pt x="837" y="2138"/>
                    <a:pt x="798" y="2163"/>
                    <a:pt x="763" y="2194"/>
                  </a:cubicBezTo>
                  <a:cubicBezTo>
                    <a:pt x="788" y="2202"/>
                    <a:pt x="843" y="2215"/>
                    <a:pt x="958" y="2215"/>
                  </a:cubicBezTo>
                  <a:cubicBezTo>
                    <a:pt x="990" y="2215"/>
                    <a:pt x="1026" y="2214"/>
                    <a:pt x="1068" y="2212"/>
                  </a:cubicBezTo>
                  <a:cubicBezTo>
                    <a:pt x="1098" y="2210"/>
                    <a:pt x="1125" y="2209"/>
                    <a:pt x="1148" y="2209"/>
                  </a:cubicBezTo>
                  <a:cubicBezTo>
                    <a:pt x="1220" y="2209"/>
                    <a:pt x="1266" y="2221"/>
                    <a:pt x="1281" y="2268"/>
                  </a:cubicBezTo>
                  <a:cubicBezTo>
                    <a:pt x="1302" y="2331"/>
                    <a:pt x="1250" y="2366"/>
                    <a:pt x="1176" y="2415"/>
                  </a:cubicBezTo>
                  <a:cubicBezTo>
                    <a:pt x="1099" y="2467"/>
                    <a:pt x="966" y="2558"/>
                    <a:pt x="966" y="2642"/>
                  </a:cubicBezTo>
                  <a:cubicBezTo>
                    <a:pt x="966" y="2698"/>
                    <a:pt x="1015" y="2719"/>
                    <a:pt x="1162" y="2747"/>
                  </a:cubicBezTo>
                  <a:cubicBezTo>
                    <a:pt x="1288" y="2772"/>
                    <a:pt x="1460" y="2807"/>
                    <a:pt x="1477" y="2975"/>
                  </a:cubicBezTo>
                  <a:cubicBezTo>
                    <a:pt x="1477" y="2992"/>
                    <a:pt x="1509" y="3031"/>
                    <a:pt x="1607" y="3066"/>
                  </a:cubicBezTo>
                  <a:cubicBezTo>
                    <a:pt x="1735" y="3115"/>
                    <a:pt x="1927" y="3144"/>
                    <a:pt x="2121" y="3144"/>
                  </a:cubicBezTo>
                  <a:cubicBezTo>
                    <a:pt x="2372" y="3144"/>
                    <a:pt x="2627" y="3095"/>
                    <a:pt x="2752" y="2978"/>
                  </a:cubicBezTo>
                  <a:cubicBezTo>
                    <a:pt x="2824" y="2912"/>
                    <a:pt x="2898" y="2854"/>
                    <a:pt x="2965" y="2854"/>
                  </a:cubicBezTo>
                  <a:cubicBezTo>
                    <a:pt x="2982" y="2854"/>
                    <a:pt x="2998" y="2858"/>
                    <a:pt x="3014" y="2866"/>
                  </a:cubicBezTo>
                  <a:cubicBezTo>
                    <a:pt x="3098" y="2912"/>
                    <a:pt x="3074" y="3045"/>
                    <a:pt x="3046" y="3196"/>
                  </a:cubicBezTo>
                  <a:cubicBezTo>
                    <a:pt x="3039" y="3231"/>
                    <a:pt x="3035" y="3262"/>
                    <a:pt x="3032" y="3294"/>
                  </a:cubicBezTo>
                  <a:cubicBezTo>
                    <a:pt x="3096" y="3370"/>
                    <a:pt x="3600" y="3470"/>
                    <a:pt x="4019" y="3470"/>
                  </a:cubicBezTo>
                  <a:cubicBezTo>
                    <a:pt x="4100" y="3470"/>
                    <a:pt x="4179" y="3467"/>
                    <a:pt x="4250" y="3458"/>
                  </a:cubicBezTo>
                  <a:cubicBezTo>
                    <a:pt x="4432" y="3437"/>
                    <a:pt x="4453" y="3399"/>
                    <a:pt x="4453" y="3399"/>
                  </a:cubicBezTo>
                  <a:cubicBezTo>
                    <a:pt x="4499" y="3244"/>
                    <a:pt x="4596" y="3197"/>
                    <a:pt x="4715" y="3197"/>
                  </a:cubicBezTo>
                  <a:cubicBezTo>
                    <a:pt x="4805" y="3197"/>
                    <a:pt x="4908" y="3224"/>
                    <a:pt x="5010" y="3252"/>
                  </a:cubicBezTo>
                  <a:cubicBezTo>
                    <a:pt x="5041" y="3262"/>
                    <a:pt x="5076" y="3269"/>
                    <a:pt x="5115" y="3280"/>
                  </a:cubicBezTo>
                  <a:cubicBezTo>
                    <a:pt x="5138" y="3285"/>
                    <a:pt x="5170" y="3288"/>
                    <a:pt x="5209" y="3288"/>
                  </a:cubicBezTo>
                  <a:cubicBezTo>
                    <a:pt x="5542" y="3288"/>
                    <a:pt x="6400" y="3086"/>
                    <a:pt x="6697" y="2873"/>
                  </a:cubicBezTo>
                  <a:cubicBezTo>
                    <a:pt x="6771" y="2821"/>
                    <a:pt x="6778" y="2786"/>
                    <a:pt x="6778" y="2779"/>
                  </a:cubicBezTo>
                  <a:cubicBezTo>
                    <a:pt x="6788" y="2653"/>
                    <a:pt x="6862" y="2628"/>
                    <a:pt x="6893" y="2625"/>
                  </a:cubicBezTo>
                  <a:cubicBezTo>
                    <a:pt x="6899" y="2624"/>
                    <a:pt x="6904" y="2624"/>
                    <a:pt x="6910" y="2624"/>
                  </a:cubicBezTo>
                  <a:cubicBezTo>
                    <a:pt x="6985" y="2624"/>
                    <a:pt x="7057" y="2688"/>
                    <a:pt x="7096" y="2786"/>
                  </a:cubicBezTo>
                  <a:cubicBezTo>
                    <a:pt x="7152" y="2926"/>
                    <a:pt x="7124" y="3136"/>
                    <a:pt x="6883" y="3301"/>
                  </a:cubicBezTo>
                  <a:cubicBezTo>
                    <a:pt x="6568" y="3514"/>
                    <a:pt x="6074" y="3567"/>
                    <a:pt x="5636" y="3612"/>
                  </a:cubicBezTo>
                  <a:cubicBezTo>
                    <a:pt x="5416" y="3637"/>
                    <a:pt x="5206" y="3654"/>
                    <a:pt x="5069" y="3700"/>
                  </a:cubicBezTo>
                  <a:cubicBezTo>
                    <a:pt x="4999" y="3721"/>
                    <a:pt x="4989" y="3738"/>
                    <a:pt x="4985" y="3738"/>
                  </a:cubicBezTo>
                  <a:cubicBezTo>
                    <a:pt x="4985" y="3798"/>
                    <a:pt x="5244" y="3962"/>
                    <a:pt x="5398" y="4060"/>
                  </a:cubicBezTo>
                  <a:cubicBezTo>
                    <a:pt x="5524" y="4141"/>
                    <a:pt x="5654" y="4225"/>
                    <a:pt x="5769" y="4312"/>
                  </a:cubicBezTo>
                  <a:cubicBezTo>
                    <a:pt x="5868" y="4386"/>
                    <a:pt x="5906" y="4445"/>
                    <a:pt x="5896" y="4501"/>
                  </a:cubicBezTo>
                  <a:cubicBezTo>
                    <a:pt x="5885" y="4543"/>
                    <a:pt x="5854" y="4575"/>
                    <a:pt x="5815" y="4582"/>
                  </a:cubicBezTo>
                  <a:cubicBezTo>
                    <a:pt x="5794" y="4588"/>
                    <a:pt x="5768" y="4591"/>
                    <a:pt x="5737" y="4591"/>
                  </a:cubicBezTo>
                  <a:cubicBezTo>
                    <a:pt x="5499" y="4591"/>
                    <a:pt x="5006" y="4405"/>
                    <a:pt x="4758" y="4141"/>
                  </a:cubicBezTo>
                  <a:cubicBezTo>
                    <a:pt x="4525" y="3893"/>
                    <a:pt x="4054" y="3765"/>
                    <a:pt x="3387" y="3765"/>
                  </a:cubicBezTo>
                  <a:cubicBezTo>
                    <a:pt x="3291" y="3765"/>
                    <a:pt x="3192" y="3768"/>
                    <a:pt x="3088" y="3773"/>
                  </a:cubicBezTo>
                  <a:cubicBezTo>
                    <a:pt x="2871" y="3787"/>
                    <a:pt x="2857" y="4029"/>
                    <a:pt x="2860" y="4102"/>
                  </a:cubicBezTo>
                  <a:cubicBezTo>
                    <a:pt x="2864" y="4298"/>
                    <a:pt x="2969" y="4515"/>
                    <a:pt x="3109" y="4515"/>
                  </a:cubicBezTo>
                  <a:cubicBezTo>
                    <a:pt x="3550" y="4515"/>
                    <a:pt x="3883" y="4729"/>
                    <a:pt x="4184" y="5201"/>
                  </a:cubicBezTo>
                  <a:cubicBezTo>
                    <a:pt x="4366" y="5485"/>
                    <a:pt x="4663" y="5569"/>
                    <a:pt x="4901" y="5639"/>
                  </a:cubicBezTo>
                  <a:cubicBezTo>
                    <a:pt x="5094" y="5695"/>
                    <a:pt x="5262" y="5741"/>
                    <a:pt x="5262" y="5895"/>
                  </a:cubicBezTo>
                  <a:cubicBezTo>
                    <a:pt x="5262" y="5933"/>
                    <a:pt x="5241" y="5975"/>
                    <a:pt x="5209" y="5996"/>
                  </a:cubicBezTo>
                  <a:cubicBezTo>
                    <a:pt x="5178" y="6019"/>
                    <a:pt x="5135" y="6030"/>
                    <a:pt x="5079" y="6030"/>
                  </a:cubicBezTo>
                  <a:cubicBezTo>
                    <a:pt x="4932" y="6030"/>
                    <a:pt x="4698" y="5958"/>
                    <a:pt x="4359" y="5849"/>
                  </a:cubicBezTo>
                  <a:cubicBezTo>
                    <a:pt x="4145" y="5776"/>
                    <a:pt x="3925" y="5716"/>
                    <a:pt x="3704" y="5667"/>
                  </a:cubicBezTo>
                  <a:cubicBezTo>
                    <a:pt x="3646" y="5657"/>
                    <a:pt x="3584" y="5651"/>
                    <a:pt x="3518" y="5651"/>
                  </a:cubicBezTo>
                  <a:cubicBezTo>
                    <a:pt x="3194" y="5651"/>
                    <a:pt x="2798" y="5775"/>
                    <a:pt x="2559" y="5961"/>
                  </a:cubicBezTo>
                  <a:cubicBezTo>
                    <a:pt x="2479" y="6024"/>
                    <a:pt x="2381" y="6122"/>
                    <a:pt x="2374" y="6238"/>
                  </a:cubicBezTo>
                  <a:cubicBezTo>
                    <a:pt x="2367" y="6297"/>
                    <a:pt x="2398" y="6353"/>
                    <a:pt x="2451" y="6381"/>
                  </a:cubicBezTo>
                  <a:cubicBezTo>
                    <a:pt x="2519" y="6424"/>
                    <a:pt x="2621" y="6444"/>
                    <a:pt x="2740" y="6444"/>
                  </a:cubicBezTo>
                  <a:cubicBezTo>
                    <a:pt x="2993" y="6444"/>
                    <a:pt x="3326" y="6354"/>
                    <a:pt x="3585" y="6199"/>
                  </a:cubicBezTo>
                  <a:cubicBezTo>
                    <a:pt x="3727" y="6116"/>
                    <a:pt x="3812" y="6077"/>
                    <a:pt x="3867" y="6077"/>
                  </a:cubicBezTo>
                  <a:cubicBezTo>
                    <a:pt x="3898" y="6077"/>
                    <a:pt x="3919" y="6089"/>
                    <a:pt x="3935" y="6112"/>
                  </a:cubicBezTo>
                  <a:cubicBezTo>
                    <a:pt x="3963" y="6150"/>
                    <a:pt x="4012" y="6217"/>
                    <a:pt x="3539" y="6644"/>
                  </a:cubicBezTo>
                  <a:cubicBezTo>
                    <a:pt x="3522" y="6665"/>
                    <a:pt x="3511" y="6679"/>
                    <a:pt x="3511" y="6693"/>
                  </a:cubicBezTo>
                  <a:cubicBezTo>
                    <a:pt x="3518" y="6749"/>
                    <a:pt x="3676" y="6843"/>
                    <a:pt x="3792" y="6913"/>
                  </a:cubicBezTo>
                  <a:cubicBezTo>
                    <a:pt x="3988" y="7032"/>
                    <a:pt x="4191" y="7155"/>
                    <a:pt x="4191" y="7323"/>
                  </a:cubicBezTo>
                  <a:cubicBezTo>
                    <a:pt x="4191" y="7453"/>
                    <a:pt x="4100" y="7544"/>
                    <a:pt x="3942" y="7565"/>
                  </a:cubicBezTo>
                  <a:cubicBezTo>
                    <a:pt x="3917" y="7568"/>
                    <a:pt x="3892" y="7569"/>
                    <a:pt x="3866" y="7569"/>
                  </a:cubicBezTo>
                  <a:cubicBezTo>
                    <a:pt x="3644" y="7569"/>
                    <a:pt x="3387" y="7452"/>
                    <a:pt x="3336" y="7270"/>
                  </a:cubicBezTo>
                  <a:cubicBezTo>
                    <a:pt x="3279" y="7062"/>
                    <a:pt x="3106" y="6827"/>
                    <a:pt x="2603" y="6827"/>
                  </a:cubicBezTo>
                  <a:cubicBezTo>
                    <a:pt x="2558" y="6827"/>
                    <a:pt x="2509" y="6829"/>
                    <a:pt x="2458" y="6833"/>
                  </a:cubicBezTo>
                  <a:cubicBezTo>
                    <a:pt x="2241" y="6847"/>
                    <a:pt x="2101" y="6920"/>
                    <a:pt x="2101" y="7015"/>
                  </a:cubicBezTo>
                  <a:cubicBezTo>
                    <a:pt x="2097" y="7109"/>
                    <a:pt x="2213" y="7211"/>
                    <a:pt x="2388" y="7235"/>
                  </a:cubicBezTo>
                  <a:cubicBezTo>
                    <a:pt x="2643" y="7267"/>
                    <a:pt x="2748" y="7390"/>
                    <a:pt x="2745" y="7498"/>
                  </a:cubicBezTo>
                  <a:cubicBezTo>
                    <a:pt x="2738" y="7596"/>
                    <a:pt x="2633" y="7705"/>
                    <a:pt x="2356" y="7705"/>
                  </a:cubicBezTo>
                  <a:cubicBezTo>
                    <a:pt x="1978" y="7705"/>
                    <a:pt x="1320" y="7901"/>
                    <a:pt x="1253" y="8069"/>
                  </a:cubicBezTo>
                  <a:cubicBezTo>
                    <a:pt x="1246" y="8079"/>
                    <a:pt x="1236" y="8104"/>
                    <a:pt x="1285" y="8149"/>
                  </a:cubicBezTo>
                  <a:cubicBezTo>
                    <a:pt x="1400" y="8255"/>
                    <a:pt x="1652" y="8280"/>
                    <a:pt x="1921" y="8280"/>
                  </a:cubicBezTo>
                  <a:cubicBezTo>
                    <a:pt x="2054" y="8280"/>
                    <a:pt x="2191" y="8274"/>
                    <a:pt x="2318" y="8268"/>
                  </a:cubicBezTo>
                  <a:cubicBezTo>
                    <a:pt x="2451" y="8262"/>
                    <a:pt x="2567" y="8258"/>
                    <a:pt x="2668" y="8258"/>
                  </a:cubicBezTo>
                  <a:cubicBezTo>
                    <a:pt x="2869" y="8258"/>
                    <a:pt x="3005" y="8276"/>
                    <a:pt x="3077" y="8342"/>
                  </a:cubicBezTo>
                  <a:cubicBezTo>
                    <a:pt x="3191" y="8441"/>
                    <a:pt x="3426" y="8509"/>
                    <a:pt x="3634" y="8509"/>
                  </a:cubicBezTo>
                  <a:cubicBezTo>
                    <a:pt x="3669" y="8509"/>
                    <a:pt x="3703" y="8507"/>
                    <a:pt x="3735" y="8503"/>
                  </a:cubicBezTo>
                  <a:cubicBezTo>
                    <a:pt x="3841" y="8489"/>
                    <a:pt x="3918" y="8454"/>
                    <a:pt x="3949" y="8405"/>
                  </a:cubicBezTo>
                  <a:cubicBezTo>
                    <a:pt x="4044" y="8261"/>
                    <a:pt x="4236" y="8230"/>
                    <a:pt x="4471" y="8230"/>
                  </a:cubicBezTo>
                  <a:cubicBezTo>
                    <a:pt x="4565" y="8230"/>
                    <a:pt x="4667" y="8237"/>
                    <a:pt x="4772" y="8240"/>
                  </a:cubicBezTo>
                  <a:cubicBezTo>
                    <a:pt x="4887" y="8247"/>
                    <a:pt x="5003" y="8254"/>
                    <a:pt x="5122" y="8254"/>
                  </a:cubicBezTo>
                  <a:cubicBezTo>
                    <a:pt x="5626" y="8254"/>
                    <a:pt x="5759" y="8331"/>
                    <a:pt x="5990" y="8534"/>
                  </a:cubicBezTo>
                  <a:cubicBezTo>
                    <a:pt x="6067" y="8602"/>
                    <a:pt x="6170" y="8632"/>
                    <a:pt x="6281" y="8632"/>
                  </a:cubicBezTo>
                  <a:cubicBezTo>
                    <a:pt x="6450" y="8632"/>
                    <a:pt x="6638" y="8564"/>
                    <a:pt x="6781" y="8461"/>
                  </a:cubicBezTo>
                  <a:cubicBezTo>
                    <a:pt x="7061" y="8258"/>
                    <a:pt x="7072" y="8254"/>
                    <a:pt x="7425" y="8254"/>
                  </a:cubicBezTo>
                  <a:cubicBezTo>
                    <a:pt x="7551" y="8254"/>
                    <a:pt x="7642" y="8219"/>
                    <a:pt x="7674" y="8160"/>
                  </a:cubicBezTo>
                  <a:cubicBezTo>
                    <a:pt x="7709" y="8097"/>
                    <a:pt x="7688" y="7988"/>
                    <a:pt x="7614" y="7869"/>
                  </a:cubicBezTo>
                  <a:cubicBezTo>
                    <a:pt x="7589" y="7829"/>
                    <a:pt x="7554" y="7813"/>
                    <a:pt x="7510" y="7813"/>
                  </a:cubicBezTo>
                  <a:cubicBezTo>
                    <a:pt x="7449" y="7813"/>
                    <a:pt x="7370" y="7844"/>
                    <a:pt x="7275" y="7887"/>
                  </a:cubicBezTo>
                  <a:cubicBezTo>
                    <a:pt x="7200" y="7918"/>
                    <a:pt x="7133" y="7949"/>
                    <a:pt x="7073" y="7949"/>
                  </a:cubicBezTo>
                  <a:cubicBezTo>
                    <a:pt x="7052" y="7949"/>
                    <a:pt x="7032" y="7945"/>
                    <a:pt x="7012" y="7936"/>
                  </a:cubicBezTo>
                  <a:cubicBezTo>
                    <a:pt x="6981" y="7918"/>
                    <a:pt x="6956" y="7887"/>
                    <a:pt x="6949" y="7848"/>
                  </a:cubicBezTo>
                  <a:cubicBezTo>
                    <a:pt x="6915" y="7710"/>
                    <a:pt x="6717" y="7639"/>
                    <a:pt x="6389" y="7639"/>
                  </a:cubicBezTo>
                  <a:cubicBezTo>
                    <a:pt x="6244" y="7639"/>
                    <a:pt x="6074" y="7652"/>
                    <a:pt x="5882" y="7680"/>
                  </a:cubicBezTo>
                  <a:cubicBezTo>
                    <a:pt x="5822" y="7688"/>
                    <a:pt x="5769" y="7692"/>
                    <a:pt x="5723" y="7692"/>
                  </a:cubicBezTo>
                  <a:cubicBezTo>
                    <a:pt x="5536" y="7692"/>
                    <a:pt x="5457" y="7631"/>
                    <a:pt x="5423" y="7572"/>
                  </a:cubicBezTo>
                  <a:cubicBezTo>
                    <a:pt x="5388" y="7502"/>
                    <a:pt x="5398" y="7418"/>
                    <a:pt x="5451" y="7358"/>
                  </a:cubicBezTo>
                  <a:cubicBezTo>
                    <a:pt x="5512" y="7280"/>
                    <a:pt x="5631" y="7215"/>
                    <a:pt x="5776" y="7215"/>
                  </a:cubicBezTo>
                  <a:cubicBezTo>
                    <a:pt x="5821" y="7215"/>
                    <a:pt x="5868" y="7221"/>
                    <a:pt x="5917" y="7235"/>
                  </a:cubicBezTo>
                  <a:cubicBezTo>
                    <a:pt x="6071" y="7281"/>
                    <a:pt x="6255" y="7303"/>
                    <a:pt x="6457" y="7303"/>
                  </a:cubicBezTo>
                  <a:cubicBezTo>
                    <a:pt x="6722" y="7303"/>
                    <a:pt x="7017" y="7264"/>
                    <a:pt x="7310" y="7186"/>
                  </a:cubicBezTo>
                  <a:cubicBezTo>
                    <a:pt x="7450" y="7151"/>
                    <a:pt x="7485" y="7113"/>
                    <a:pt x="7492" y="7092"/>
                  </a:cubicBezTo>
                  <a:cubicBezTo>
                    <a:pt x="7506" y="7057"/>
                    <a:pt x="7471" y="6994"/>
                    <a:pt x="7439" y="6934"/>
                  </a:cubicBezTo>
                  <a:cubicBezTo>
                    <a:pt x="7394" y="6868"/>
                    <a:pt x="7366" y="6794"/>
                    <a:pt x="7359" y="6714"/>
                  </a:cubicBezTo>
                  <a:cubicBezTo>
                    <a:pt x="7359" y="6675"/>
                    <a:pt x="7376" y="6637"/>
                    <a:pt x="7404" y="6609"/>
                  </a:cubicBezTo>
                  <a:cubicBezTo>
                    <a:pt x="7461" y="6556"/>
                    <a:pt x="7561" y="6539"/>
                    <a:pt x="7706" y="6539"/>
                  </a:cubicBezTo>
                  <a:cubicBezTo>
                    <a:pt x="7801" y="6539"/>
                    <a:pt x="7917" y="6547"/>
                    <a:pt x="8052" y="6556"/>
                  </a:cubicBezTo>
                  <a:cubicBezTo>
                    <a:pt x="8182" y="6567"/>
                    <a:pt x="8322" y="6577"/>
                    <a:pt x="8444" y="6577"/>
                  </a:cubicBezTo>
                  <a:cubicBezTo>
                    <a:pt x="8843" y="6577"/>
                    <a:pt x="9449" y="5895"/>
                    <a:pt x="9470" y="5524"/>
                  </a:cubicBezTo>
                  <a:cubicBezTo>
                    <a:pt x="9473" y="5482"/>
                    <a:pt x="9459" y="5443"/>
                    <a:pt x="9431" y="5415"/>
                  </a:cubicBezTo>
                  <a:cubicBezTo>
                    <a:pt x="9313" y="5289"/>
                    <a:pt x="8963" y="5267"/>
                    <a:pt x="8637" y="5267"/>
                  </a:cubicBezTo>
                  <a:cubicBezTo>
                    <a:pt x="8528" y="5267"/>
                    <a:pt x="8422" y="5270"/>
                    <a:pt x="8329" y="5272"/>
                  </a:cubicBezTo>
                  <a:cubicBezTo>
                    <a:pt x="8241" y="5275"/>
                    <a:pt x="8154" y="5279"/>
                    <a:pt x="8080" y="5279"/>
                  </a:cubicBezTo>
                  <a:cubicBezTo>
                    <a:pt x="7965" y="5279"/>
                    <a:pt x="7905" y="5258"/>
                    <a:pt x="7880" y="5212"/>
                  </a:cubicBezTo>
                  <a:cubicBezTo>
                    <a:pt x="7863" y="5184"/>
                    <a:pt x="7866" y="5149"/>
                    <a:pt x="7884" y="5121"/>
                  </a:cubicBezTo>
                  <a:cubicBezTo>
                    <a:pt x="7964" y="4993"/>
                    <a:pt x="8541" y="4826"/>
                    <a:pt x="9155" y="4826"/>
                  </a:cubicBezTo>
                  <a:cubicBezTo>
                    <a:pt x="9210" y="4826"/>
                    <a:pt x="9267" y="4827"/>
                    <a:pt x="9323" y="4830"/>
                  </a:cubicBezTo>
                  <a:cubicBezTo>
                    <a:pt x="9372" y="4833"/>
                    <a:pt x="9419" y="4834"/>
                    <a:pt x="9462" y="4834"/>
                  </a:cubicBezTo>
                  <a:cubicBezTo>
                    <a:pt x="9659" y="4834"/>
                    <a:pt x="9787" y="4807"/>
                    <a:pt x="9844" y="4750"/>
                  </a:cubicBezTo>
                  <a:cubicBezTo>
                    <a:pt x="9886" y="4711"/>
                    <a:pt x="9890" y="4659"/>
                    <a:pt x="9886" y="4575"/>
                  </a:cubicBezTo>
                  <a:cubicBezTo>
                    <a:pt x="9883" y="4494"/>
                    <a:pt x="9879" y="4400"/>
                    <a:pt x="9956" y="4340"/>
                  </a:cubicBezTo>
                  <a:cubicBezTo>
                    <a:pt x="10003" y="4299"/>
                    <a:pt x="10061" y="4284"/>
                    <a:pt x="10126" y="4284"/>
                  </a:cubicBezTo>
                  <a:cubicBezTo>
                    <a:pt x="10213" y="4284"/>
                    <a:pt x="10313" y="4310"/>
                    <a:pt x="10422" y="4340"/>
                  </a:cubicBezTo>
                  <a:cubicBezTo>
                    <a:pt x="10560" y="4376"/>
                    <a:pt x="10712" y="4415"/>
                    <a:pt x="10871" y="4415"/>
                  </a:cubicBezTo>
                  <a:cubicBezTo>
                    <a:pt x="10930" y="4415"/>
                    <a:pt x="10991" y="4410"/>
                    <a:pt x="11052" y="4396"/>
                  </a:cubicBezTo>
                  <a:cubicBezTo>
                    <a:pt x="11259" y="4354"/>
                    <a:pt x="11269" y="4256"/>
                    <a:pt x="11290" y="4144"/>
                  </a:cubicBezTo>
                  <a:cubicBezTo>
                    <a:pt x="11304" y="4046"/>
                    <a:pt x="11325" y="3910"/>
                    <a:pt x="11525" y="3910"/>
                  </a:cubicBezTo>
                  <a:cubicBezTo>
                    <a:pt x="11672" y="3910"/>
                    <a:pt x="12008" y="3717"/>
                    <a:pt x="12516" y="3423"/>
                  </a:cubicBezTo>
                  <a:cubicBezTo>
                    <a:pt x="12719" y="3304"/>
                    <a:pt x="12950" y="3171"/>
                    <a:pt x="13216" y="3020"/>
                  </a:cubicBezTo>
                  <a:cubicBezTo>
                    <a:pt x="13720" y="2740"/>
                    <a:pt x="14165" y="2621"/>
                    <a:pt x="14494" y="2537"/>
                  </a:cubicBezTo>
                  <a:cubicBezTo>
                    <a:pt x="14788" y="2460"/>
                    <a:pt x="14984" y="2408"/>
                    <a:pt x="15001" y="2292"/>
                  </a:cubicBezTo>
                  <a:cubicBezTo>
                    <a:pt x="15005" y="2289"/>
                    <a:pt x="15001" y="2282"/>
                    <a:pt x="14998" y="2278"/>
                  </a:cubicBezTo>
                  <a:cubicBezTo>
                    <a:pt x="14961" y="2239"/>
                    <a:pt x="14842" y="2226"/>
                    <a:pt x="14691" y="2226"/>
                  </a:cubicBezTo>
                  <a:cubicBezTo>
                    <a:pt x="14506" y="2226"/>
                    <a:pt x="14275" y="2245"/>
                    <a:pt x="14094" y="2261"/>
                  </a:cubicBezTo>
                  <a:cubicBezTo>
                    <a:pt x="13892" y="2279"/>
                    <a:pt x="13733" y="2291"/>
                    <a:pt x="13615" y="2291"/>
                  </a:cubicBezTo>
                  <a:cubicBezTo>
                    <a:pt x="13527" y="2291"/>
                    <a:pt x="13462" y="2284"/>
                    <a:pt x="13419" y="2268"/>
                  </a:cubicBezTo>
                  <a:cubicBezTo>
                    <a:pt x="13366" y="2254"/>
                    <a:pt x="13335" y="2201"/>
                    <a:pt x="13349" y="2149"/>
                  </a:cubicBezTo>
                  <a:cubicBezTo>
                    <a:pt x="13400" y="1991"/>
                    <a:pt x="14228" y="1839"/>
                    <a:pt x="14606" y="1839"/>
                  </a:cubicBezTo>
                  <a:cubicBezTo>
                    <a:pt x="14665" y="1839"/>
                    <a:pt x="14713" y="1843"/>
                    <a:pt x="14746" y="1851"/>
                  </a:cubicBezTo>
                  <a:cubicBezTo>
                    <a:pt x="14801" y="1865"/>
                    <a:pt x="14861" y="1874"/>
                    <a:pt x="14930" y="1874"/>
                  </a:cubicBezTo>
                  <a:cubicBezTo>
                    <a:pt x="15190" y="1874"/>
                    <a:pt x="15583" y="1755"/>
                    <a:pt x="16374" y="1368"/>
                  </a:cubicBezTo>
                  <a:cubicBezTo>
                    <a:pt x="16948" y="1088"/>
                    <a:pt x="16941" y="979"/>
                    <a:pt x="16941" y="979"/>
                  </a:cubicBezTo>
                  <a:cubicBezTo>
                    <a:pt x="16931" y="961"/>
                    <a:pt x="16864" y="941"/>
                    <a:pt x="16754" y="941"/>
                  </a:cubicBezTo>
                  <a:cubicBezTo>
                    <a:pt x="16700" y="941"/>
                    <a:pt x="16634" y="946"/>
                    <a:pt x="16559" y="958"/>
                  </a:cubicBezTo>
                  <a:cubicBezTo>
                    <a:pt x="16483" y="972"/>
                    <a:pt x="16407" y="978"/>
                    <a:pt x="16331" y="978"/>
                  </a:cubicBezTo>
                  <a:cubicBezTo>
                    <a:pt x="16089" y="978"/>
                    <a:pt x="15862" y="912"/>
                    <a:pt x="15736" y="797"/>
                  </a:cubicBezTo>
                  <a:cubicBezTo>
                    <a:pt x="15663" y="738"/>
                    <a:pt x="15624" y="643"/>
                    <a:pt x="15631" y="549"/>
                  </a:cubicBezTo>
                  <a:cubicBezTo>
                    <a:pt x="15631" y="524"/>
                    <a:pt x="15628" y="517"/>
                    <a:pt x="15624" y="517"/>
                  </a:cubicBezTo>
                  <a:cubicBezTo>
                    <a:pt x="15605" y="496"/>
                    <a:pt x="15547" y="490"/>
                    <a:pt x="15484" y="490"/>
                  </a:cubicBezTo>
                  <a:cubicBezTo>
                    <a:pt x="15434" y="490"/>
                    <a:pt x="15380" y="493"/>
                    <a:pt x="15337" y="496"/>
                  </a:cubicBezTo>
                  <a:cubicBezTo>
                    <a:pt x="15291" y="499"/>
                    <a:pt x="15246" y="502"/>
                    <a:pt x="15205" y="502"/>
                  </a:cubicBezTo>
                  <a:cubicBezTo>
                    <a:pt x="15101" y="502"/>
                    <a:pt x="15020" y="483"/>
                    <a:pt x="15005" y="398"/>
                  </a:cubicBezTo>
                  <a:cubicBezTo>
                    <a:pt x="14989" y="384"/>
                    <a:pt x="14944" y="376"/>
                    <a:pt x="14875" y="376"/>
                  </a:cubicBezTo>
                  <a:cubicBezTo>
                    <a:pt x="14688" y="376"/>
                    <a:pt x="14323" y="438"/>
                    <a:pt x="13853" y="619"/>
                  </a:cubicBezTo>
                  <a:cubicBezTo>
                    <a:pt x="13717" y="671"/>
                    <a:pt x="13637" y="691"/>
                    <a:pt x="13586" y="691"/>
                  </a:cubicBezTo>
                  <a:cubicBezTo>
                    <a:pt x="13552" y="691"/>
                    <a:pt x="13530" y="682"/>
                    <a:pt x="13513" y="668"/>
                  </a:cubicBezTo>
                  <a:cubicBezTo>
                    <a:pt x="13489" y="647"/>
                    <a:pt x="13478" y="615"/>
                    <a:pt x="13482" y="584"/>
                  </a:cubicBezTo>
                  <a:cubicBezTo>
                    <a:pt x="13499" y="489"/>
                    <a:pt x="13695" y="335"/>
                    <a:pt x="13863" y="237"/>
                  </a:cubicBezTo>
                  <a:cubicBezTo>
                    <a:pt x="13769" y="234"/>
                    <a:pt x="13653" y="230"/>
                    <a:pt x="13545" y="227"/>
                  </a:cubicBezTo>
                  <a:cubicBezTo>
                    <a:pt x="12862" y="209"/>
                    <a:pt x="12281" y="185"/>
                    <a:pt x="12096" y="52"/>
                  </a:cubicBezTo>
                  <a:cubicBezTo>
                    <a:pt x="12057" y="25"/>
                    <a:pt x="12017" y="13"/>
                    <a:pt x="11974" y="13"/>
                  </a:cubicBezTo>
                  <a:cubicBezTo>
                    <a:pt x="11894" y="13"/>
                    <a:pt x="11802" y="54"/>
                    <a:pt x="11686" y="111"/>
                  </a:cubicBezTo>
                  <a:cubicBezTo>
                    <a:pt x="11580" y="163"/>
                    <a:pt x="11465" y="220"/>
                    <a:pt x="11350" y="220"/>
                  </a:cubicBezTo>
                  <a:cubicBezTo>
                    <a:pt x="11270" y="220"/>
                    <a:pt x="11191" y="193"/>
                    <a:pt x="11115" y="118"/>
                  </a:cubicBezTo>
                  <a:cubicBezTo>
                    <a:pt x="11033" y="34"/>
                    <a:pt x="10903" y="0"/>
                    <a:pt x="1077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34"/>
            <p:cNvSpPr/>
            <p:nvPr/>
          </p:nvSpPr>
          <p:spPr>
            <a:xfrm>
              <a:off x="5253318" y="2272260"/>
              <a:ext cx="9315" cy="10837"/>
            </a:xfrm>
            <a:custGeom>
              <a:rect b="b" l="l" r="r" t="t"/>
              <a:pathLst>
                <a:path extrusionOk="0" h="477" w="410">
                  <a:moveTo>
                    <a:pt x="252" y="0"/>
                  </a:moveTo>
                  <a:cubicBezTo>
                    <a:pt x="165" y="0"/>
                    <a:pt x="81" y="49"/>
                    <a:pt x="42" y="130"/>
                  </a:cubicBezTo>
                  <a:cubicBezTo>
                    <a:pt x="0" y="228"/>
                    <a:pt x="7" y="340"/>
                    <a:pt x="67" y="427"/>
                  </a:cubicBezTo>
                  <a:cubicBezTo>
                    <a:pt x="86" y="459"/>
                    <a:pt x="120" y="477"/>
                    <a:pt x="158" y="477"/>
                  </a:cubicBezTo>
                  <a:cubicBezTo>
                    <a:pt x="161" y="477"/>
                    <a:pt x="165" y="477"/>
                    <a:pt x="168" y="476"/>
                  </a:cubicBezTo>
                  <a:cubicBezTo>
                    <a:pt x="235" y="466"/>
                    <a:pt x="410" y="231"/>
                    <a:pt x="396" y="84"/>
                  </a:cubicBezTo>
                  <a:cubicBezTo>
                    <a:pt x="396" y="56"/>
                    <a:pt x="389" y="0"/>
                    <a:pt x="27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34"/>
            <p:cNvSpPr/>
            <p:nvPr/>
          </p:nvSpPr>
          <p:spPr>
            <a:xfrm>
              <a:off x="5207585" y="2259128"/>
              <a:ext cx="20766" cy="13064"/>
            </a:xfrm>
            <a:custGeom>
              <a:rect b="b" l="l" r="r" t="t"/>
              <a:pathLst>
                <a:path extrusionOk="0" h="575" w="914">
                  <a:moveTo>
                    <a:pt x="875" y="0"/>
                  </a:moveTo>
                  <a:cubicBezTo>
                    <a:pt x="697" y="4"/>
                    <a:pt x="165" y="186"/>
                    <a:pt x="39" y="393"/>
                  </a:cubicBezTo>
                  <a:cubicBezTo>
                    <a:pt x="18" y="428"/>
                    <a:pt x="0" y="473"/>
                    <a:pt x="91" y="533"/>
                  </a:cubicBezTo>
                  <a:cubicBezTo>
                    <a:pt x="140" y="563"/>
                    <a:pt x="192" y="575"/>
                    <a:pt x="244" y="575"/>
                  </a:cubicBezTo>
                  <a:cubicBezTo>
                    <a:pt x="373" y="575"/>
                    <a:pt x="500" y="500"/>
                    <a:pt x="578" y="445"/>
                  </a:cubicBezTo>
                  <a:cubicBezTo>
                    <a:pt x="791" y="291"/>
                    <a:pt x="914" y="81"/>
                    <a:pt x="914" y="8"/>
                  </a:cubicBezTo>
                  <a:cubicBezTo>
                    <a:pt x="900" y="0"/>
                    <a:pt x="886" y="0"/>
                    <a:pt x="87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34"/>
            <p:cNvSpPr/>
            <p:nvPr/>
          </p:nvSpPr>
          <p:spPr>
            <a:xfrm>
              <a:off x="5165191" y="2200898"/>
              <a:ext cx="82178" cy="51370"/>
            </a:xfrm>
            <a:custGeom>
              <a:rect b="b" l="l" r="r" t="t"/>
              <a:pathLst>
                <a:path extrusionOk="0" h="2261" w="3617">
                  <a:moveTo>
                    <a:pt x="1029" y="1"/>
                  </a:moveTo>
                  <a:cubicBezTo>
                    <a:pt x="900" y="1"/>
                    <a:pt x="641" y="169"/>
                    <a:pt x="627" y="438"/>
                  </a:cubicBezTo>
                  <a:cubicBezTo>
                    <a:pt x="623" y="575"/>
                    <a:pt x="581" y="712"/>
                    <a:pt x="504" y="827"/>
                  </a:cubicBezTo>
                  <a:cubicBezTo>
                    <a:pt x="452" y="915"/>
                    <a:pt x="417" y="967"/>
                    <a:pt x="476" y="1167"/>
                  </a:cubicBezTo>
                  <a:cubicBezTo>
                    <a:pt x="560" y="1450"/>
                    <a:pt x="340" y="1608"/>
                    <a:pt x="175" y="1720"/>
                  </a:cubicBezTo>
                  <a:cubicBezTo>
                    <a:pt x="70" y="1797"/>
                    <a:pt x="0" y="1849"/>
                    <a:pt x="18" y="1891"/>
                  </a:cubicBezTo>
                  <a:cubicBezTo>
                    <a:pt x="26" y="1923"/>
                    <a:pt x="43" y="1939"/>
                    <a:pt x="83" y="1939"/>
                  </a:cubicBezTo>
                  <a:cubicBezTo>
                    <a:pt x="123" y="1939"/>
                    <a:pt x="186" y="1923"/>
                    <a:pt x="287" y="1891"/>
                  </a:cubicBezTo>
                  <a:cubicBezTo>
                    <a:pt x="399" y="1853"/>
                    <a:pt x="515" y="1828"/>
                    <a:pt x="634" y="1825"/>
                  </a:cubicBezTo>
                  <a:cubicBezTo>
                    <a:pt x="641" y="1824"/>
                    <a:pt x="647" y="1823"/>
                    <a:pt x="654" y="1823"/>
                  </a:cubicBezTo>
                  <a:cubicBezTo>
                    <a:pt x="700" y="1823"/>
                    <a:pt x="747" y="1844"/>
                    <a:pt x="781" y="1877"/>
                  </a:cubicBezTo>
                  <a:cubicBezTo>
                    <a:pt x="830" y="1933"/>
                    <a:pt x="823" y="2014"/>
                    <a:pt x="816" y="2084"/>
                  </a:cubicBezTo>
                  <a:cubicBezTo>
                    <a:pt x="812" y="2140"/>
                    <a:pt x="805" y="2196"/>
                    <a:pt x="830" y="2224"/>
                  </a:cubicBezTo>
                  <a:cubicBezTo>
                    <a:pt x="858" y="2248"/>
                    <a:pt x="893" y="2259"/>
                    <a:pt x="931" y="2259"/>
                  </a:cubicBezTo>
                  <a:cubicBezTo>
                    <a:pt x="941" y="2260"/>
                    <a:pt x="951" y="2260"/>
                    <a:pt x="961" y="2260"/>
                  </a:cubicBezTo>
                  <a:cubicBezTo>
                    <a:pt x="1229" y="2260"/>
                    <a:pt x="1681" y="1958"/>
                    <a:pt x="1789" y="1783"/>
                  </a:cubicBezTo>
                  <a:cubicBezTo>
                    <a:pt x="1852" y="1678"/>
                    <a:pt x="1954" y="1604"/>
                    <a:pt x="2069" y="1580"/>
                  </a:cubicBezTo>
                  <a:cubicBezTo>
                    <a:pt x="2097" y="1574"/>
                    <a:pt x="2126" y="1571"/>
                    <a:pt x="2155" y="1571"/>
                  </a:cubicBezTo>
                  <a:cubicBezTo>
                    <a:pt x="2287" y="1571"/>
                    <a:pt x="2433" y="1628"/>
                    <a:pt x="2587" y="1737"/>
                  </a:cubicBezTo>
                  <a:cubicBezTo>
                    <a:pt x="2758" y="1858"/>
                    <a:pt x="3032" y="1920"/>
                    <a:pt x="3254" y="1920"/>
                  </a:cubicBezTo>
                  <a:cubicBezTo>
                    <a:pt x="3355" y="1920"/>
                    <a:pt x="3446" y="1907"/>
                    <a:pt x="3512" y="1881"/>
                  </a:cubicBezTo>
                  <a:cubicBezTo>
                    <a:pt x="3547" y="1867"/>
                    <a:pt x="3592" y="1842"/>
                    <a:pt x="3603" y="1804"/>
                  </a:cubicBezTo>
                  <a:cubicBezTo>
                    <a:pt x="3617" y="1734"/>
                    <a:pt x="3421" y="1650"/>
                    <a:pt x="3277" y="1587"/>
                  </a:cubicBezTo>
                  <a:cubicBezTo>
                    <a:pt x="3053" y="1489"/>
                    <a:pt x="2818" y="1384"/>
                    <a:pt x="2850" y="1198"/>
                  </a:cubicBezTo>
                  <a:cubicBezTo>
                    <a:pt x="2874" y="1058"/>
                    <a:pt x="2423" y="883"/>
                    <a:pt x="2150" y="778"/>
                  </a:cubicBezTo>
                  <a:cubicBezTo>
                    <a:pt x="2038" y="736"/>
                    <a:pt x="1926" y="691"/>
                    <a:pt x="1817" y="638"/>
                  </a:cubicBezTo>
                  <a:cubicBezTo>
                    <a:pt x="1744" y="600"/>
                    <a:pt x="1674" y="568"/>
                    <a:pt x="1597" y="537"/>
                  </a:cubicBezTo>
                  <a:cubicBezTo>
                    <a:pt x="1366" y="442"/>
                    <a:pt x="1103" y="330"/>
                    <a:pt x="1103" y="71"/>
                  </a:cubicBezTo>
                  <a:cubicBezTo>
                    <a:pt x="1103" y="32"/>
                    <a:pt x="1089" y="4"/>
                    <a:pt x="103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34"/>
            <p:cNvSpPr/>
            <p:nvPr/>
          </p:nvSpPr>
          <p:spPr>
            <a:xfrm>
              <a:off x="5129067" y="2022325"/>
              <a:ext cx="360339" cy="256327"/>
            </a:xfrm>
            <a:custGeom>
              <a:rect b="b" l="l" r="r" t="t"/>
              <a:pathLst>
                <a:path extrusionOk="0" h="11282" w="15860">
                  <a:moveTo>
                    <a:pt x="2393" y="1"/>
                  </a:moveTo>
                  <a:cubicBezTo>
                    <a:pt x="1949" y="1"/>
                    <a:pt x="1184" y="158"/>
                    <a:pt x="673" y="625"/>
                  </a:cubicBezTo>
                  <a:cubicBezTo>
                    <a:pt x="172" y="1080"/>
                    <a:pt x="1" y="1727"/>
                    <a:pt x="183" y="2452"/>
                  </a:cubicBezTo>
                  <a:cubicBezTo>
                    <a:pt x="200" y="2519"/>
                    <a:pt x="494" y="2536"/>
                    <a:pt x="687" y="2547"/>
                  </a:cubicBezTo>
                  <a:cubicBezTo>
                    <a:pt x="890" y="2557"/>
                    <a:pt x="1121" y="2571"/>
                    <a:pt x="1300" y="2624"/>
                  </a:cubicBezTo>
                  <a:cubicBezTo>
                    <a:pt x="1552" y="2697"/>
                    <a:pt x="1587" y="2795"/>
                    <a:pt x="1569" y="2862"/>
                  </a:cubicBezTo>
                  <a:cubicBezTo>
                    <a:pt x="1550" y="2961"/>
                    <a:pt x="1415" y="3004"/>
                    <a:pt x="1269" y="3004"/>
                  </a:cubicBezTo>
                  <a:cubicBezTo>
                    <a:pt x="1229" y="3004"/>
                    <a:pt x="1188" y="3001"/>
                    <a:pt x="1149" y="2995"/>
                  </a:cubicBezTo>
                  <a:lnTo>
                    <a:pt x="1093" y="2988"/>
                  </a:lnTo>
                  <a:cubicBezTo>
                    <a:pt x="956" y="2965"/>
                    <a:pt x="745" y="2933"/>
                    <a:pt x="590" y="2933"/>
                  </a:cubicBezTo>
                  <a:cubicBezTo>
                    <a:pt x="504" y="2933"/>
                    <a:pt x="436" y="2943"/>
                    <a:pt x="407" y="2970"/>
                  </a:cubicBezTo>
                  <a:cubicBezTo>
                    <a:pt x="400" y="2977"/>
                    <a:pt x="400" y="2988"/>
                    <a:pt x="400" y="2995"/>
                  </a:cubicBezTo>
                  <a:cubicBezTo>
                    <a:pt x="407" y="3044"/>
                    <a:pt x="480" y="3142"/>
                    <a:pt x="634" y="3250"/>
                  </a:cubicBezTo>
                  <a:cubicBezTo>
                    <a:pt x="813" y="3372"/>
                    <a:pt x="1074" y="3486"/>
                    <a:pt x="1281" y="3486"/>
                  </a:cubicBezTo>
                  <a:cubicBezTo>
                    <a:pt x="1318" y="3486"/>
                    <a:pt x="1354" y="3482"/>
                    <a:pt x="1387" y="3474"/>
                  </a:cubicBezTo>
                  <a:cubicBezTo>
                    <a:pt x="1543" y="3435"/>
                    <a:pt x="1644" y="3410"/>
                    <a:pt x="1720" y="3410"/>
                  </a:cubicBezTo>
                  <a:cubicBezTo>
                    <a:pt x="1838" y="3410"/>
                    <a:pt x="1897" y="3469"/>
                    <a:pt x="2014" y="3618"/>
                  </a:cubicBezTo>
                  <a:cubicBezTo>
                    <a:pt x="2119" y="3754"/>
                    <a:pt x="2392" y="3754"/>
                    <a:pt x="2714" y="3754"/>
                  </a:cubicBezTo>
                  <a:cubicBezTo>
                    <a:pt x="2826" y="3754"/>
                    <a:pt x="2942" y="3754"/>
                    <a:pt x="3057" y="3761"/>
                  </a:cubicBezTo>
                  <a:cubicBezTo>
                    <a:pt x="3358" y="3779"/>
                    <a:pt x="3680" y="3852"/>
                    <a:pt x="3939" y="3912"/>
                  </a:cubicBezTo>
                  <a:cubicBezTo>
                    <a:pt x="4079" y="3943"/>
                    <a:pt x="4198" y="3971"/>
                    <a:pt x="4275" y="3982"/>
                  </a:cubicBezTo>
                  <a:cubicBezTo>
                    <a:pt x="4289" y="3983"/>
                    <a:pt x="4303" y="3984"/>
                    <a:pt x="4317" y="3984"/>
                  </a:cubicBezTo>
                  <a:cubicBezTo>
                    <a:pt x="4504" y="3984"/>
                    <a:pt x="4717" y="3860"/>
                    <a:pt x="4769" y="3768"/>
                  </a:cubicBezTo>
                  <a:cubicBezTo>
                    <a:pt x="4792" y="3728"/>
                    <a:pt x="4837" y="3710"/>
                    <a:pt x="4915" y="3710"/>
                  </a:cubicBezTo>
                  <a:cubicBezTo>
                    <a:pt x="5027" y="3710"/>
                    <a:pt x="5204" y="3747"/>
                    <a:pt x="5480" y="3810"/>
                  </a:cubicBezTo>
                  <a:cubicBezTo>
                    <a:pt x="5683" y="3856"/>
                    <a:pt x="5910" y="3910"/>
                    <a:pt x="6029" y="3910"/>
                  </a:cubicBezTo>
                  <a:cubicBezTo>
                    <a:pt x="6039" y="3910"/>
                    <a:pt x="6049" y="3909"/>
                    <a:pt x="6057" y="3908"/>
                  </a:cubicBezTo>
                  <a:cubicBezTo>
                    <a:pt x="6106" y="3901"/>
                    <a:pt x="6134" y="3887"/>
                    <a:pt x="6134" y="3877"/>
                  </a:cubicBezTo>
                  <a:cubicBezTo>
                    <a:pt x="6141" y="3838"/>
                    <a:pt x="6064" y="3737"/>
                    <a:pt x="5963" y="3695"/>
                  </a:cubicBezTo>
                  <a:cubicBezTo>
                    <a:pt x="5889" y="3660"/>
                    <a:pt x="5837" y="3586"/>
                    <a:pt x="5833" y="3506"/>
                  </a:cubicBezTo>
                  <a:cubicBezTo>
                    <a:pt x="5823" y="3425"/>
                    <a:pt x="5858" y="3348"/>
                    <a:pt x="5921" y="3303"/>
                  </a:cubicBezTo>
                  <a:cubicBezTo>
                    <a:pt x="5943" y="3289"/>
                    <a:pt x="5975" y="3273"/>
                    <a:pt x="6020" y="3273"/>
                  </a:cubicBezTo>
                  <a:cubicBezTo>
                    <a:pt x="6055" y="3273"/>
                    <a:pt x="6096" y="3282"/>
                    <a:pt x="6145" y="3310"/>
                  </a:cubicBezTo>
                  <a:cubicBezTo>
                    <a:pt x="6211" y="3345"/>
                    <a:pt x="6281" y="3376"/>
                    <a:pt x="6351" y="3404"/>
                  </a:cubicBezTo>
                  <a:cubicBezTo>
                    <a:pt x="6558" y="3488"/>
                    <a:pt x="6768" y="3576"/>
                    <a:pt x="6831" y="3758"/>
                  </a:cubicBezTo>
                  <a:cubicBezTo>
                    <a:pt x="6848" y="3817"/>
                    <a:pt x="6887" y="3835"/>
                    <a:pt x="6950" y="3856"/>
                  </a:cubicBezTo>
                  <a:cubicBezTo>
                    <a:pt x="7013" y="3880"/>
                    <a:pt x="7104" y="3912"/>
                    <a:pt x="7125" y="4034"/>
                  </a:cubicBezTo>
                  <a:cubicBezTo>
                    <a:pt x="7136" y="4083"/>
                    <a:pt x="7353" y="4185"/>
                    <a:pt x="7479" y="4245"/>
                  </a:cubicBezTo>
                  <a:cubicBezTo>
                    <a:pt x="7720" y="4360"/>
                    <a:pt x="7934" y="4458"/>
                    <a:pt x="7948" y="4595"/>
                  </a:cubicBezTo>
                  <a:cubicBezTo>
                    <a:pt x="7965" y="4731"/>
                    <a:pt x="7780" y="4815"/>
                    <a:pt x="7598" y="4892"/>
                  </a:cubicBezTo>
                  <a:cubicBezTo>
                    <a:pt x="7528" y="4920"/>
                    <a:pt x="7405" y="4973"/>
                    <a:pt x="7381" y="5004"/>
                  </a:cubicBezTo>
                  <a:cubicBezTo>
                    <a:pt x="7384" y="5008"/>
                    <a:pt x="7388" y="5011"/>
                    <a:pt x="7391" y="5011"/>
                  </a:cubicBezTo>
                  <a:cubicBezTo>
                    <a:pt x="7417" y="5032"/>
                    <a:pt x="7446" y="5041"/>
                    <a:pt x="7479" y="5041"/>
                  </a:cubicBezTo>
                  <a:cubicBezTo>
                    <a:pt x="7559" y="5041"/>
                    <a:pt x="7663" y="4987"/>
                    <a:pt x="7797" y="4913"/>
                  </a:cubicBezTo>
                  <a:cubicBezTo>
                    <a:pt x="7927" y="4843"/>
                    <a:pt x="8060" y="4766"/>
                    <a:pt x="8193" y="4756"/>
                  </a:cubicBezTo>
                  <a:cubicBezTo>
                    <a:pt x="8199" y="4755"/>
                    <a:pt x="8206" y="4755"/>
                    <a:pt x="8212" y="4755"/>
                  </a:cubicBezTo>
                  <a:cubicBezTo>
                    <a:pt x="8395" y="4755"/>
                    <a:pt x="8479" y="4950"/>
                    <a:pt x="8546" y="5106"/>
                  </a:cubicBezTo>
                  <a:cubicBezTo>
                    <a:pt x="8581" y="5186"/>
                    <a:pt x="8623" y="5284"/>
                    <a:pt x="8658" y="5298"/>
                  </a:cubicBezTo>
                  <a:cubicBezTo>
                    <a:pt x="8660" y="5298"/>
                    <a:pt x="8663" y="5299"/>
                    <a:pt x="8666" y="5299"/>
                  </a:cubicBezTo>
                  <a:cubicBezTo>
                    <a:pt x="8670" y="5299"/>
                    <a:pt x="8674" y="5298"/>
                    <a:pt x="8679" y="5295"/>
                  </a:cubicBezTo>
                  <a:cubicBezTo>
                    <a:pt x="8743" y="5266"/>
                    <a:pt x="8804" y="5253"/>
                    <a:pt x="8863" y="5253"/>
                  </a:cubicBezTo>
                  <a:cubicBezTo>
                    <a:pt x="9137" y="5253"/>
                    <a:pt x="9361" y="5535"/>
                    <a:pt x="9586" y="5851"/>
                  </a:cubicBezTo>
                  <a:cubicBezTo>
                    <a:pt x="9810" y="6170"/>
                    <a:pt x="9705" y="6471"/>
                    <a:pt x="9635" y="6671"/>
                  </a:cubicBezTo>
                  <a:cubicBezTo>
                    <a:pt x="9614" y="6720"/>
                    <a:pt x="9604" y="6772"/>
                    <a:pt x="9597" y="6825"/>
                  </a:cubicBezTo>
                  <a:cubicBezTo>
                    <a:pt x="9610" y="6844"/>
                    <a:pt x="9674" y="6856"/>
                    <a:pt x="9764" y="6856"/>
                  </a:cubicBezTo>
                  <a:cubicBezTo>
                    <a:pt x="9932" y="6856"/>
                    <a:pt x="10193" y="6815"/>
                    <a:pt x="10398" y="6706"/>
                  </a:cubicBezTo>
                  <a:cubicBezTo>
                    <a:pt x="10467" y="6669"/>
                    <a:pt x="10533" y="6653"/>
                    <a:pt x="10598" y="6653"/>
                  </a:cubicBezTo>
                  <a:cubicBezTo>
                    <a:pt x="10829" y="6653"/>
                    <a:pt x="11036" y="6854"/>
                    <a:pt x="11211" y="7021"/>
                  </a:cubicBezTo>
                  <a:cubicBezTo>
                    <a:pt x="11249" y="7059"/>
                    <a:pt x="11288" y="7094"/>
                    <a:pt x="11323" y="7126"/>
                  </a:cubicBezTo>
                  <a:cubicBezTo>
                    <a:pt x="11393" y="7182"/>
                    <a:pt x="11400" y="7283"/>
                    <a:pt x="11340" y="7350"/>
                  </a:cubicBezTo>
                  <a:cubicBezTo>
                    <a:pt x="11219" y="7506"/>
                    <a:pt x="10774" y="7682"/>
                    <a:pt x="10551" y="7682"/>
                  </a:cubicBezTo>
                  <a:cubicBezTo>
                    <a:pt x="10508" y="7682"/>
                    <a:pt x="10474" y="7675"/>
                    <a:pt x="10451" y="7661"/>
                  </a:cubicBezTo>
                  <a:cubicBezTo>
                    <a:pt x="10409" y="7637"/>
                    <a:pt x="10395" y="7577"/>
                    <a:pt x="10419" y="7535"/>
                  </a:cubicBezTo>
                  <a:cubicBezTo>
                    <a:pt x="10426" y="7521"/>
                    <a:pt x="10416" y="7476"/>
                    <a:pt x="10353" y="7409"/>
                  </a:cubicBezTo>
                  <a:cubicBezTo>
                    <a:pt x="10216" y="7256"/>
                    <a:pt x="9862" y="7052"/>
                    <a:pt x="9476" y="7052"/>
                  </a:cubicBezTo>
                  <a:cubicBezTo>
                    <a:pt x="9359" y="7052"/>
                    <a:pt x="9239" y="7070"/>
                    <a:pt x="9121" y="7115"/>
                  </a:cubicBezTo>
                  <a:cubicBezTo>
                    <a:pt x="8938" y="7185"/>
                    <a:pt x="8830" y="7266"/>
                    <a:pt x="8798" y="7360"/>
                  </a:cubicBezTo>
                  <a:cubicBezTo>
                    <a:pt x="8753" y="7483"/>
                    <a:pt x="8840" y="7630"/>
                    <a:pt x="8914" y="7759"/>
                  </a:cubicBezTo>
                  <a:cubicBezTo>
                    <a:pt x="8956" y="7822"/>
                    <a:pt x="8988" y="7889"/>
                    <a:pt x="9012" y="7955"/>
                  </a:cubicBezTo>
                  <a:cubicBezTo>
                    <a:pt x="9033" y="8036"/>
                    <a:pt x="9005" y="8123"/>
                    <a:pt x="8942" y="8176"/>
                  </a:cubicBezTo>
                  <a:cubicBezTo>
                    <a:pt x="8807" y="8304"/>
                    <a:pt x="8523" y="8392"/>
                    <a:pt x="8201" y="8392"/>
                  </a:cubicBezTo>
                  <a:cubicBezTo>
                    <a:pt x="8021" y="8392"/>
                    <a:pt x="7829" y="8365"/>
                    <a:pt x="7643" y="8302"/>
                  </a:cubicBezTo>
                  <a:cubicBezTo>
                    <a:pt x="7499" y="8254"/>
                    <a:pt x="7403" y="8236"/>
                    <a:pt x="7336" y="8236"/>
                  </a:cubicBezTo>
                  <a:cubicBezTo>
                    <a:pt x="7229" y="8236"/>
                    <a:pt x="7196" y="8281"/>
                    <a:pt x="7164" y="8326"/>
                  </a:cubicBezTo>
                  <a:cubicBezTo>
                    <a:pt x="7115" y="8404"/>
                    <a:pt x="7031" y="8453"/>
                    <a:pt x="6940" y="8453"/>
                  </a:cubicBezTo>
                  <a:cubicBezTo>
                    <a:pt x="6824" y="8453"/>
                    <a:pt x="6691" y="8554"/>
                    <a:pt x="6631" y="8691"/>
                  </a:cubicBezTo>
                  <a:cubicBezTo>
                    <a:pt x="6575" y="8799"/>
                    <a:pt x="6593" y="8932"/>
                    <a:pt x="6673" y="9020"/>
                  </a:cubicBezTo>
                  <a:cubicBezTo>
                    <a:pt x="6746" y="9100"/>
                    <a:pt x="6857" y="9125"/>
                    <a:pt x="6988" y="9125"/>
                  </a:cubicBezTo>
                  <a:cubicBezTo>
                    <a:pt x="7098" y="9125"/>
                    <a:pt x="7222" y="9107"/>
                    <a:pt x="7349" y="9090"/>
                  </a:cubicBezTo>
                  <a:cubicBezTo>
                    <a:pt x="7484" y="9061"/>
                    <a:pt x="7621" y="9047"/>
                    <a:pt x="7758" y="9047"/>
                  </a:cubicBezTo>
                  <a:cubicBezTo>
                    <a:pt x="7891" y="9047"/>
                    <a:pt x="8023" y="9060"/>
                    <a:pt x="8154" y="9086"/>
                  </a:cubicBezTo>
                  <a:cubicBezTo>
                    <a:pt x="8186" y="9094"/>
                    <a:pt x="8215" y="9098"/>
                    <a:pt x="8246" y="9098"/>
                  </a:cubicBezTo>
                  <a:cubicBezTo>
                    <a:pt x="8256" y="9098"/>
                    <a:pt x="8266" y="9098"/>
                    <a:pt x="8277" y="9097"/>
                  </a:cubicBezTo>
                  <a:cubicBezTo>
                    <a:pt x="8277" y="9097"/>
                    <a:pt x="8291" y="9090"/>
                    <a:pt x="8308" y="9002"/>
                  </a:cubicBezTo>
                  <a:cubicBezTo>
                    <a:pt x="8319" y="8943"/>
                    <a:pt x="8354" y="8890"/>
                    <a:pt x="8403" y="8859"/>
                  </a:cubicBezTo>
                  <a:cubicBezTo>
                    <a:pt x="8467" y="8823"/>
                    <a:pt x="8540" y="8806"/>
                    <a:pt x="8614" y="8806"/>
                  </a:cubicBezTo>
                  <a:cubicBezTo>
                    <a:pt x="8620" y="8806"/>
                    <a:pt x="8627" y="8806"/>
                    <a:pt x="8634" y="8806"/>
                  </a:cubicBezTo>
                  <a:cubicBezTo>
                    <a:pt x="8791" y="8806"/>
                    <a:pt x="8984" y="8852"/>
                    <a:pt x="9159" y="8894"/>
                  </a:cubicBezTo>
                  <a:lnTo>
                    <a:pt x="9208" y="8904"/>
                  </a:lnTo>
                  <a:cubicBezTo>
                    <a:pt x="9383" y="8946"/>
                    <a:pt x="9460" y="9079"/>
                    <a:pt x="9523" y="9202"/>
                  </a:cubicBezTo>
                  <a:cubicBezTo>
                    <a:pt x="9597" y="9328"/>
                    <a:pt x="9656" y="9440"/>
                    <a:pt x="9831" y="9464"/>
                  </a:cubicBezTo>
                  <a:cubicBezTo>
                    <a:pt x="10104" y="9496"/>
                    <a:pt x="10104" y="9692"/>
                    <a:pt x="10101" y="9846"/>
                  </a:cubicBezTo>
                  <a:cubicBezTo>
                    <a:pt x="10101" y="9965"/>
                    <a:pt x="10097" y="10087"/>
                    <a:pt x="10188" y="10189"/>
                  </a:cubicBezTo>
                  <a:cubicBezTo>
                    <a:pt x="10290" y="10301"/>
                    <a:pt x="10535" y="10332"/>
                    <a:pt x="10769" y="10364"/>
                  </a:cubicBezTo>
                  <a:cubicBezTo>
                    <a:pt x="11046" y="10399"/>
                    <a:pt x="11333" y="10434"/>
                    <a:pt x="11494" y="10599"/>
                  </a:cubicBezTo>
                  <a:cubicBezTo>
                    <a:pt x="11724" y="10829"/>
                    <a:pt x="12636" y="11282"/>
                    <a:pt x="13004" y="11282"/>
                  </a:cubicBezTo>
                  <a:cubicBezTo>
                    <a:pt x="13011" y="11282"/>
                    <a:pt x="13017" y="11282"/>
                    <a:pt x="13024" y="11281"/>
                  </a:cubicBezTo>
                  <a:cubicBezTo>
                    <a:pt x="13048" y="11281"/>
                    <a:pt x="13076" y="11274"/>
                    <a:pt x="13097" y="11260"/>
                  </a:cubicBezTo>
                  <a:cubicBezTo>
                    <a:pt x="13104" y="11246"/>
                    <a:pt x="13104" y="11222"/>
                    <a:pt x="13090" y="11187"/>
                  </a:cubicBezTo>
                  <a:cubicBezTo>
                    <a:pt x="12971" y="10819"/>
                    <a:pt x="11977" y="9982"/>
                    <a:pt x="11701" y="9909"/>
                  </a:cubicBezTo>
                  <a:cubicBezTo>
                    <a:pt x="11631" y="9891"/>
                    <a:pt x="11561" y="9863"/>
                    <a:pt x="11554" y="9800"/>
                  </a:cubicBezTo>
                  <a:cubicBezTo>
                    <a:pt x="11550" y="9765"/>
                    <a:pt x="11568" y="9730"/>
                    <a:pt x="11603" y="9713"/>
                  </a:cubicBezTo>
                  <a:cubicBezTo>
                    <a:pt x="11639" y="9692"/>
                    <a:pt x="11712" y="9680"/>
                    <a:pt x="11806" y="9680"/>
                  </a:cubicBezTo>
                  <a:cubicBezTo>
                    <a:pt x="12019" y="9680"/>
                    <a:pt x="12338" y="9745"/>
                    <a:pt x="12583" y="9937"/>
                  </a:cubicBezTo>
                  <a:cubicBezTo>
                    <a:pt x="12855" y="10155"/>
                    <a:pt x="13182" y="10282"/>
                    <a:pt x="13456" y="10282"/>
                  </a:cubicBezTo>
                  <a:cubicBezTo>
                    <a:pt x="13489" y="10282"/>
                    <a:pt x="13521" y="10280"/>
                    <a:pt x="13553" y="10276"/>
                  </a:cubicBezTo>
                  <a:cubicBezTo>
                    <a:pt x="13717" y="10259"/>
                    <a:pt x="13868" y="10175"/>
                    <a:pt x="13969" y="10045"/>
                  </a:cubicBezTo>
                  <a:cubicBezTo>
                    <a:pt x="14050" y="9940"/>
                    <a:pt x="14060" y="9888"/>
                    <a:pt x="14053" y="9860"/>
                  </a:cubicBezTo>
                  <a:cubicBezTo>
                    <a:pt x="14046" y="9818"/>
                    <a:pt x="13983" y="9786"/>
                    <a:pt x="13913" y="9755"/>
                  </a:cubicBezTo>
                  <a:cubicBezTo>
                    <a:pt x="13808" y="9702"/>
                    <a:pt x="13665" y="9629"/>
                    <a:pt x="13665" y="9457"/>
                  </a:cubicBezTo>
                  <a:cubicBezTo>
                    <a:pt x="13665" y="9177"/>
                    <a:pt x="13472" y="8771"/>
                    <a:pt x="13171" y="8771"/>
                  </a:cubicBezTo>
                  <a:cubicBezTo>
                    <a:pt x="12859" y="8771"/>
                    <a:pt x="12205" y="8295"/>
                    <a:pt x="12145" y="8022"/>
                  </a:cubicBezTo>
                  <a:cubicBezTo>
                    <a:pt x="12124" y="7938"/>
                    <a:pt x="12166" y="7850"/>
                    <a:pt x="12247" y="7819"/>
                  </a:cubicBezTo>
                  <a:cubicBezTo>
                    <a:pt x="12355" y="7770"/>
                    <a:pt x="12345" y="7738"/>
                    <a:pt x="12310" y="7637"/>
                  </a:cubicBezTo>
                  <a:cubicBezTo>
                    <a:pt x="12275" y="7532"/>
                    <a:pt x="12226" y="7388"/>
                    <a:pt x="12373" y="7231"/>
                  </a:cubicBezTo>
                  <a:cubicBezTo>
                    <a:pt x="12438" y="7158"/>
                    <a:pt x="12504" y="7131"/>
                    <a:pt x="12569" y="7131"/>
                  </a:cubicBezTo>
                  <a:cubicBezTo>
                    <a:pt x="12689" y="7131"/>
                    <a:pt x="12805" y="7225"/>
                    <a:pt x="12905" y="7304"/>
                  </a:cubicBezTo>
                  <a:cubicBezTo>
                    <a:pt x="13003" y="7385"/>
                    <a:pt x="13104" y="7465"/>
                    <a:pt x="13203" y="7476"/>
                  </a:cubicBezTo>
                  <a:cubicBezTo>
                    <a:pt x="13392" y="7490"/>
                    <a:pt x="13493" y="7626"/>
                    <a:pt x="13623" y="7801"/>
                  </a:cubicBezTo>
                  <a:cubicBezTo>
                    <a:pt x="13742" y="7973"/>
                    <a:pt x="13882" y="8130"/>
                    <a:pt x="14039" y="8267"/>
                  </a:cubicBezTo>
                  <a:cubicBezTo>
                    <a:pt x="14216" y="8415"/>
                    <a:pt x="14309" y="8445"/>
                    <a:pt x="14356" y="8445"/>
                  </a:cubicBezTo>
                  <a:cubicBezTo>
                    <a:pt x="14365" y="8445"/>
                    <a:pt x="14373" y="8444"/>
                    <a:pt x="14379" y="8442"/>
                  </a:cubicBezTo>
                  <a:cubicBezTo>
                    <a:pt x="14442" y="8421"/>
                    <a:pt x="14477" y="8302"/>
                    <a:pt x="14508" y="8183"/>
                  </a:cubicBezTo>
                  <a:lnTo>
                    <a:pt x="14515" y="8151"/>
                  </a:lnTo>
                  <a:cubicBezTo>
                    <a:pt x="14564" y="7976"/>
                    <a:pt x="14750" y="7959"/>
                    <a:pt x="14883" y="7948"/>
                  </a:cubicBezTo>
                  <a:cubicBezTo>
                    <a:pt x="14939" y="7945"/>
                    <a:pt x="14991" y="7934"/>
                    <a:pt x="15040" y="7920"/>
                  </a:cubicBezTo>
                  <a:cubicBezTo>
                    <a:pt x="15061" y="7910"/>
                    <a:pt x="15075" y="7899"/>
                    <a:pt x="15072" y="7861"/>
                  </a:cubicBezTo>
                  <a:cubicBezTo>
                    <a:pt x="15044" y="7556"/>
                    <a:pt x="15499" y="7220"/>
                    <a:pt x="15814" y="7091"/>
                  </a:cubicBezTo>
                  <a:cubicBezTo>
                    <a:pt x="15849" y="7077"/>
                    <a:pt x="15860" y="7063"/>
                    <a:pt x="15860" y="7063"/>
                  </a:cubicBezTo>
                  <a:cubicBezTo>
                    <a:pt x="15860" y="7059"/>
                    <a:pt x="15856" y="7045"/>
                    <a:pt x="15835" y="7024"/>
                  </a:cubicBezTo>
                  <a:cubicBezTo>
                    <a:pt x="15743" y="6929"/>
                    <a:pt x="15480" y="6827"/>
                    <a:pt x="15257" y="6827"/>
                  </a:cubicBezTo>
                  <a:cubicBezTo>
                    <a:pt x="15243" y="6827"/>
                    <a:pt x="15229" y="6827"/>
                    <a:pt x="15216" y="6828"/>
                  </a:cubicBezTo>
                  <a:cubicBezTo>
                    <a:pt x="15197" y="6829"/>
                    <a:pt x="15180" y="6830"/>
                    <a:pt x="15163" y="6830"/>
                  </a:cubicBezTo>
                  <a:cubicBezTo>
                    <a:pt x="15019" y="6830"/>
                    <a:pt x="14904" y="6791"/>
                    <a:pt x="14820" y="6713"/>
                  </a:cubicBezTo>
                  <a:cubicBezTo>
                    <a:pt x="14701" y="6601"/>
                    <a:pt x="14683" y="6436"/>
                    <a:pt x="14683" y="6349"/>
                  </a:cubicBezTo>
                  <a:cubicBezTo>
                    <a:pt x="14683" y="6335"/>
                    <a:pt x="14641" y="6268"/>
                    <a:pt x="14487" y="6163"/>
                  </a:cubicBezTo>
                  <a:cubicBezTo>
                    <a:pt x="14265" y="6009"/>
                    <a:pt x="13988" y="5898"/>
                    <a:pt x="13847" y="5898"/>
                  </a:cubicBezTo>
                  <a:cubicBezTo>
                    <a:pt x="13828" y="5898"/>
                    <a:pt x="13811" y="5900"/>
                    <a:pt x="13798" y="5904"/>
                  </a:cubicBezTo>
                  <a:cubicBezTo>
                    <a:pt x="13771" y="5912"/>
                    <a:pt x="13744" y="5915"/>
                    <a:pt x="13715" y="5915"/>
                  </a:cubicBezTo>
                  <a:cubicBezTo>
                    <a:pt x="13575" y="5915"/>
                    <a:pt x="13413" y="5830"/>
                    <a:pt x="13245" y="5743"/>
                  </a:cubicBezTo>
                  <a:cubicBezTo>
                    <a:pt x="13090" y="5662"/>
                    <a:pt x="12933" y="5578"/>
                    <a:pt x="12803" y="5568"/>
                  </a:cubicBezTo>
                  <a:cubicBezTo>
                    <a:pt x="12583" y="5550"/>
                    <a:pt x="12278" y="5428"/>
                    <a:pt x="12117" y="5232"/>
                  </a:cubicBezTo>
                  <a:cubicBezTo>
                    <a:pt x="12037" y="5134"/>
                    <a:pt x="11998" y="5011"/>
                    <a:pt x="12016" y="4885"/>
                  </a:cubicBezTo>
                  <a:cubicBezTo>
                    <a:pt x="12019" y="4826"/>
                    <a:pt x="12051" y="4770"/>
                    <a:pt x="12100" y="4735"/>
                  </a:cubicBezTo>
                  <a:cubicBezTo>
                    <a:pt x="12141" y="4704"/>
                    <a:pt x="12193" y="4694"/>
                    <a:pt x="12249" y="4694"/>
                  </a:cubicBezTo>
                  <a:cubicBezTo>
                    <a:pt x="12317" y="4694"/>
                    <a:pt x="12391" y="4709"/>
                    <a:pt x="12464" y="4724"/>
                  </a:cubicBezTo>
                  <a:cubicBezTo>
                    <a:pt x="12543" y="4739"/>
                    <a:pt x="12610" y="4751"/>
                    <a:pt x="12661" y="4751"/>
                  </a:cubicBezTo>
                  <a:cubicBezTo>
                    <a:pt x="12715" y="4751"/>
                    <a:pt x="12752" y="4738"/>
                    <a:pt x="12768" y="4700"/>
                  </a:cubicBezTo>
                  <a:cubicBezTo>
                    <a:pt x="12775" y="4689"/>
                    <a:pt x="12779" y="4675"/>
                    <a:pt x="12775" y="4665"/>
                  </a:cubicBezTo>
                  <a:cubicBezTo>
                    <a:pt x="12754" y="4630"/>
                    <a:pt x="12600" y="4612"/>
                    <a:pt x="12513" y="4598"/>
                  </a:cubicBezTo>
                  <a:cubicBezTo>
                    <a:pt x="12338" y="4577"/>
                    <a:pt x="12152" y="4556"/>
                    <a:pt x="12135" y="4420"/>
                  </a:cubicBezTo>
                  <a:cubicBezTo>
                    <a:pt x="12114" y="4245"/>
                    <a:pt x="12236" y="4210"/>
                    <a:pt x="12324" y="4185"/>
                  </a:cubicBezTo>
                  <a:cubicBezTo>
                    <a:pt x="12376" y="4174"/>
                    <a:pt x="12429" y="4150"/>
                    <a:pt x="12474" y="4118"/>
                  </a:cubicBezTo>
                  <a:cubicBezTo>
                    <a:pt x="12488" y="4108"/>
                    <a:pt x="12495" y="4090"/>
                    <a:pt x="12492" y="4076"/>
                  </a:cubicBezTo>
                  <a:cubicBezTo>
                    <a:pt x="12485" y="3989"/>
                    <a:pt x="12327" y="3842"/>
                    <a:pt x="12194" y="3765"/>
                  </a:cubicBezTo>
                  <a:cubicBezTo>
                    <a:pt x="12181" y="3757"/>
                    <a:pt x="12171" y="3753"/>
                    <a:pt x="12160" y="3753"/>
                  </a:cubicBezTo>
                  <a:cubicBezTo>
                    <a:pt x="12137" y="3753"/>
                    <a:pt x="12113" y="3775"/>
                    <a:pt x="12065" y="3828"/>
                  </a:cubicBezTo>
                  <a:cubicBezTo>
                    <a:pt x="12009" y="3891"/>
                    <a:pt x="11942" y="3964"/>
                    <a:pt x="11837" y="3964"/>
                  </a:cubicBezTo>
                  <a:cubicBezTo>
                    <a:pt x="11832" y="3965"/>
                    <a:pt x="11826" y="3966"/>
                    <a:pt x="11821" y="3966"/>
                  </a:cubicBezTo>
                  <a:cubicBezTo>
                    <a:pt x="11775" y="3966"/>
                    <a:pt x="11733" y="3939"/>
                    <a:pt x="11711" y="3898"/>
                  </a:cubicBezTo>
                  <a:cubicBezTo>
                    <a:pt x="11652" y="3786"/>
                    <a:pt x="11771" y="3579"/>
                    <a:pt x="11879" y="3425"/>
                  </a:cubicBezTo>
                  <a:cubicBezTo>
                    <a:pt x="11879" y="3425"/>
                    <a:pt x="11879" y="3422"/>
                    <a:pt x="11879" y="3422"/>
                  </a:cubicBezTo>
                  <a:cubicBezTo>
                    <a:pt x="11879" y="3418"/>
                    <a:pt x="11869" y="3397"/>
                    <a:pt x="11827" y="3369"/>
                  </a:cubicBezTo>
                  <a:cubicBezTo>
                    <a:pt x="11706" y="3296"/>
                    <a:pt x="11462" y="3236"/>
                    <a:pt x="11272" y="3236"/>
                  </a:cubicBezTo>
                  <a:cubicBezTo>
                    <a:pt x="11208" y="3236"/>
                    <a:pt x="11151" y="3242"/>
                    <a:pt x="11106" y="3257"/>
                  </a:cubicBezTo>
                  <a:cubicBezTo>
                    <a:pt x="11040" y="3279"/>
                    <a:pt x="10981" y="3290"/>
                    <a:pt x="10928" y="3290"/>
                  </a:cubicBezTo>
                  <a:cubicBezTo>
                    <a:pt x="10862" y="3290"/>
                    <a:pt x="10806" y="3273"/>
                    <a:pt x="10759" y="3240"/>
                  </a:cubicBezTo>
                  <a:cubicBezTo>
                    <a:pt x="10675" y="3177"/>
                    <a:pt x="10629" y="3068"/>
                    <a:pt x="10629" y="2928"/>
                  </a:cubicBezTo>
                  <a:cubicBezTo>
                    <a:pt x="10629" y="2928"/>
                    <a:pt x="10629" y="2925"/>
                    <a:pt x="10629" y="2921"/>
                  </a:cubicBezTo>
                  <a:cubicBezTo>
                    <a:pt x="10623" y="2915"/>
                    <a:pt x="10608" y="2911"/>
                    <a:pt x="10588" y="2911"/>
                  </a:cubicBezTo>
                  <a:cubicBezTo>
                    <a:pt x="10479" y="2911"/>
                    <a:pt x="10199" y="3001"/>
                    <a:pt x="10031" y="3128"/>
                  </a:cubicBezTo>
                  <a:cubicBezTo>
                    <a:pt x="9985" y="3163"/>
                    <a:pt x="9929" y="3180"/>
                    <a:pt x="9873" y="3180"/>
                  </a:cubicBezTo>
                  <a:cubicBezTo>
                    <a:pt x="9823" y="3180"/>
                    <a:pt x="9773" y="3166"/>
                    <a:pt x="9730" y="3138"/>
                  </a:cubicBezTo>
                  <a:cubicBezTo>
                    <a:pt x="9656" y="3089"/>
                    <a:pt x="9618" y="3016"/>
                    <a:pt x="9635" y="2949"/>
                  </a:cubicBezTo>
                  <a:cubicBezTo>
                    <a:pt x="9642" y="2914"/>
                    <a:pt x="9677" y="2851"/>
                    <a:pt x="9793" y="2841"/>
                  </a:cubicBezTo>
                  <a:cubicBezTo>
                    <a:pt x="9943" y="2827"/>
                    <a:pt x="10108" y="2736"/>
                    <a:pt x="10174" y="2634"/>
                  </a:cubicBezTo>
                  <a:cubicBezTo>
                    <a:pt x="10202" y="2592"/>
                    <a:pt x="10209" y="2540"/>
                    <a:pt x="10192" y="2491"/>
                  </a:cubicBezTo>
                  <a:cubicBezTo>
                    <a:pt x="10171" y="2428"/>
                    <a:pt x="10048" y="2375"/>
                    <a:pt x="9898" y="2368"/>
                  </a:cubicBezTo>
                  <a:cubicBezTo>
                    <a:pt x="9887" y="2368"/>
                    <a:pt x="9875" y="2367"/>
                    <a:pt x="9864" y="2367"/>
                  </a:cubicBezTo>
                  <a:cubicBezTo>
                    <a:pt x="9713" y="2367"/>
                    <a:pt x="9540" y="2411"/>
                    <a:pt x="9488" y="2522"/>
                  </a:cubicBezTo>
                  <a:cubicBezTo>
                    <a:pt x="9462" y="2591"/>
                    <a:pt x="9397" y="2634"/>
                    <a:pt x="9326" y="2634"/>
                  </a:cubicBezTo>
                  <a:cubicBezTo>
                    <a:pt x="9310" y="2634"/>
                    <a:pt x="9294" y="2632"/>
                    <a:pt x="9278" y="2627"/>
                  </a:cubicBezTo>
                  <a:cubicBezTo>
                    <a:pt x="9065" y="2582"/>
                    <a:pt x="8732" y="2190"/>
                    <a:pt x="8732" y="1986"/>
                  </a:cubicBezTo>
                  <a:cubicBezTo>
                    <a:pt x="8732" y="1951"/>
                    <a:pt x="8574" y="1930"/>
                    <a:pt x="8490" y="1920"/>
                  </a:cubicBezTo>
                  <a:cubicBezTo>
                    <a:pt x="8326" y="1902"/>
                    <a:pt x="8154" y="1881"/>
                    <a:pt x="8081" y="1773"/>
                  </a:cubicBezTo>
                  <a:cubicBezTo>
                    <a:pt x="8042" y="1713"/>
                    <a:pt x="8035" y="1643"/>
                    <a:pt x="8056" y="1580"/>
                  </a:cubicBezTo>
                  <a:cubicBezTo>
                    <a:pt x="8067" y="1545"/>
                    <a:pt x="8060" y="1507"/>
                    <a:pt x="8035" y="1479"/>
                  </a:cubicBezTo>
                  <a:cubicBezTo>
                    <a:pt x="7885" y="1283"/>
                    <a:pt x="7209" y="1202"/>
                    <a:pt x="6957" y="1202"/>
                  </a:cubicBezTo>
                  <a:cubicBezTo>
                    <a:pt x="6785" y="1202"/>
                    <a:pt x="6565" y="1304"/>
                    <a:pt x="6467" y="1423"/>
                  </a:cubicBezTo>
                  <a:cubicBezTo>
                    <a:pt x="6425" y="1468"/>
                    <a:pt x="6404" y="1528"/>
                    <a:pt x="6414" y="1584"/>
                  </a:cubicBezTo>
                  <a:cubicBezTo>
                    <a:pt x="6432" y="1685"/>
                    <a:pt x="6400" y="1738"/>
                    <a:pt x="6369" y="1766"/>
                  </a:cubicBezTo>
                  <a:cubicBezTo>
                    <a:pt x="6337" y="1791"/>
                    <a:pt x="6301" y="1804"/>
                    <a:pt x="6264" y="1804"/>
                  </a:cubicBezTo>
                  <a:cubicBezTo>
                    <a:pt x="6239" y="1804"/>
                    <a:pt x="6214" y="1798"/>
                    <a:pt x="6190" y="1787"/>
                  </a:cubicBezTo>
                  <a:cubicBezTo>
                    <a:pt x="6061" y="1738"/>
                    <a:pt x="5970" y="1622"/>
                    <a:pt x="5945" y="1489"/>
                  </a:cubicBezTo>
                  <a:cubicBezTo>
                    <a:pt x="5945" y="1486"/>
                    <a:pt x="5942" y="1475"/>
                    <a:pt x="5938" y="1472"/>
                  </a:cubicBezTo>
                  <a:cubicBezTo>
                    <a:pt x="5933" y="1469"/>
                    <a:pt x="5926" y="1468"/>
                    <a:pt x="5918" y="1468"/>
                  </a:cubicBezTo>
                  <a:cubicBezTo>
                    <a:pt x="5838" y="1468"/>
                    <a:pt x="5635" y="1587"/>
                    <a:pt x="5508" y="1657"/>
                  </a:cubicBezTo>
                  <a:cubicBezTo>
                    <a:pt x="5347" y="1752"/>
                    <a:pt x="5203" y="1832"/>
                    <a:pt x="5112" y="1832"/>
                  </a:cubicBezTo>
                  <a:cubicBezTo>
                    <a:pt x="5077" y="1832"/>
                    <a:pt x="5042" y="1818"/>
                    <a:pt x="5018" y="1790"/>
                  </a:cubicBezTo>
                  <a:cubicBezTo>
                    <a:pt x="4958" y="1713"/>
                    <a:pt x="4986" y="1566"/>
                    <a:pt x="5035" y="1328"/>
                  </a:cubicBezTo>
                  <a:cubicBezTo>
                    <a:pt x="5070" y="1160"/>
                    <a:pt x="5116" y="954"/>
                    <a:pt x="5077" y="873"/>
                  </a:cubicBezTo>
                  <a:cubicBezTo>
                    <a:pt x="5042" y="793"/>
                    <a:pt x="4997" y="719"/>
                    <a:pt x="4941" y="653"/>
                  </a:cubicBezTo>
                  <a:cubicBezTo>
                    <a:pt x="4836" y="520"/>
                    <a:pt x="4751" y="373"/>
                    <a:pt x="4688" y="215"/>
                  </a:cubicBezTo>
                  <a:cubicBezTo>
                    <a:pt x="4653" y="128"/>
                    <a:pt x="4569" y="68"/>
                    <a:pt x="4440" y="47"/>
                  </a:cubicBezTo>
                  <a:cubicBezTo>
                    <a:pt x="4400" y="40"/>
                    <a:pt x="4357" y="37"/>
                    <a:pt x="4314" y="37"/>
                  </a:cubicBezTo>
                  <a:cubicBezTo>
                    <a:pt x="4081" y="37"/>
                    <a:pt x="3824" y="133"/>
                    <a:pt x="3733" y="236"/>
                  </a:cubicBezTo>
                  <a:cubicBezTo>
                    <a:pt x="3631" y="348"/>
                    <a:pt x="3449" y="387"/>
                    <a:pt x="3239" y="429"/>
                  </a:cubicBezTo>
                  <a:cubicBezTo>
                    <a:pt x="3005" y="474"/>
                    <a:pt x="2738" y="527"/>
                    <a:pt x="2567" y="698"/>
                  </a:cubicBezTo>
                  <a:cubicBezTo>
                    <a:pt x="2479" y="786"/>
                    <a:pt x="2441" y="873"/>
                    <a:pt x="2444" y="968"/>
                  </a:cubicBezTo>
                  <a:cubicBezTo>
                    <a:pt x="2448" y="1059"/>
                    <a:pt x="2500" y="1213"/>
                    <a:pt x="2731" y="1405"/>
                  </a:cubicBezTo>
                  <a:cubicBezTo>
                    <a:pt x="2760" y="1426"/>
                    <a:pt x="2777" y="1461"/>
                    <a:pt x="2774" y="1496"/>
                  </a:cubicBezTo>
                  <a:cubicBezTo>
                    <a:pt x="2774" y="1577"/>
                    <a:pt x="2693" y="1633"/>
                    <a:pt x="2591" y="1706"/>
                  </a:cubicBezTo>
                  <a:cubicBezTo>
                    <a:pt x="2525" y="1755"/>
                    <a:pt x="2416" y="1832"/>
                    <a:pt x="2416" y="1878"/>
                  </a:cubicBezTo>
                  <a:cubicBezTo>
                    <a:pt x="2416" y="1888"/>
                    <a:pt x="2423" y="1899"/>
                    <a:pt x="2441" y="1913"/>
                  </a:cubicBezTo>
                  <a:cubicBezTo>
                    <a:pt x="2518" y="1972"/>
                    <a:pt x="2605" y="2014"/>
                    <a:pt x="2703" y="2039"/>
                  </a:cubicBezTo>
                  <a:cubicBezTo>
                    <a:pt x="2854" y="2081"/>
                    <a:pt x="3026" y="2134"/>
                    <a:pt x="3043" y="2372"/>
                  </a:cubicBezTo>
                  <a:cubicBezTo>
                    <a:pt x="3057" y="2452"/>
                    <a:pt x="3005" y="2529"/>
                    <a:pt x="2924" y="2547"/>
                  </a:cubicBezTo>
                  <a:cubicBezTo>
                    <a:pt x="2906" y="2551"/>
                    <a:pt x="2886" y="2553"/>
                    <a:pt x="2864" y="2553"/>
                  </a:cubicBezTo>
                  <a:cubicBezTo>
                    <a:pt x="2607" y="2553"/>
                    <a:pt x="2100" y="2265"/>
                    <a:pt x="1996" y="2039"/>
                  </a:cubicBezTo>
                  <a:cubicBezTo>
                    <a:pt x="1933" y="1899"/>
                    <a:pt x="1940" y="1769"/>
                    <a:pt x="1947" y="1654"/>
                  </a:cubicBezTo>
                  <a:cubicBezTo>
                    <a:pt x="1954" y="1531"/>
                    <a:pt x="1961" y="1433"/>
                    <a:pt x="1888" y="1349"/>
                  </a:cubicBezTo>
                  <a:cubicBezTo>
                    <a:pt x="1660" y="1087"/>
                    <a:pt x="1919" y="768"/>
                    <a:pt x="2178" y="485"/>
                  </a:cubicBezTo>
                  <a:cubicBezTo>
                    <a:pt x="2294" y="362"/>
                    <a:pt x="2430" y="257"/>
                    <a:pt x="2581" y="180"/>
                  </a:cubicBezTo>
                  <a:cubicBezTo>
                    <a:pt x="2689" y="121"/>
                    <a:pt x="2717" y="103"/>
                    <a:pt x="2721" y="50"/>
                  </a:cubicBezTo>
                  <a:cubicBezTo>
                    <a:pt x="2703" y="40"/>
                    <a:pt x="2647" y="15"/>
                    <a:pt x="2511" y="5"/>
                  </a:cubicBezTo>
                  <a:cubicBezTo>
                    <a:pt x="2475" y="2"/>
                    <a:pt x="2435" y="1"/>
                    <a:pt x="239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34"/>
            <p:cNvSpPr/>
            <p:nvPr/>
          </p:nvSpPr>
          <p:spPr>
            <a:xfrm>
              <a:off x="5286557" y="2148099"/>
              <a:ext cx="29854" cy="21289"/>
            </a:xfrm>
            <a:custGeom>
              <a:rect b="b" l="l" r="r" t="t"/>
              <a:pathLst>
                <a:path extrusionOk="0" h="937" w="1314">
                  <a:moveTo>
                    <a:pt x="676" y="0"/>
                  </a:moveTo>
                  <a:cubicBezTo>
                    <a:pt x="624" y="0"/>
                    <a:pt x="571" y="4"/>
                    <a:pt x="512" y="7"/>
                  </a:cubicBezTo>
                  <a:cubicBezTo>
                    <a:pt x="379" y="21"/>
                    <a:pt x="169" y="158"/>
                    <a:pt x="71" y="347"/>
                  </a:cubicBezTo>
                  <a:cubicBezTo>
                    <a:pt x="1" y="476"/>
                    <a:pt x="4" y="634"/>
                    <a:pt x="78" y="757"/>
                  </a:cubicBezTo>
                  <a:cubicBezTo>
                    <a:pt x="159" y="892"/>
                    <a:pt x="284" y="937"/>
                    <a:pt x="425" y="937"/>
                  </a:cubicBezTo>
                  <a:cubicBezTo>
                    <a:pt x="575" y="937"/>
                    <a:pt x="741" y="886"/>
                    <a:pt x="890" y="841"/>
                  </a:cubicBezTo>
                  <a:cubicBezTo>
                    <a:pt x="967" y="813"/>
                    <a:pt x="1047" y="792"/>
                    <a:pt x="1128" y="778"/>
                  </a:cubicBezTo>
                  <a:cubicBezTo>
                    <a:pt x="1187" y="767"/>
                    <a:pt x="1236" y="728"/>
                    <a:pt x="1257" y="672"/>
                  </a:cubicBezTo>
                  <a:cubicBezTo>
                    <a:pt x="1313" y="539"/>
                    <a:pt x="1268" y="301"/>
                    <a:pt x="1159" y="151"/>
                  </a:cubicBezTo>
                  <a:cubicBezTo>
                    <a:pt x="1089" y="53"/>
                    <a:pt x="914" y="0"/>
                    <a:pt x="676"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34"/>
            <p:cNvSpPr/>
            <p:nvPr/>
          </p:nvSpPr>
          <p:spPr>
            <a:xfrm>
              <a:off x="5243685" y="2022643"/>
              <a:ext cx="54664" cy="23742"/>
            </a:xfrm>
            <a:custGeom>
              <a:rect b="b" l="l" r="r" t="t"/>
              <a:pathLst>
                <a:path extrusionOk="0" h="1045" w="2406">
                  <a:moveTo>
                    <a:pt x="180" y="1"/>
                  </a:moveTo>
                  <a:cubicBezTo>
                    <a:pt x="127" y="1"/>
                    <a:pt x="79" y="31"/>
                    <a:pt x="57" y="82"/>
                  </a:cubicBezTo>
                  <a:cubicBezTo>
                    <a:pt x="1" y="201"/>
                    <a:pt x="46" y="247"/>
                    <a:pt x="162" y="341"/>
                  </a:cubicBezTo>
                  <a:cubicBezTo>
                    <a:pt x="263" y="425"/>
                    <a:pt x="386" y="534"/>
                    <a:pt x="400" y="730"/>
                  </a:cubicBezTo>
                  <a:cubicBezTo>
                    <a:pt x="407" y="845"/>
                    <a:pt x="477" y="947"/>
                    <a:pt x="578" y="996"/>
                  </a:cubicBezTo>
                  <a:cubicBezTo>
                    <a:pt x="642" y="1029"/>
                    <a:pt x="717" y="1045"/>
                    <a:pt x="795" y="1045"/>
                  </a:cubicBezTo>
                  <a:cubicBezTo>
                    <a:pt x="907" y="1045"/>
                    <a:pt x="1025" y="1011"/>
                    <a:pt x="1124" y="947"/>
                  </a:cubicBezTo>
                  <a:cubicBezTo>
                    <a:pt x="1256" y="861"/>
                    <a:pt x="1455" y="845"/>
                    <a:pt x="1669" y="845"/>
                  </a:cubicBezTo>
                  <a:cubicBezTo>
                    <a:pt x="1744" y="845"/>
                    <a:pt x="1821" y="847"/>
                    <a:pt x="1898" y="849"/>
                  </a:cubicBezTo>
                  <a:cubicBezTo>
                    <a:pt x="1967" y="851"/>
                    <a:pt x="2038" y="853"/>
                    <a:pt x="2105" y="853"/>
                  </a:cubicBezTo>
                  <a:cubicBezTo>
                    <a:pt x="2240" y="853"/>
                    <a:pt x="2355" y="844"/>
                    <a:pt x="2395" y="807"/>
                  </a:cubicBezTo>
                  <a:cubicBezTo>
                    <a:pt x="2402" y="800"/>
                    <a:pt x="2406" y="793"/>
                    <a:pt x="2402" y="782"/>
                  </a:cubicBezTo>
                  <a:cubicBezTo>
                    <a:pt x="2402" y="768"/>
                    <a:pt x="2395" y="712"/>
                    <a:pt x="2269" y="607"/>
                  </a:cubicBezTo>
                  <a:cubicBezTo>
                    <a:pt x="1985" y="378"/>
                    <a:pt x="1446" y="160"/>
                    <a:pt x="1172" y="160"/>
                  </a:cubicBezTo>
                  <a:cubicBezTo>
                    <a:pt x="1145" y="160"/>
                    <a:pt x="1121" y="162"/>
                    <a:pt x="1100" y="166"/>
                  </a:cubicBezTo>
                  <a:cubicBezTo>
                    <a:pt x="1066" y="173"/>
                    <a:pt x="1031" y="176"/>
                    <a:pt x="996" y="176"/>
                  </a:cubicBezTo>
                  <a:cubicBezTo>
                    <a:pt x="854" y="176"/>
                    <a:pt x="698" y="127"/>
                    <a:pt x="547" y="82"/>
                  </a:cubicBezTo>
                  <a:cubicBezTo>
                    <a:pt x="400" y="36"/>
                    <a:pt x="284" y="1"/>
                    <a:pt x="197" y="1"/>
                  </a:cubicBezTo>
                  <a:cubicBezTo>
                    <a:pt x="191" y="1"/>
                    <a:pt x="186" y="1"/>
                    <a:pt x="18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34"/>
            <p:cNvSpPr/>
            <p:nvPr/>
          </p:nvSpPr>
          <p:spPr>
            <a:xfrm>
              <a:off x="5515862" y="2466282"/>
              <a:ext cx="79793" cy="72181"/>
            </a:xfrm>
            <a:custGeom>
              <a:rect b="b" l="l" r="r" t="t"/>
              <a:pathLst>
                <a:path extrusionOk="0" h="3177" w="3512">
                  <a:moveTo>
                    <a:pt x="1779" y="1"/>
                  </a:moveTo>
                  <a:cubicBezTo>
                    <a:pt x="1737" y="1"/>
                    <a:pt x="1694" y="10"/>
                    <a:pt x="1656" y="27"/>
                  </a:cubicBezTo>
                  <a:cubicBezTo>
                    <a:pt x="1432" y="114"/>
                    <a:pt x="806" y="979"/>
                    <a:pt x="806" y="1196"/>
                  </a:cubicBezTo>
                  <a:cubicBezTo>
                    <a:pt x="806" y="1392"/>
                    <a:pt x="795" y="1609"/>
                    <a:pt x="683" y="1718"/>
                  </a:cubicBezTo>
                  <a:cubicBezTo>
                    <a:pt x="639" y="1756"/>
                    <a:pt x="582" y="1780"/>
                    <a:pt x="525" y="1780"/>
                  </a:cubicBezTo>
                  <a:cubicBezTo>
                    <a:pt x="515" y="1780"/>
                    <a:pt x="504" y="1779"/>
                    <a:pt x="494" y="1777"/>
                  </a:cubicBezTo>
                  <a:cubicBezTo>
                    <a:pt x="489" y="1777"/>
                    <a:pt x="483" y="1777"/>
                    <a:pt x="478" y="1777"/>
                  </a:cubicBezTo>
                  <a:cubicBezTo>
                    <a:pt x="356" y="1777"/>
                    <a:pt x="227" y="1850"/>
                    <a:pt x="200" y="1921"/>
                  </a:cubicBezTo>
                  <a:cubicBezTo>
                    <a:pt x="196" y="1931"/>
                    <a:pt x="189" y="1952"/>
                    <a:pt x="231" y="1984"/>
                  </a:cubicBezTo>
                  <a:cubicBezTo>
                    <a:pt x="259" y="2005"/>
                    <a:pt x="281" y="2040"/>
                    <a:pt x="288" y="2075"/>
                  </a:cubicBezTo>
                  <a:cubicBezTo>
                    <a:pt x="298" y="2162"/>
                    <a:pt x="228" y="2250"/>
                    <a:pt x="147" y="2351"/>
                  </a:cubicBezTo>
                  <a:cubicBezTo>
                    <a:pt x="81" y="2435"/>
                    <a:pt x="0" y="2537"/>
                    <a:pt x="11" y="2593"/>
                  </a:cubicBezTo>
                  <a:cubicBezTo>
                    <a:pt x="11" y="2600"/>
                    <a:pt x="18" y="2617"/>
                    <a:pt x="60" y="2642"/>
                  </a:cubicBezTo>
                  <a:cubicBezTo>
                    <a:pt x="105" y="2667"/>
                    <a:pt x="160" y="2676"/>
                    <a:pt x="221" y="2676"/>
                  </a:cubicBezTo>
                  <a:cubicBezTo>
                    <a:pt x="299" y="2676"/>
                    <a:pt x="386" y="2661"/>
                    <a:pt x="477" y="2645"/>
                  </a:cubicBezTo>
                  <a:cubicBezTo>
                    <a:pt x="582" y="2626"/>
                    <a:pt x="688" y="2615"/>
                    <a:pt x="796" y="2615"/>
                  </a:cubicBezTo>
                  <a:cubicBezTo>
                    <a:pt x="824" y="2615"/>
                    <a:pt x="851" y="2616"/>
                    <a:pt x="879" y="2617"/>
                  </a:cubicBezTo>
                  <a:cubicBezTo>
                    <a:pt x="983" y="2630"/>
                    <a:pt x="1077" y="2639"/>
                    <a:pt x="1164" y="2639"/>
                  </a:cubicBezTo>
                  <a:cubicBezTo>
                    <a:pt x="1326" y="2639"/>
                    <a:pt x="1466" y="2607"/>
                    <a:pt x="1607" y="2502"/>
                  </a:cubicBezTo>
                  <a:cubicBezTo>
                    <a:pt x="1671" y="2454"/>
                    <a:pt x="1725" y="2436"/>
                    <a:pt x="1771" y="2436"/>
                  </a:cubicBezTo>
                  <a:cubicBezTo>
                    <a:pt x="1852" y="2436"/>
                    <a:pt x="1909" y="2491"/>
                    <a:pt x="1954" y="2533"/>
                  </a:cubicBezTo>
                  <a:cubicBezTo>
                    <a:pt x="2009" y="2586"/>
                    <a:pt x="2049" y="2619"/>
                    <a:pt x="2112" y="2619"/>
                  </a:cubicBezTo>
                  <a:cubicBezTo>
                    <a:pt x="2121" y="2619"/>
                    <a:pt x="2130" y="2619"/>
                    <a:pt x="2139" y="2617"/>
                  </a:cubicBezTo>
                  <a:cubicBezTo>
                    <a:pt x="2151" y="2616"/>
                    <a:pt x="2167" y="2614"/>
                    <a:pt x="2185" y="2614"/>
                  </a:cubicBezTo>
                  <a:cubicBezTo>
                    <a:pt x="2223" y="2614"/>
                    <a:pt x="2269" y="2623"/>
                    <a:pt x="2290" y="2663"/>
                  </a:cubicBezTo>
                  <a:cubicBezTo>
                    <a:pt x="2325" y="2722"/>
                    <a:pt x="2276" y="2782"/>
                    <a:pt x="2209" y="2859"/>
                  </a:cubicBezTo>
                  <a:cubicBezTo>
                    <a:pt x="2160" y="2918"/>
                    <a:pt x="2083" y="3002"/>
                    <a:pt x="2083" y="3058"/>
                  </a:cubicBezTo>
                  <a:cubicBezTo>
                    <a:pt x="2143" y="3027"/>
                    <a:pt x="2199" y="2992"/>
                    <a:pt x="2255" y="2950"/>
                  </a:cubicBezTo>
                  <a:cubicBezTo>
                    <a:pt x="2318" y="2901"/>
                    <a:pt x="2388" y="2859"/>
                    <a:pt x="2458" y="2820"/>
                  </a:cubicBezTo>
                  <a:cubicBezTo>
                    <a:pt x="2518" y="2789"/>
                    <a:pt x="2584" y="2775"/>
                    <a:pt x="2651" y="2775"/>
                  </a:cubicBezTo>
                  <a:cubicBezTo>
                    <a:pt x="2655" y="2775"/>
                    <a:pt x="2660" y="2775"/>
                    <a:pt x="2664" y="2775"/>
                  </a:cubicBezTo>
                  <a:cubicBezTo>
                    <a:pt x="2740" y="2775"/>
                    <a:pt x="2815" y="2802"/>
                    <a:pt x="2871" y="2855"/>
                  </a:cubicBezTo>
                  <a:cubicBezTo>
                    <a:pt x="2927" y="2918"/>
                    <a:pt x="2931" y="3009"/>
                    <a:pt x="2885" y="3076"/>
                  </a:cubicBezTo>
                  <a:cubicBezTo>
                    <a:pt x="2889" y="3093"/>
                    <a:pt x="2966" y="3149"/>
                    <a:pt x="3113" y="3170"/>
                  </a:cubicBezTo>
                  <a:cubicBezTo>
                    <a:pt x="3140" y="3174"/>
                    <a:pt x="3168" y="3176"/>
                    <a:pt x="3197" y="3176"/>
                  </a:cubicBezTo>
                  <a:cubicBezTo>
                    <a:pt x="3301" y="3176"/>
                    <a:pt x="3409" y="3149"/>
                    <a:pt x="3452" y="3072"/>
                  </a:cubicBezTo>
                  <a:cubicBezTo>
                    <a:pt x="3512" y="2967"/>
                    <a:pt x="3477" y="2820"/>
                    <a:pt x="3417" y="2726"/>
                  </a:cubicBezTo>
                  <a:cubicBezTo>
                    <a:pt x="3375" y="2663"/>
                    <a:pt x="3340" y="2642"/>
                    <a:pt x="3330" y="2642"/>
                  </a:cubicBezTo>
                  <a:lnTo>
                    <a:pt x="3323" y="2652"/>
                  </a:lnTo>
                  <a:cubicBezTo>
                    <a:pt x="3286" y="2726"/>
                    <a:pt x="3235" y="2741"/>
                    <a:pt x="3202" y="2741"/>
                  </a:cubicBezTo>
                  <a:cubicBezTo>
                    <a:pt x="3198" y="2741"/>
                    <a:pt x="3194" y="2740"/>
                    <a:pt x="3190" y="2740"/>
                  </a:cubicBezTo>
                  <a:cubicBezTo>
                    <a:pt x="3127" y="2726"/>
                    <a:pt x="3081" y="2677"/>
                    <a:pt x="3071" y="2617"/>
                  </a:cubicBezTo>
                  <a:cubicBezTo>
                    <a:pt x="3039" y="2488"/>
                    <a:pt x="3088" y="2355"/>
                    <a:pt x="3193" y="2278"/>
                  </a:cubicBezTo>
                  <a:cubicBezTo>
                    <a:pt x="3214" y="2264"/>
                    <a:pt x="3232" y="2246"/>
                    <a:pt x="3246" y="2229"/>
                  </a:cubicBezTo>
                  <a:cubicBezTo>
                    <a:pt x="3225" y="2225"/>
                    <a:pt x="3204" y="2223"/>
                    <a:pt x="3183" y="2223"/>
                  </a:cubicBezTo>
                  <a:cubicBezTo>
                    <a:pt x="3131" y="2223"/>
                    <a:pt x="3081" y="2235"/>
                    <a:pt x="3036" y="2260"/>
                  </a:cubicBezTo>
                  <a:cubicBezTo>
                    <a:pt x="3015" y="2274"/>
                    <a:pt x="2991" y="2280"/>
                    <a:pt x="2968" y="2280"/>
                  </a:cubicBezTo>
                  <a:cubicBezTo>
                    <a:pt x="2917" y="2280"/>
                    <a:pt x="2868" y="2251"/>
                    <a:pt x="2847" y="2201"/>
                  </a:cubicBezTo>
                  <a:cubicBezTo>
                    <a:pt x="2780" y="2071"/>
                    <a:pt x="2833" y="1732"/>
                    <a:pt x="2990" y="1620"/>
                  </a:cubicBezTo>
                  <a:cubicBezTo>
                    <a:pt x="2924" y="1585"/>
                    <a:pt x="2854" y="1560"/>
                    <a:pt x="2784" y="1550"/>
                  </a:cubicBezTo>
                  <a:cubicBezTo>
                    <a:pt x="2768" y="1547"/>
                    <a:pt x="2752" y="1545"/>
                    <a:pt x="2736" y="1545"/>
                  </a:cubicBezTo>
                  <a:cubicBezTo>
                    <a:pt x="2713" y="1545"/>
                    <a:pt x="2691" y="1548"/>
                    <a:pt x="2668" y="1557"/>
                  </a:cubicBezTo>
                  <a:cubicBezTo>
                    <a:pt x="2668" y="1637"/>
                    <a:pt x="2612" y="1693"/>
                    <a:pt x="2521" y="1707"/>
                  </a:cubicBezTo>
                  <a:cubicBezTo>
                    <a:pt x="2507" y="1709"/>
                    <a:pt x="2492" y="1710"/>
                    <a:pt x="2476" y="1710"/>
                  </a:cubicBezTo>
                  <a:cubicBezTo>
                    <a:pt x="2322" y="1710"/>
                    <a:pt x="2097" y="1619"/>
                    <a:pt x="2055" y="1476"/>
                  </a:cubicBezTo>
                  <a:cubicBezTo>
                    <a:pt x="2041" y="1424"/>
                    <a:pt x="1975" y="1382"/>
                    <a:pt x="1919" y="1343"/>
                  </a:cubicBezTo>
                  <a:cubicBezTo>
                    <a:pt x="1856" y="1301"/>
                    <a:pt x="1793" y="1259"/>
                    <a:pt x="1786" y="1192"/>
                  </a:cubicBezTo>
                  <a:cubicBezTo>
                    <a:pt x="1782" y="1161"/>
                    <a:pt x="1793" y="1129"/>
                    <a:pt x="1810" y="1105"/>
                  </a:cubicBezTo>
                  <a:cubicBezTo>
                    <a:pt x="1774" y="1095"/>
                    <a:pt x="1735" y="1090"/>
                    <a:pt x="1696" y="1090"/>
                  </a:cubicBezTo>
                  <a:cubicBezTo>
                    <a:pt x="1664" y="1090"/>
                    <a:pt x="1632" y="1094"/>
                    <a:pt x="1600" y="1101"/>
                  </a:cubicBezTo>
                  <a:cubicBezTo>
                    <a:pt x="1569" y="1112"/>
                    <a:pt x="1527" y="1129"/>
                    <a:pt x="1520" y="1164"/>
                  </a:cubicBezTo>
                  <a:cubicBezTo>
                    <a:pt x="1499" y="1248"/>
                    <a:pt x="1457" y="1270"/>
                    <a:pt x="1425" y="1273"/>
                  </a:cubicBezTo>
                  <a:cubicBezTo>
                    <a:pt x="1423" y="1273"/>
                    <a:pt x="1420" y="1273"/>
                    <a:pt x="1417" y="1273"/>
                  </a:cubicBezTo>
                  <a:cubicBezTo>
                    <a:pt x="1378" y="1273"/>
                    <a:pt x="1340" y="1249"/>
                    <a:pt x="1327" y="1210"/>
                  </a:cubicBezTo>
                  <a:cubicBezTo>
                    <a:pt x="1278" y="1112"/>
                    <a:pt x="1285" y="895"/>
                    <a:pt x="1457" y="716"/>
                  </a:cubicBezTo>
                  <a:cubicBezTo>
                    <a:pt x="1537" y="625"/>
                    <a:pt x="1600" y="517"/>
                    <a:pt x="1635" y="398"/>
                  </a:cubicBezTo>
                  <a:cubicBezTo>
                    <a:pt x="1681" y="279"/>
                    <a:pt x="1719" y="170"/>
                    <a:pt x="1859" y="90"/>
                  </a:cubicBezTo>
                  <a:cubicBezTo>
                    <a:pt x="1901" y="62"/>
                    <a:pt x="1912" y="44"/>
                    <a:pt x="1912" y="37"/>
                  </a:cubicBezTo>
                  <a:cubicBezTo>
                    <a:pt x="1905" y="30"/>
                    <a:pt x="1894" y="23"/>
                    <a:pt x="1884" y="20"/>
                  </a:cubicBezTo>
                  <a:cubicBezTo>
                    <a:pt x="1850" y="7"/>
                    <a:pt x="1815" y="1"/>
                    <a:pt x="1779"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34"/>
            <p:cNvSpPr/>
            <p:nvPr/>
          </p:nvSpPr>
          <p:spPr>
            <a:xfrm>
              <a:off x="4592916" y="2424160"/>
              <a:ext cx="19585" cy="26401"/>
            </a:xfrm>
            <a:custGeom>
              <a:rect b="b" l="l" r="r" t="t"/>
              <a:pathLst>
                <a:path extrusionOk="0" h="1162" w="862">
                  <a:moveTo>
                    <a:pt x="329" y="0"/>
                  </a:moveTo>
                  <a:cubicBezTo>
                    <a:pt x="325" y="0"/>
                    <a:pt x="320" y="0"/>
                    <a:pt x="316" y="1"/>
                  </a:cubicBezTo>
                  <a:cubicBezTo>
                    <a:pt x="232" y="4"/>
                    <a:pt x="148" y="29"/>
                    <a:pt x="74" y="74"/>
                  </a:cubicBezTo>
                  <a:cubicBezTo>
                    <a:pt x="29" y="95"/>
                    <a:pt x="1" y="144"/>
                    <a:pt x="4" y="197"/>
                  </a:cubicBezTo>
                  <a:cubicBezTo>
                    <a:pt x="1" y="470"/>
                    <a:pt x="445" y="970"/>
                    <a:pt x="715" y="1121"/>
                  </a:cubicBezTo>
                  <a:cubicBezTo>
                    <a:pt x="776" y="1155"/>
                    <a:pt x="811" y="1161"/>
                    <a:pt x="828" y="1161"/>
                  </a:cubicBezTo>
                  <a:cubicBezTo>
                    <a:pt x="837" y="1161"/>
                    <a:pt x="841" y="1160"/>
                    <a:pt x="841" y="1160"/>
                  </a:cubicBezTo>
                  <a:cubicBezTo>
                    <a:pt x="862" y="1128"/>
                    <a:pt x="774" y="953"/>
                    <a:pt x="725" y="858"/>
                  </a:cubicBezTo>
                  <a:cubicBezTo>
                    <a:pt x="641" y="697"/>
                    <a:pt x="550" y="519"/>
                    <a:pt x="550" y="372"/>
                  </a:cubicBezTo>
                  <a:cubicBezTo>
                    <a:pt x="550" y="204"/>
                    <a:pt x="501" y="74"/>
                    <a:pt x="421" y="25"/>
                  </a:cubicBezTo>
                  <a:cubicBezTo>
                    <a:pt x="393" y="10"/>
                    <a:pt x="361" y="0"/>
                    <a:pt x="329"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34"/>
            <p:cNvSpPr/>
            <p:nvPr/>
          </p:nvSpPr>
          <p:spPr>
            <a:xfrm>
              <a:off x="5074995" y="2134422"/>
              <a:ext cx="2408" cy="3363"/>
            </a:xfrm>
            <a:custGeom>
              <a:rect b="b" l="l" r="r" t="t"/>
              <a:pathLst>
                <a:path extrusionOk="0" h="148" w="106">
                  <a:moveTo>
                    <a:pt x="105" y="0"/>
                  </a:moveTo>
                  <a:lnTo>
                    <a:pt x="77" y="32"/>
                  </a:lnTo>
                  <a:cubicBezTo>
                    <a:pt x="32" y="81"/>
                    <a:pt x="0" y="116"/>
                    <a:pt x="0" y="147"/>
                  </a:cubicBezTo>
                  <a:cubicBezTo>
                    <a:pt x="42" y="102"/>
                    <a:pt x="77" y="53"/>
                    <a:pt x="10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4"/>
            <p:cNvSpPr/>
            <p:nvPr/>
          </p:nvSpPr>
          <p:spPr>
            <a:xfrm>
              <a:off x="4493019" y="2014237"/>
              <a:ext cx="1065613" cy="595378"/>
            </a:xfrm>
            <a:custGeom>
              <a:rect b="b" l="l" r="r" t="t"/>
              <a:pathLst>
                <a:path extrusionOk="0" h="26205" w="46902">
                  <a:moveTo>
                    <a:pt x="26126" y="0"/>
                  </a:moveTo>
                  <a:cubicBezTo>
                    <a:pt x="25749" y="0"/>
                    <a:pt x="25224" y="93"/>
                    <a:pt x="25161" y="165"/>
                  </a:cubicBezTo>
                  <a:cubicBezTo>
                    <a:pt x="25158" y="165"/>
                    <a:pt x="25158" y="168"/>
                    <a:pt x="25154" y="168"/>
                  </a:cubicBezTo>
                  <a:cubicBezTo>
                    <a:pt x="25154" y="182"/>
                    <a:pt x="25196" y="221"/>
                    <a:pt x="25217" y="242"/>
                  </a:cubicBezTo>
                  <a:cubicBezTo>
                    <a:pt x="25277" y="301"/>
                    <a:pt x="25350" y="371"/>
                    <a:pt x="25319" y="466"/>
                  </a:cubicBezTo>
                  <a:cubicBezTo>
                    <a:pt x="25312" y="498"/>
                    <a:pt x="25287" y="526"/>
                    <a:pt x="25259" y="540"/>
                  </a:cubicBezTo>
                  <a:cubicBezTo>
                    <a:pt x="25241" y="548"/>
                    <a:pt x="25222" y="551"/>
                    <a:pt x="25203" y="551"/>
                  </a:cubicBezTo>
                  <a:cubicBezTo>
                    <a:pt x="25156" y="551"/>
                    <a:pt x="25106" y="530"/>
                    <a:pt x="25056" y="508"/>
                  </a:cubicBezTo>
                  <a:cubicBezTo>
                    <a:pt x="25018" y="487"/>
                    <a:pt x="24976" y="473"/>
                    <a:pt x="24934" y="470"/>
                  </a:cubicBezTo>
                  <a:lnTo>
                    <a:pt x="24934" y="470"/>
                  </a:lnTo>
                  <a:cubicBezTo>
                    <a:pt x="24934" y="505"/>
                    <a:pt x="24941" y="540"/>
                    <a:pt x="24948" y="571"/>
                  </a:cubicBezTo>
                  <a:cubicBezTo>
                    <a:pt x="24976" y="729"/>
                    <a:pt x="24983" y="890"/>
                    <a:pt x="24969" y="1047"/>
                  </a:cubicBezTo>
                  <a:cubicBezTo>
                    <a:pt x="24944" y="1362"/>
                    <a:pt x="25004" y="1429"/>
                    <a:pt x="25091" y="1523"/>
                  </a:cubicBezTo>
                  <a:cubicBezTo>
                    <a:pt x="25112" y="1548"/>
                    <a:pt x="25137" y="1576"/>
                    <a:pt x="25161" y="1607"/>
                  </a:cubicBezTo>
                  <a:cubicBezTo>
                    <a:pt x="25280" y="1761"/>
                    <a:pt x="25277" y="1947"/>
                    <a:pt x="25273" y="2164"/>
                  </a:cubicBezTo>
                  <a:lnTo>
                    <a:pt x="25273" y="2279"/>
                  </a:lnTo>
                  <a:cubicBezTo>
                    <a:pt x="25273" y="2525"/>
                    <a:pt x="25091" y="2581"/>
                    <a:pt x="24983" y="2616"/>
                  </a:cubicBezTo>
                  <a:lnTo>
                    <a:pt x="24944" y="2630"/>
                  </a:lnTo>
                  <a:lnTo>
                    <a:pt x="24965" y="2651"/>
                  </a:lnTo>
                  <a:cubicBezTo>
                    <a:pt x="25032" y="2707"/>
                    <a:pt x="25140" y="2805"/>
                    <a:pt x="25102" y="2938"/>
                  </a:cubicBezTo>
                  <a:cubicBezTo>
                    <a:pt x="25091" y="2980"/>
                    <a:pt x="25067" y="3015"/>
                    <a:pt x="25028" y="3032"/>
                  </a:cubicBezTo>
                  <a:cubicBezTo>
                    <a:pt x="25010" y="3040"/>
                    <a:pt x="24991" y="3044"/>
                    <a:pt x="24971" y="3044"/>
                  </a:cubicBezTo>
                  <a:cubicBezTo>
                    <a:pt x="24915" y="3044"/>
                    <a:pt x="24852" y="3015"/>
                    <a:pt x="24790" y="2987"/>
                  </a:cubicBezTo>
                  <a:cubicBezTo>
                    <a:pt x="24737" y="2963"/>
                    <a:pt x="24674" y="2934"/>
                    <a:pt x="24632" y="2934"/>
                  </a:cubicBezTo>
                  <a:cubicBezTo>
                    <a:pt x="24625" y="2934"/>
                    <a:pt x="24618" y="2935"/>
                    <a:pt x="24612" y="2938"/>
                  </a:cubicBezTo>
                  <a:cubicBezTo>
                    <a:pt x="24573" y="2948"/>
                    <a:pt x="24506" y="3050"/>
                    <a:pt x="24482" y="3172"/>
                  </a:cubicBezTo>
                  <a:cubicBezTo>
                    <a:pt x="24461" y="3284"/>
                    <a:pt x="24475" y="3379"/>
                    <a:pt x="24524" y="3417"/>
                  </a:cubicBezTo>
                  <a:cubicBezTo>
                    <a:pt x="24559" y="3445"/>
                    <a:pt x="24587" y="3466"/>
                    <a:pt x="24612" y="3484"/>
                  </a:cubicBezTo>
                  <a:cubicBezTo>
                    <a:pt x="24661" y="3519"/>
                    <a:pt x="24703" y="3550"/>
                    <a:pt x="24710" y="3603"/>
                  </a:cubicBezTo>
                  <a:cubicBezTo>
                    <a:pt x="24717" y="3655"/>
                    <a:pt x="24689" y="3701"/>
                    <a:pt x="24633" y="3774"/>
                  </a:cubicBezTo>
                  <a:cubicBezTo>
                    <a:pt x="24485" y="3963"/>
                    <a:pt x="24436" y="4124"/>
                    <a:pt x="24657" y="4299"/>
                  </a:cubicBezTo>
                  <a:cubicBezTo>
                    <a:pt x="24804" y="4415"/>
                    <a:pt x="25025" y="4464"/>
                    <a:pt x="25235" y="4509"/>
                  </a:cubicBezTo>
                  <a:cubicBezTo>
                    <a:pt x="25431" y="4555"/>
                    <a:pt x="25616" y="4594"/>
                    <a:pt x="25756" y="4685"/>
                  </a:cubicBezTo>
                  <a:cubicBezTo>
                    <a:pt x="25844" y="4741"/>
                    <a:pt x="25893" y="4786"/>
                    <a:pt x="25886" y="4846"/>
                  </a:cubicBezTo>
                  <a:cubicBezTo>
                    <a:pt x="25882" y="4902"/>
                    <a:pt x="25830" y="4919"/>
                    <a:pt x="25798" y="4933"/>
                  </a:cubicBezTo>
                  <a:cubicBezTo>
                    <a:pt x="25781" y="4940"/>
                    <a:pt x="25767" y="4947"/>
                    <a:pt x="25753" y="4958"/>
                  </a:cubicBezTo>
                  <a:cubicBezTo>
                    <a:pt x="25756" y="4968"/>
                    <a:pt x="25760" y="4979"/>
                    <a:pt x="25767" y="4989"/>
                  </a:cubicBezTo>
                  <a:cubicBezTo>
                    <a:pt x="25798" y="5042"/>
                    <a:pt x="25805" y="5108"/>
                    <a:pt x="25788" y="5168"/>
                  </a:cubicBezTo>
                  <a:cubicBezTo>
                    <a:pt x="25832" y="5115"/>
                    <a:pt x="25873" y="5100"/>
                    <a:pt x="25908" y="5100"/>
                  </a:cubicBezTo>
                  <a:cubicBezTo>
                    <a:pt x="25920" y="5100"/>
                    <a:pt x="25931" y="5102"/>
                    <a:pt x="25942" y="5105"/>
                  </a:cubicBezTo>
                  <a:cubicBezTo>
                    <a:pt x="26071" y="5140"/>
                    <a:pt x="26120" y="5402"/>
                    <a:pt x="26113" y="5570"/>
                  </a:cubicBezTo>
                  <a:cubicBezTo>
                    <a:pt x="26103" y="5735"/>
                    <a:pt x="26001" y="5770"/>
                    <a:pt x="25921" y="5798"/>
                  </a:cubicBezTo>
                  <a:cubicBezTo>
                    <a:pt x="25840" y="5815"/>
                    <a:pt x="25770" y="5864"/>
                    <a:pt x="25725" y="5931"/>
                  </a:cubicBezTo>
                  <a:cubicBezTo>
                    <a:pt x="25587" y="6131"/>
                    <a:pt x="25451" y="6196"/>
                    <a:pt x="25294" y="6196"/>
                  </a:cubicBezTo>
                  <a:cubicBezTo>
                    <a:pt x="25240" y="6196"/>
                    <a:pt x="25183" y="6188"/>
                    <a:pt x="25123" y="6176"/>
                  </a:cubicBezTo>
                  <a:cubicBezTo>
                    <a:pt x="25114" y="6173"/>
                    <a:pt x="25106" y="6172"/>
                    <a:pt x="25100" y="6172"/>
                  </a:cubicBezTo>
                  <a:cubicBezTo>
                    <a:pt x="25092" y="6172"/>
                    <a:pt x="25086" y="6174"/>
                    <a:pt x="25084" y="6176"/>
                  </a:cubicBezTo>
                  <a:cubicBezTo>
                    <a:pt x="25060" y="6207"/>
                    <a:pt x="25077" y="6365"/>
                    <a:pt x="25196" y="6617"/>
                  </a:cubicBezTo>
                  <a:cubicBezTo>
                    <a:pt x="25263" y="6754"/>
                    <a:pt x="25235" y="6834"/>
                    <a:pt x="25196" y="6876"/>
                  </a:cubicBezTo>
                  <a:cubicBezTo>
                    <a:pt x="25158" y="6921"/>
                    <a:pt x="25098" y="6943"/>
                    <a:pt x="25016" y="6943"/>
                  </a:cubicBezTo>
                  <a:cubicBezTo>
                    <a:pt x="24963" y="6943"/>
                    <a:pt x="24900" y="6934"/>
                    <a:pt x="24829" y="6915"/>
                  </a:cubicBezTo>
                  <a:cubicBezTo>
                    <a:pt x="24636" y="6862"/>
                    <a:pt x="24503" y="6764"/>
                    <a:pt x="24457" y="6645"/>
                  </a:cubicBezTo>
                  <a:cubicBezTo>
                    <a:pt x="24422" y="6550"/>
                    <a:pt x="24440" y="6445"/>
                    <a:pt x="24499" y="6365"/>
                  </a:cubicBezTo>
                  <a:cubicBezTo>
                    <a:pt x="24612" y="6186"/>
                    <a:pt x="24643" y="6078"/>
                    <a:pt x="24643" y="6039"/>
                  </a:cubicBezTo>
                  <a:lnTo>
                    <a:pt x="24636" y="6039"/>
                  </a:lnTo>
                  <a:cubicBezTo>
                    <a:pt x="24603" y="6045"/>
                    <a:pt x="24562" y="6048"/>
                    <a:pt x="24516" y="6048"/>
                  </a:cubicBezTo>
                  <a:cubicBezTo>
                    <a:pt x="24323" y="6048"/>
                    <a:pt x="24044" y="5993"/>
                    <a:pt x="23939" y="5829"/>
                  </a:cubicBezTo>
                  <a:cubicBezTo>
                    <a:pt x="23922" y="5798"/>
                    <a:pt x="23873" y="5728"/>
                    <a:pt x="23911" y="5668"/>
                  </a:cubicBezTo>
                  <a:cubicBezTo>
                    <a:pt x="23933" y="5635"/>
                    <a:pt x="23973" y="5622"/>
                    <a:pt x="24032" y="5622"/>
                  </a:cubicBezTo>
                  <a:cubicBezTo>
                    <a:pt x="24078" y="5622"/>
                    <a:pt x="24135" y="5630"/>
                    <a:pt x="24205" y="5640"/>
                  </a:cubicBezTo>
                  <a:cubicBezTo>
                    <a:pt x="24265" y="5651"/>
                    <a:pt x="24331" y="5661"/>
                    <a:pt x="24401" y="5668"/>
                  </a:cubicBezTo>
                  <a:cubicBezTo>
                    <a:pt x="24424" y="5671"/>
                    <a:pt x="24442" y="5672"/>
                    <a:pt x="24456" y="5672"/>
                  </a:cubicBezTo>
                  <a:cubicBezTo>
                    <a:pt x="24494" y="5672"/>
                    <a:pt x="24503" y="5665"/>
                    <a:pt x="24503" y="5665"/>
                  </a:cubicBezTo>
                  <a:cubicBezTo>
                    <a:pt x="24506" y="5651"/>
                    <a:pt x="24510" y="5637"/>
                    <a:pt x="24506" y="5623"/>
                  </a:cubicBezTo>
                  <a:cubicBezTo>
                    <a:pt x="24506" y="5570"/>
                    <a:pt x="24506" y="5448"/>
                    <a:pt x="24685" y="5448"/>
                  </a:cubicBezTo>
                  <a:cubicBezTo>
                    <a:pt x="24762" y="5451"/>
                    <a:pt x="24836" y="5458"/>
                    <a:pt x="24909" y="5476"/>
                  </a:cubicBezTo>
                  <a:cubicBezTo>
                    <a:pt x="24968" y="5486"/>
                    <a:pt x="25020" y="5495"/>
                    <a:pt x="25068" y="5495"/>
                  </a:cubicBezTo>
                  <a:cubicBezTo>
                    <a:pt x="25139" y="5495"/>
                    <a:pt x="25203" y="5476"/>
                    <a:pt x="25273" y="5416"/>
                  </a:cubicBezTo>
                  <a:cubicBezTo>
                    <a:pt x="25343" y="5357"/>
                    <a:pt x="25319" y="5276"/>
                    <a:pt x="25280" y="5217"/>
                  </a:cubicBezTo>
                  <a:cubicBezTo>
                    <a:pt x="25225" y="5118"/>
                    <a:pt x="25120" y="5052"/>
                    <a:pt x="25058" y="5052"/>
                  </a:cubicBezTo>
                  <a:cubicBezTo>
                    <a:pt x="25049" y="5052"/>
                    <a:pt x="25042" y="5053"/>
                    <a:pt x="25035" y="5056"/>
                  </a:cubicBezTo>
                  <a:cubicBezTo>
                    <a:pt x="24899" y="5103"/>
                    <a:pt x="24793" y="5127"/>
                    <a:pt x="24711" y="5127"/>
                  </a:cubicBezTo>
                  <a:cubicBezTo>
                    <a:pt x="24654" y="5127"/>
                    <a:pt x="24610" y="5115"/>
                    <a:pt x="24577" y="5091"/>
                  </a:cubicBezTo>
                  <a:cubicBezTo>
                    <a:pt x="24535" y="5059"/>
                    <a:pt x="24510" y="5010"/>
                    <a:pt x="24510" y="4958"/>
                  </a:cubicBezTo>
                  <a:cubicBezTo>
                    <a:pt x="24510" y="4916"/>
                    <a:pt x="24528" y="4874"/>
                    <a:pt x="24559" y="4842"/>
                  </a:cubicBezTo>
                  <a:cubicBezTo>
                    <a:pt x="24599" y="4807"/>
                    <a:pt x="24654" y="4798"/>
                    <a:pt x="24716" y="4798"/>
                  </a:cubicBezTo>
                  <a:cubicBezTo>
                    <a:pt x="24753" y="4798"/>
                    <a:pt x="24792" y="4801"/>
                    <a:pt x="24832" y="4804"/>
                  </a:cubicBezTo>
                  <a:cubicBezTo>
                    <a:pt x="24868" y="4810"/>
                    <a:pt x="24903" y="4813"/>
                    <a:pt x="24938" y="4813"/>
                  </a:cubicBezTo>
                  <a:cubicBezTo>
                    <a:pt x="24958" y="4813"/>
                    <a:pt x="24977" y="4812"/>
                    <a:pt x="24997" y="4811"/>
                  </a:cubicBezTo>
                  <a:cubicBezTo>
                    <a:pt x="24938" y="4760"/>
                    <a:pt x="24862" y="4733"/>
                    <a:pt x="24784" y="4733"/>
                  </a:cubicBezTo>
                  <a:cubicBezTo>
                    <a:pt x="24761" y="4733"/>
                    <a:pt x="24737" y="4736"/>
                    <a:pt x="24713" y="4741"/>
                  </a:cubicBezTo>
                  <a:cubicBezTo>
                    <a:pt x="24624" y="4764"/>
                    <a:pt x="24537" y="4782"/>
                    <a:pt x="24451" y="4782"/>
                  </a:cubicBezTo>
                  <a:cubicBezTo>
                    <a:pt x="24315" y="4782"/>
                    <a:pt x="24182" y="4736"/>
                    <a:pt x="24044" y="4590"/>
                  </a:cubicBezTo>
                  <a:cubicBezTo>
                    <a:pt x="23964" y="4504"/>
                    <a:pt x="23847" y="4428"/>
                    <a:pt x="23744" y="4428"/>
                  </a:cubicBezTo>
                  <a:cubicBezTo>
                    <a:pt x="23726" y="4428"/>
                    <a:pt x="23708" y="4431"/>
                    <a:pt x="23691" y="4436"/>
                  </a:cubicBezTo>
                  <a:cubicBezTo>
                    <a:pt x="23589" y="4464"/>
                    <a:pt x="23544" y="4597"/>
                    <a:pt x="23526" y="4702"/>
                  </a:cubicBezTo>
                  <a:cubicBezTo>
                    <a:pt x="23463" y="5056"/>
                    <a:pt x="23250" y="5063"/>
                    <a:pt x="23110" y="5070"/>
                  </a:cubicBezTo>
                  <a:cubicBezTo>
                    <a:pt x="23033" y="5070"/>
                    <a:pt x="22984" y="5073"/>
                    <a:pt x="22956" y="5108"/>
                  </a:cubicBezTo>
                  <a:cubicBezTo>
                    <a:pt x="22931" y="5136"/>
                    <a:pt x="22938" y="5147"/>
                    <a:pt x="22938" y="5150"/>
                  </a:cubicBezTo>
                  <a:cubicBezTo>
                    <a:pt x="22959" y="5196"/>
                    <a:pt x="23117" y="5269"/>
                    <a:pt x="23393" y="5280"/>
                  </a:cubicBezTo>
                  <a:cubicBezTo>
                    <a:pt x="23680" y="5290"/>
                    <a:pt x="23918" y="5500"/>
                    <a:pt x="23918" y="5626"/>
                  </a:cubicBezTo>
                  <a:cubicBezTo>
                    <a:pt x="23915" y="5685"/>
                    <a:pt x="23869" y="5728"/>
                    <a:pt x="23815" y="5728"/>
                  </a:cubicBezTo>
                  <a:cubicBezTo>
                    <a:pt x="23811" y="5728"/>
                    <a:pt x="23807" y="5728"/>
                    <a:pt x="23803" y="5728"/>
                  </a:cubicBezTo>
                  <a:cubicBezTo>
                    <a:pt x="23775" y="5728"/>
                    <a:pt x="23768" y="5735"/>
                    <a:pt x="23743" y="5784"/>
                  </a:cubicBezTo>
                  <a:cubicBezTo>
                    <a:pt x="23729" y="5829"/>
                    <a:pt x="23694" y="5868"/>
                    <a:pt x="23652" y="5885"/>
                  </a:cubicBezTo>
                  <a:cubicBezTo>
                    <a:pt x="23637" y="5890"/>
                    <a:pt x="23622" y="5892"/>
                    <a:pt x="23606" y="5892"/>
                  </a:cubicBezTo>
                  <a:cubicBezTo>
                    <a:pt x="23575" y="5892"/>
                    <a:pt x="23545" y="5883"/>
                    <a:pt x="23519" y="5864"/>
                  </a:cubicBezTo>
                  <a:cubicBezTo>
                    <a:pt x="23481" y="5846"/>
                    <a:pt x="23446" y="5840"/>
                    <a:pt x="23417" y="5840"/>
                  </a:cubicBezTo>
                  <a:cubicBezTo>
                    <a:pt x="23385" y="5840"/>
                    <a:pt x="23362" y="5848"/>
                    <a:pt x="23355" y="5857"/>
                  </a:cubicBezTo>
                  <a:cubicBezTo>
                    <a:pt x="23351" y="5861"/>
                    <a:pt x="23355" y="5882"/>
                    <a:pt x="23379" y="5910"/>
                  </a:cubicBezTo>
                  <a:cubicBezTo>
                    <a:pt x="23481" y="6032"/>
                    <a:pt x="23428" y="6130"/>
                    <a:pt x="23393" y="6190"/>
                  </a:cubicBezTo>
                  <a:cubicBezTo>
                    <a:pt x="23372" y="6221"/>
                    <a:pt x="23358" y="6260"/>
                    <a:pt x="23358" y="6298"/>
                  </a:cubicBezTo>
                  <a:cubicBezTo>
                    <a:pt x="23365" y="6340"/>
                    <a:pt x="23351" y="6379"/>
                    <a:pt x="23320" y="6407"/>
                  </a:cubicBezTo>
                  <a:cubicBezTo>
                    <a:pt x="23293" y="6429"/>
                    <a:pt x="23260" y="6438"/>
                    <a:pt x="23219" y="6438"/>
                  </a:cubicBezTo>
                  <a:cubicBezTo>
                    <a:pt x="23164" y="6438"/>
                    <a:pt x="23096" y="6422"/>
                    <a:pt x="23015" y="6403"/>
                  </a:cubicBezTo>
                  <a:cubicBezTo>
                    <a:pt x="22938" y="6382"/>
                    <a:pt x="22858" y="6368"/>
                    <a:pt x="22777" y="6358"/>
                  </a:cubicBezTo>
                  <a:cubicBezTo>
                    <a:pt x="22750" y="6355"/>
                    <a:pt x="22720" y="6354"/>
                    <a:pt x="22686" y="6354"/>
                  </a:cubicBezTo>
                  <a:cubicBezTo>
                    <a:pt x="22479" y="6354"/>
                    <a:pt x="22146" y="6401"/>
                    <a:pt x="21730" y="6491"/>
                  </a:cubicBezTo>
                  <a:cubicBezTo>
                    <a:pt x="21657" y="6506"/>
                    <a:pt x="21582" y="6513"/>
                    <a:pt x="21509" y="6513"/>
                  </a:cubicBezTo>
                  <a:cubicBezTo>
                    <a:pt x="21213" y="6513"/>
                    <a:pt x="20932" y="6401"/>
                    <a:pt x="20806" y="6263"/>
                  </a:cubicBezTo>
                  <a:cubicBezTo>
                    <a:pt x="20714" y="6165"/>
                    <a:pt x="20598" y="6150"/>
                    <a:pt x="20443" y="6150"/>
                  </a:cubicBezTo>
                  <a:cubicBezTo>
                    <a:pt x="20416" y="6150"/>
                    <a:pt x="20388" y="6151"/>
                    <a:pt x="20358" y="6151"/>
                  </a:cubicBezTo>
                  <a:lnTo>
                    <a:pt x="20270" y="6151"/>
                  </a:lnTo>
                  <a:cubicBezTo>
                    <a:pt x="20267" y="6152"/>
                    <a:pt x="20264" y="6152"/>
                    <a:pt x="20260" y="6152"/>
                  </a:cubicBezTo>
                  <a:cubicBezTo>
                    <a:pt x="20163" y="6152"/>
                    <a:pt x="20072" y="6103"/>
                    <a:pt x="20015" y="6018"/>
                  </a:cubicBezTo>
                  <a:cubicBezTo>
                    <a:pt x="19964" y="5948"/>
                    <a:pt x="19882" y="5906"/>
                    <a:pt x="19794" y="5906"/>
                  </a:cubicBezTo>
                  <a:cubicBezTo>
                    <a:pt x="19791" y="5906"/>
                    <a:pt x="19787" y="5906"/>
                    <a:pt x="19784" y="5906"/>
                  </a:cubicBezTo>
                  <a:cubicBezTo>
                    <a:pt x="19479" y="5896"/>
                    <a:pt x="19465" y="5672"/>
                    <a:pt x="19455" y="5525"/>
                  </a:cubicBezTo>
                  <a:cubicBezTo>
                    <a:pt x="19455" y="5490"/>
                    <a:pt x="19451" y="5455"/>
                    <a:pt x="19444" y="5420"/>
                  </a:cubicBezTo>
                  <a:cubicBezTo>
                    <a:pt x="19430" y="5406"/>
                    <a:pt x="19409" y="5395"/>
                    <a:pt x="19388" y="5392"/>
                  </a:cubicBezTo>
                  <a:cubicBezTo>
                    <a:pt x="19341" y="5378"/>
                    <a:pt x="19278" y="5372"/>
                    <a:pt x="19208" y="5372"/>
                  </a:cubicBezTo>
                  <a:cubicBezTo>
                    <a:pt x="19012" y="5372"/>
                    <a:pt x="18762" y="5422"/>
                    <a:pt x="18646" y="5497"/>
                  </a:cubicBezTo>
                  <a:cubicBezTo>
                    <a:pt x="18545" y="5560"/>
                    <a:pt x="18415" y="5588"/>
                    <a:pt x="18289" y="5612"/>
                  </a:cubicBezTo>
                  <a:cubicBezTo>
                    <a:pt x="18103" y="5651"/>
                    <a:pt x="17932" y="5686"/>
                    <a:pt x="17869" y="5819"/>
                  </a:cubicBezTo>
                  <a:cubicBezTo>
                    <a:pt x="17830" y="5906"/>
                    <a:pt x="17844" y="5934"/>
                    <a:pt x="17844" y="5938"/>
                  </a:cubicBezTo>
                  <a:cubicBezTo>
                    <a:pt x="17858" y="5957"/>
                    <a:pt x="17918" y="5959"/>
                    <a:pt x="17967" y="5959"/>
                  </a:cubicBezTo>
                  <a:cubicBezTo>
                    <a:pt x="17981" y="5959"/>
                    <a:pt x="17995" y="5959"/>
                    <a:pt x="18005" y="5959"/>
                  </a:cubicBezTo>
                  <a:lnTo>
                    <a:pt x="18051" y="5959"/>
                  </a:lnTo>
                  <a:cubicBezTo>
                    <a:pt x="18100" y="5959"/>
                    <a:pt x="18124" y="5938"/>
                    <a:pt x="18173" y="5899"/>
                  </a:cubicBezTo>
                  <a:cubicBezTo>
                    <a:pt x="18233" y="5846"/>
                    <a:pt x="18309" y="5780"/>
                    <a:pt x="18471" y="5780"/>
                  </a:cubicBezTo>
                  <a:cubicBezTo>
                    <a:pt x="18501" y="5780"/>
                    <a:pt x="18533" y="5782"/>
                    <a:pt x="18569" y="5787"/>
                  </a:cubicBezTo>
                  <a:cubicBezTo>
                    <a:pt x="18586" y="5790"/>
                    <a:pt x="18602" y="5791"/>
                    <a:pt x="18618" y="5791"/>
                  </a:cubicBezTo>
                  <a:cubicBezTo>
                    <a:pt x="18749" y="5791"/>
                    <a:pt x="18866" y="5720"/>
                    <a:pt x="18972" y="5654"/>
                  </a:cubicBezTo>
                  <a:cubicBezTo>
                    <a:pt x="19054" y="5602"/>
                    <a:pt x="19138" y="5549"/>
                    <a:pt x="19216" y="5549"/>
                  </a:cubicBezTo>
                  <a:cubicBezTo>
                    <a:pt x="19258" y="5549"/>
                    <a:pt x="19298" y="5564"/>
                    <a:pt x="19336" y="5602"/>
                  </a:cubicBezTo>
                  <a:cubicBezTo>
                    <a:pt x="19371" y="5633"/>
                    <a:pt x="19381" y="5686"/>
                    <a:pt x="19367" y="5731"/>
                  </a:cubicBezTo>
                  <a:cubicBezTo>
                    <a:pt x="19301" y="5927"/>
                    <a:pt x="18657" y="6148"/>
                    <a:pt x="18401" y="6186"/>
                  </a:cubicBezTo>
                  <a:cubicBezTo>
                    <a:pt x="18286" y="6204"/>
                    <a:pt x="18268" y="6246"/>
                    <a:pt x="18261" y="6260"/>
                  </a:cubicBezTo>
                  <a:cubicBezTo>
                    <a:pt x="18205" y="6389"/>
                    <a:pt x="18429" y="6726"/>
                    <a:pt x="18506" y="6838"/>
                  </a:cubicBezTo>
                  <a:cubicBezTo>
                    <a:pt x="18611" y="6992"/>
                    <a:pt x="18643" y="7083"/>
                    <a:pt x="18615" y="7153"/>
                  </a:cubicBezTo>
                  <a:cubicBezTo>
                    <a:pt x="18583" y="7219"/>
                    <a:pt x="18513" y="7230"/>
                    <a:pt x="18461" y="7240"/>
                  </a:cubicBezTo>
                  <a:cubicBezTo>
                    <a:pt x="18384" y="7254"/>
                    <a:pt x="18384" y="7261"/>
                    <a:pt x="18384" y="7282"/>
                  </a:cubicBezTo>
                  <a:cubicBezTo>
                    <a:pt x="18387" y="7359"/>
                    <a:pt x="18324" y="7426"/>
                    <a:pt x="18247" y="7426"/>
                  </a:cubicBezTo>
                  <a:cubicBezTo>
                    <a:pt x="18240" y="7426"/>
                    <a:pt x="18232" y="7427"/>
                    <a:pt x="18224" y="7427"/>
                  </a:cubicBezTo>
                  <a:cubicBezTo>
                    <a:pt x="18091" y="7427"/>
                    <a:pt x="17882" y="7321"/>
                    <a:pt x="17858" y="7212"/>
                  </a:cubicBezTo>
                  <a:cubicBezTo>
                    <a:pt x="17848" y="7163"/>
                    <a:pt x="17869" y="7104"/>
                    <a:pt x="17956" y="7076"/>
                  </a:cubicBezTo>
                  <a:cubicBezTo>
                    <a:pt x="18033" y="7051"/>
                    <a:pt x="18040" y="7016"/>
                    <a:pt x="18040" y="7006"/>
                  </a:cubicBezTo>
                  <a:cubicBezTo>
                    <a:pt x="18054" y="6939"/>
                    <a:pt x="17984" y="6827"/>
                    <a:pt x="17876" y="6743"/>
                  </a:cubicBezTo>
                  <a:cubicBezTo>
                    <a:pt x="17830" y="6704"/>
                    <a:pt x="17773" y="6683"/>
                    <a:pt x="17714" y="6683"/>
                  </a:cubicBezTo>
                  <a:cubicBezTo>
                    <a:pt x="17710" y="6683"/>
                    <a:pt x="17705" y="6683"/>
                    <a:pt x="17701" y="6684"/>
                  </a:cubicBezTo>
                  <a:cubicBezTo>
                    <a:pt x="17697" y="6684"/>
                    <a:pt x="17692" y="6684"/>
                    <a:pt x="17688" y="6684"/>
                  </a:cubicBezTo>
                  <a:cubicBezTo>
                    <a:pt x="17651" y="6684"/>
                    <a:pt x="17618" y="6670"/>
                    <a:pt x="17592" y="6645"/>
                  </a:cubicBezTo>
                  <a:cubicBezTo>
                    <a:pt x="17568" y="6610"/>
                    <a:pt x="17561" y="6568"/>
                    <a:pt x="17571" y="6526"/>
                  </a:cubicBezTo>
                  <a:cubicBezTo>
                    <a:pt x="17557" y="6526"/>
                    <a:pt x="17543" y="6526"/>
                    <a:pt x="17529" y="6529"/>
                  </a:cubicBezTo>
                  <a:cubicBezTo>
                    <a:pt x="17508" y="6531"/>
                    <a:pt x="17483" y="6533"/>
                    <a:pt x="17456" y="6533"/>
                  </a:cubicBezTo>
                  <a:cubicBezTo>
                    <a:pt x="17388" y="6533"/>
                    <a:pt x="17307" y="6521"/>
                    <a:pt x="17232" y="6463"/>
                  </a:cubicBezTo>
                  <a:lnTo>
                    <a:pt x="17176" y="6421"/>
                  </a:lnTo>
                  <a:cubicBezTo>
                    <a:pt x="17090" y="6351"/>
                    <a:pt x="17035" y="6306"/>
                    <a:pt x="16963" y="6306"/>
                  </a:cubicBezTo>
                  <a:cubicBezTo>
                    <a:pt x="16923" y="6306"/>
                    <a:pt x="16877" y="6320"/>
                    <a:pt x="16819" y="6351"/>
                  </a:cubicBezTo>
                  <a:cubicBezTo>
                    <a:pt x="16661" y="6431"/>
                    <a:pt x="16500" y="6445"/>
                    <a:pt x="16273" y="6466"/>
                  </a:cubicBezTo>
                  <a:cubicBezTo>
                    <a:pt x="16136" y="6480"/>
                    <a:pt x="15982" y="6494"/>
                    <a:pt x="15789" y="6526"/>
                  </a:cubicBezTo>
                  <a:cubicBezTo>
                    <a:pt x="15613" y="6555"/>
                    <a:pt x="15359" y="6573"/>
                    <a:pt x="15100" y="6573"/>
                  </a:cubicBezTo>
                  <a:cubicBezTo>
                    <a:pt x="14680" y="6573"/>
                    <a:pt x="14247" y="6526"/>
                    <a:pt x="14119" y="6400"/>
                  </a:cubicBezTo>
                  <a:cubicBezTo>
                    <a:pt x="14063" y="6344"/>
                    <a:pt x="14056" y="6256"/>
                    <a:pt x="14098" y="6190"/>
                  </a:cubicBezTo>
                  <a:cubicBezTo>
                    <a:pt x="14193" y="6029"/>
                    <a:pt x="14539" y="5858"/>
                    <a:pt x="14738" y="5858"/>
                  </a:cubicBezTo>
                  <a:cubicBezTo>
                    <a:pt x="14760" y="5858"/>
                    <a:pt x="14781" y="5860"/>
                    <a:pt x="14799" y="5864"/>
                  </a:cubicBezTo>
                  <a:cubicBezTo>
                    <a:pt x="14778" y="5808"/>
                    <a:pt x="14701" y="5693"/>
                    <a:pt x="14536" y="5567"/>
                  </a:cubicBezTo>
                  <a:cubicBezTo>
                    <a:pt x="14323" y="5401"/>
                    <a:pt x="13947" y="5307"/>
                    <a:pt x="13800" y="5307"/>
                  </a:cubicBezTo>
                  <a:cubicBezTo>
                    <a:pt x="13783" y="5307"/>
                    <a:pt x="13769" y="5309"/>
                    <a:pt x="13759" y="5311"/>
                  </a:cubicBezTo>
                  <a:cubicBezTo>
                    <a:pt x="13755" y="5339"/>
                    <a:pt x="13745" y="5367"/>
                    <a:pt x="13720" y="5385"/>
                  </a:cubicBezTo>
                  <a:cubicBezTo>
                    <a:pt x="13693" y="5411"/>
                    <a:pt x="13653" y="5423"/>
                    <a:pt x="13595" y="5423"/>
                  </a:cubicBezTo>
                  <a:cubicBezTo>
                    <a:pt x="13507" y="5423"/>
                    <a:pt x="13377" y="5396"/>
                    <a:pt x="13185" y="5353"/>
                  </a:cubicBezTo>
                  <a:cubicBezTo>
                    <a:pt x="13094" y="5332"/>
                    <a:pt x="12989" y="5308"/>
                    <a:pt x="12880" y="5290"/>
                  </a:cubicBezTo>
                  <a:cubicBezTo>
                    <a:pt x="12712" y="5259"/>
                    <a:pt x="12551" y="5206"/>
                    <a:pt x="12401" y="5129"/>
                  </a:cubicBezTo>
                  <a:cubicBezTo>
                    <a:pt x="12306" y="5073"/>
                    <a:pt x="12198" y="5042"/>
                    <a:pt x="12089" y="5035"/>
                  </a:cubicBezTo>
                  <a:cubicBezTo>
                    <a:pt x="11931" y="5028"/>
                    <a:pt x="11396" y="4982"/>
                    <a:pt x="10983" y="4657"/>
                  </a:cubicBezTo>
                  <a:cubicBezTo>
                    <a:pt x="10846" y="4549"/>
                    <a:pt x="10619" y="4502"/>
                    <a:pt x="10401" y="4502"/>
                  </a:cubicBezTo>
                  <a:cubicBezTo>
                    <a:pt x="10285" y="4502"/>
                    <a:pt x="10171" y="4515"/>
                    <a:pt x="10076" y="4541"/>
                  </a:cubicBezTo>
                  <a:cubicBezTo>
                    <a:pt x="9953" y="4576"/>
                    <a:pt x="9869" y="4625"/>
                    <a:pt x="9848" y="4678"/>
                  </a:cubicBezTo>
                  <a:cubicBezTo>
                    <a:pt x="9736" y="4951"/>
                    <a:pt x="9446" y="4951"/>
                    <a:pt x="9190" y="4951"/>
                  </a:cubicBezTo>
                  <a:lnTo>
                    <a:pt x="9180" y="4951"/>
                  </a:lnTo>
                  <a:cubicBezTo>
                    <a:pt x="9152" y="4951"/>
                    <a:pt x="9064" y="4951"/>
                    <a:pt x="9029" y="4884"/>
                  </a:cubicBezTo>
                  <a:cubicBezTo>
                    <a:pt x="8991" y="4811"/>
                    <a:pt x="9047" y="4730"/>
                    <a:pt x="9099" y="4650"/>
                  </a:cubicBezTo>
                  <a:cubicBezTo>
                    <a:pt x="9117" y="4625"/>
                    <a:pt x="9131" y="4601"/>
                    <a:pt x="9145" y="4576"/>
                  </a:cubicBezTo>
                  <a:cubicBezTo>
                    <a:pt x="9082" y="4520"/>
                    <a:pt x="9075" y="4425"/>
                    <a:pt x="9071" y="4338"/>
                  </a:cubicBezTo>
                  <a:cubicBezTo>
                    <a:pt x="9068" y="4212"/>
                    <a:pt x="9054" y="4180"/>
                    <a:pt x="9012" y="4173"/>
                  </a:cubicBezTo>
                  <a:cubicBezTo>
                    <a:pt x="9011" y="4173"/>
                    <a:pt x="9011" y="4173"/>
                    <a:pt x="9011" y="4173"/>
                  </a:cubicBezTo>
                  <a:cubicBezTo>
                    <a:pt x="8968" y="4173"/>
                    <a:pt x="8871" y="4353"/>
                    <a:pt x="8823" y="4439"/>
                  </a:cubicBezTo>
                  <a:cubicBezTo>
                    <a:pt x="8693" y="4669"/>
                    <a:pt x="8533" y="4951"/>
                    <a:pt x="8294" y="4951"/>
                  </a:cubicBezTo>
                  <a:cubicBezTo>
                    <a:pt x="8288" y="4951"/>
                    <a:pt x="8282" y="4951"/>
                    <a:pt x="8277" y="4951"/>
                  </a:cubicBezTo>
                  <a:cubicBezTo>
                    <a:pt x="8025" y="4937"/>
                    <a:pt x="7877" y="4629"/>
                    <a:pt x="7734" y="4334"/>
                  </a:cubicBezTo>
                  <a:cubicBezTo>
                    <a:pt x="7636" y="4135"/>
                    <a:pt x="7534" y="3932"/>
                    <a:pt x="7419" y="3848"/>
                  </a:cubicBezTo>
                  <a:cubicBezTo>
                    <a:pt x="7265" y="3737"/>
                    <a:pt x="7146" y="3701"/>
                    <a:pt x="7099" y="3701"/>
                  </a:cubicBezTo>
                  <a:cubicBezTo>
                    <a:pt x="7097" y="3701"/>
                    <a:pt x="7095" y="3701"/>
                    <a:pt x="7093" y="3701"/>
                  </a:cubicBezTo>
                  <a:cubicBezTo>
                    <a:pt x="7111" y="3757"/>
                    <a:pt x="7142" y="3806"/>
                    <a:pt x="7181" y="3851"/>
                  </a:cubicBezTo>
                  <a:cubicBezTo>
                    <a:pt x="7240" y="3925"/>
                    <a:pt x="7289" y="4009"/>
                    <a:pt x="7261" y="4079"/>
                  </a:cubicBezTo>
                  <a:cubicBezTo>
                    <a:pt x="7230" y="4145"/>
                    <a:pt x="7160" y="4149"/>
                    <a:pt x="7093" y="4156"/>
                  </a:cubicBezTo>
                  <a:cubicBezTo>
                    <a:pt x="7065" y="4159"/>
                    <a:pt x="7009" y="4166"/>
                    <a:pt x="7002" y="4177"/>
                  </a:cubicBezTo>
                  <a:cubicBezTo>
                    <a:pt x="6999" y="4184"/>
                    <a:pt x="6999" y="4191"/>
                    <a:pt x="7002" y="4198"/>
                  </a:cubicBezTo>
                  <a:cubicBezTo>
                    <a:pt x="7016" y="4352"/>
                    <a:pt x="6869" y="4506"/>
                    <a:pt x="6740" y="4587"/>
                  </a:cubicBezTo>
                  <a:cubicBezTo>
                    <a:pt x="6688" y="4620"/>
                    <a:pt x="6621" y="4652"/>
                    <a:pt x="6564" y="4652"/>
                  </a:cubicBezTo>
                  <a:cubicBezTo>
                    <a:pt x="6544" y="4652"/>
                    <a:pt x="6525" y="4648"/>
                    <a:pt x="6509" y="4639"/>
                  </a:cubicBezTo>
                  <a:cubicBezTo>
                    <a:pt x="6481" y="4622"/>
                    <a:pt x="6463" y="4587"/>
                    <a:pt x="6467" y="4551"/>
                  </a:cubicBezTo>
                  <a:cubicBezTo>
                    <a:pt x="6467" y="4537"/>
                    <a:pt x="6456" y="4516"/>
                    <a:pt x="6425" y="4506"/>
                  </a:cubicBezTo>
                  <a:cubicBezTo>
                    <a:pt x="6408" y="4499"/>
                    <a:pt x="6388" y="4495"/>
                    <a:pt x="6365" y="4495"/>
                  </a:cubicBezTo>
                  <a:cubicBezTo>
                    <a:pt x="6285" y="4495"/>
                    <a:pt x="6170" y="4544"/>
                    <a:pt x="6050" y="4688"/>
                  </a:cubicBezTo>
                  <a:cubicBezTo>
                    <a:pt x="5892" y="4871"/>
                    <a:pt x="5731" y="4971"/>
                    <a:pt x="5602" y="4971"/>
                  </a:cubicBezTo>
                  <a:cubicBezTo>
                    <a:pt x="5582" y="4971"/>
                    <a:pt x="5564" y="4969"/>
                    <a:pt x="5546" y="4965"/>
                  </a:cubicBezTo>
                  <a:cubicBezTo>
                    <a:pt x="5490" y="4951"/>
                    <a:pt x="5444" y="4912"/>
                    <a:pt x="5423" y="4856"/>
                  </a:cubicBezTo>
                  <a:cubicBezTo>
                    <a:pt x="5273" y="4867"/>
                    <a:pt x="4730" y="5164"/>
                    <a:pt x="4695" y="5266"/>
                  </a:cubicBezTo>
                  <a:cubicBezTo>
                    <a:pt x="4709" y="5332"/>
                    <a:pt x="4692" y="5402"/>
                    <a:pt x="4646" y="5451"/>
                  </a:cubicBezTo>
                  <a:cubicBezTo>
                    <a:pt x="4577" y="5537"/>
                    <a:pt x="4447" y="5585"/>
                    <a:pt x="4293" y="5585"/>
                  </a:cubicBezTo>
                  <a:cubicBezTo>
                    <a:pt x="4282" y="5585"/>
                    <a:pt x="4272" y="5585"/>
                    <a:pt x="4261" y="5584"/>
                  </a:cubicBezTo>
                  <a:cubicBezTo>
                    <a:pt x="4139" y="5577"/>
                    <a:pt x="4104" y="5525"/>
                    <a:pt x="4093" y="5479"/>
                  </a:cubicBezTo>
                  <a:cubicBezTo>
                    <a:pt x="4065" y="5353"/>
                    <a:pt x="4261" y="5213"/>
                    <a:pt x="4366" y="5157"/>
                  </a:cubicBezTo>
                  <a:cubicBezTo>
                    <a:pt x="4429" y="5126"/>
                    <a:pt x="4524" y="5059"/>
                    <a:pt x="4636" y="4982"/>
                  </a:cubicBezTo>
                  <a:cubicBezTo>
                    <a:pt x="4898" y="4804"/>
                    <a:pt x="5227" y="4580"/>
                    <a:pt x="5444" y="4544"/>
                  </a:cubicBezTo>
                  <a:cubicBezTo>
                    <a:pt x="5745" y="4495"/>
                    <a:pt x="6197" y="4285"/>
                    <a:pt x="6246" y="4198"/>
                  </a:cubicBezTo>
                  <a:cubicBezTo>
                    <a:pt x="6226" y="4196"/>
                    <a:pt x="6205" y="4196"/>
                    <a:pt x="6184" y="4196"/>
                  </a:cubicBezTo>
                  <a:cubicBezTo>
                    <a:pt x="6154" y="4196"/>
                    <a:pt x="6124" y="4197"/>
                    <a:pt x="6096" y="4201"/>
                  </a:cubicBezTo>
                  <a:cubicBezTo>
                    <a:pt x="6052" y="4207"/>
                    <a:pt x="6008" y="4209"/>
                    <a:pt x="5964" y="4209"/>
                  </a:cubicBezTo>
                  <a:cubicBezTo>
                    <a:pt x="5921" y="4209"/>
                    <a:pt x="5877" y="4207"/>
                    <a:pt x="5833" y="4201"/>
                  </a:cubicBezTo>
                  <a:cubicBezTo>
                    <a:pt x="5821" y="4199"/>
                    <a:pt x="5809" y="4198"/>
                    <a:pt x="5796" y="4198"/>
                  </a:cubicBezTo>
                  <a:cubicBezTo>
                    <a:pt x="5669" y="4198"/>
                    <a:pt x="5470" y="4299"/>
                    <a:pt x="5276" y="4397"/>
                  </a:cubicBezTo>
                  <a:cubicBezTo>
                    <a:pt x="5189" y="4439"/>
                    <a:pt x="5101" y="4485"/>
                    <a:pt x="5010" y="4523"/>
                  </a:cubicBezTo>
                  <a:cubicBezTo>
                    <a:pt x="4888" y="4573"/>
                    <a:pt x="4765" y="4611"/>
                    <a:pt x="4636" y="4632"/>
                  </a:cubicBezTo>
                  <a:cubicBezTo>
                    <a:pt x="4559" y="4650"/>
                    <a:pt x="4440" y="4678"/>
                    <a:pt x="4426" y="4699"/>
                  </a:cubicBezTo>
                  <a:cubicBezTo>
                    <a:pt x="4426" y="4709"/>
                    <a:pt x="4429" y="4716"/>
                    <a:pt x="4436" y="4727"/>
                  </a:cubicBezTo>
                  <a:cubicBezTo>
                    <a:pt x="4461" y="4765"/>
                    <a:pt x="4464" y="4818"/>
                    <a:pt x="4440" y="4863"/>
                  </a:cubicBezTo>
                  <a:cubicBezTo>
                    <a:pt x="4413" y="4896"/>
                    <a:pt x="4376" y="4906"/>
                    <a:pt x="4332" y="4906"/>
                  </a:cubicBezTo>
                  <a:cubicBezTo>
                    <a:pt x="4300" y="4906"/>
                    <a:pt x="4264" y="4900"/>
                    <a:pt x="4226" y="4895"/>
                  </a:cubicBezTo>
                  <a:cubicBezTo>
                    <a:pt x="4191" y="4890"/>
                    <a:pt x="4140" y="4883"/>
                    <a:pt x="4101" y="4883"/>
                  </a:cubicBezTo>
                  <a:cubicBezTo>
                    <a:pt x="4073" y="4883"/>
                    <a:pt x="4051" y="4887"/>
                    <a:pt x="4044" y="4898"/>
                  </a:cubicBezTo>
                  <a:cubicBezTo>
                    <a:pt x="4014" y="4953"/>
                    <a:pt x="3959" y="4984"/>
                    <a:pt x="3901" y="4984"/>
                  </a:cubicBezTo>
                  <a:cubicBezTo>
                    <a:pt x="3893" y="4984"/>
                    <a:pt x="3884" y="4983"/>
                    <a:pt x="3876" y="4982"/>
                  </a:cubicBezTo>
                  <a:cubicBezTo>
                    <a:pt x="3817" y="4972"/>
                    <a:pt x="3771" y="4926"/>
                    <a:pt x="3761" y="4867"/>
                  </a:cubicBezTo>
                  <a:cubicBezTo>
                    <a:pt x="3750" y="4821"/>
                    <a:pt x="3768" y="4776"/>
                    <a:pt x="3803" y="4748"/>
                  </a:cubicBezTo>
                  <a:cubicBezTo>
                    <a:pt x="3750" y="4720"/>
                    <a:pt x="3694" y="4702"/>
                    <a:pt x="3638" y="4695"/>
                  </a:cubicBezTo>
                  <a:cubicBezTo>
                    <a:pt x="3624" y="4776"/>
                    <a:pt x="3547" y="4919"/>
                    <a:pt x="3211" y="4919"/>
                  </a:cubicBezTo>
                  <a:cubicBezTo>
                    <a:pt x="3032" y="4919"/>
                    <a:pt x="2854" y="5010"/>
                    <a:pt x="2829" y="5084"/>
                  </a:cubicBezTo>
                  <a:cubicBezTo>
                    <a:pt x="2826" y="5094"/>
                    <a:pt x="2819" y="5119"/>
                    <a:pt x="2864" y="5150"/>
                  </a:cubicBezTo>
                  <a:lnTo>
                    <a:pt x="2917" y="5189"/>
                  </a:lnTo>
                  <a:cubicBezTo>
                    <a:pt x="3046" y="5287"/>
                    <a:pt x="3134" y="5353"/>
                    <a:pt x="3141" y="5441"/>
                  </a:cubicBezTo>
                  <a:cubicBezTo>
                    <a:pt x="3144" y="5490"/>
                    <a:pt x="3123" y="5535"/>
                    <a:pt x="3088" y="5567"/>
                  </a:cubicBezTo>
                  <a:cubicBezTo>
                    <a:pt x="3064" y="5592"/>
                    <a:pt x="3035" y="5602"/>
                    <a:pt x="3003" y="5602"/>
                  </a:cubicBezTo>
                  <a:cubicBezTo>
                    <a:pt x="2940" y="5602"/>
                    <a:pt x="2864" y="5563"/>
                    <a:pt x="2780" y="5521"/>
                  </a:cubicBezTo>
                  <a:cubicBezTo>
                    <a:pt x="2651" y="5454"/>
                    <a:pt x="2478" y="5365"/>
                    <a:pt x="2277" y="5365"/>
                  </a:cubicBezTo>
                  <a:cubicBezTo>
                    <a:pt x="2259" y="5365"/>
                    <a:pt x="2241" y="5366"/>
                    <a:pt x="2224" y="5367"/>
                  </a:cubicBezTo>
                  <a:cubicBezTo>
                    <a:pt x="2207" y="5369"/>
                    <a:pt x="2189" y="5370"/>
                    <a:pt x="2170" y="5370"/>
                  </a:cubicBezTo>
                  <a:cubicBezTo>
                    <a:pt x="1792" y="5370"/>
                    <a:pt x="1174" y="5036"/>
                    <a:pt x="963" y="4842"/>
                  </a:cubicBezTo>
                  <a:cubicBezTo>
                    <a:pt x="925" y="4814"/>
                    <a:pt x="900" y="4776"/>
                    <a:pt x="883" y="4734"/>
                  </a:cubicBezTo>
                  <a:cubicBezTo>
                    <a:pt x="823" y="4713"/>
                    <a:pt x="624" y="4713"/>
                    <a:pt x="463" y="4713"/>
                  </a:cubicBezTo>
                  <a:cubicBezTo>
                    <a:pt x="316" y="4713"/>
                    <a:pt x="148" y="4713"/>
                    <a:pt x="1" y="4699"/>
                  </a:cubicBezTo>
                  <a:lnTo>
                    <a:pt x="1" y="12975"/>
                  </a:lnTo>
                  <a:cubicBezTo>
                    <a:pt x="54" y="13009"/>
                    <a:pt x="115" y="13036"/>
                    <a:pt x="151" y="13036"/>
                  </a:cubicBezTo>
                  <a:cubicBezTo>
                    <a:pt x="162" y="13036"/>
                    <a:pt x="171" y="13033"/>
                    <a:pt x="176" y="13027"/>
                  </a:cubicBezTo>
                  <a:cubicBezTo>
                    <a:pt x="217" y="12975"/>
                    <a:pt x="272" y="12966"/>
                    <a:pt x="328" y="12966"/>
                  </a:cubicBezTo>
                  <a:cubicBezTo>
                    <a:pt x="348" y="12966"/>
                    <a:pt x="367" y="12967"/>
                    <a:pt x="386" y="12968"/>
                  </a:cubicBezTo>
                  <a:cubicBezTo>
                    <a:pt x="406" y="12969"/>
                    <a:pt x="426" y="12970"/>
                    <a:pt x="447" y="12970"/>
                  </a:cubicBezTo>
                  <a:cubicBezTo>
                    <a:pt x="534" y="12970"/>
                    <a:pt x="620" y="12952"/>
                    <a:pt x="697" y="12915"/>
                  </a:cubicBezTo>
                  <a:cubicBezTo>
                    <a:pt x="759" y="12885"/>
                    <a:pt x="813" y="12873"/>
                    <a:pt x="860" y="12873"/>
                  </a:cubicBezTo>
                  <a:cubicBezTo>
                    <a:pt x="921" y="12873"/>
                    <a:pt x="968" y="12893"/>
                    <a:pt x="1002" y="12915"/>
                  </a:cubicBezTo>
                  <a:cubicBezTo>
                    <a:pt x="1131" y="12996"/>
                    <a:pt x="1163" y="13167"/>
                    <a:pt x="1163" y="13248"/>
                  </a:cubicBezTo>
                  <a:cubicBezTo>
                    <a:pt x="1163" y="13290"/>
                    <a:pt x="1310" y="13405"/>
                    <a:pt x="1397" y="13475"/>
                  </a:cubicBezTo>
                  <a:cubicBezTo>
                    <a:pt x="1509" y="13559"/>
                    <a:pt x="1611" y="13654"/>
                    <a:pt x="1699" y="13759"/>
                  </a:cubicBezTo>
                  <a:cubicBezTo>
                    <a:pt x="1727" y="13790"/>
                    <a:pt x="1751" y="13822"/>
                    <a:pt x="1772" y="13853"/>
                  </a:cubicBezTo>
                  <a:cubicBezTo>
                    <a:pt x="1867" y="13985"/>
                    <a:pt x="1914" y="14042"/>
                    <a:pt x="1967" y="14042"/>
                  </a:cubicBezTo>
                  <a:cubicBezTo>
                    <a:pt x="1974" y="14042"/>
                    <a:pt x="1981" y="14041"/>
                    <a:pt x="1989" y="14039"/>
                  </a:cubicBezTo>
                  <a:cubicBezTo>
                    <a:pt x="2003" y="14032"/>
                    <a:pt x="2017" y="14025"/>
                    <a:pt x="2031" y="14018"/>
                  </a:cubicBezTo>
                  <a:cubicBezTo>
                    <a:pt x="2091" y="13983"/>
                    <a:pt x="2150" y="13951"/>
                    <a:pt x="2213" y="13923"/>
                  </a:cubicBezTo>
                  <a:cubicBezTo>
                    <a:pt x="2357" y="13860"/>
                    <a:pt x="2500" y="13794"/>
                    <a:pt x="2500" y="13685"/>
                  </a:cubicBezTo>
                  <a:cubicBezTo>
                    <a:pt x="2500" y="13524"/>
                    <a:pt x="2728" y="13451"/>
                    <a:pt x="2938" y="13451"/>
                  </a:cubicBezTo>
                  <a:cubicBezTo>
                    <a:pt x="2966" y="13451"/>
                    <a:pt x="2994" y="13451"/>
                    <a:pt x="3018" y="13454"/>
                  </a:cubicBezTo>
                  <a:cubicBezTo>
                    <a:pt x="3148" y="13468"/>
                    <a:pt x="3253" y="13507"/>
                    <a:pt x="3312" y="13570"/>
                  </a:cubicBezTo>
                  <a:cubicBezTo>
                    <a:pt x="3319" y="13577"/>
                    <a:pt x="3326" y="13584"/>
                    <a:pt x="3333" y="13594"/>
                  </a:cubicBezTo>
                  <a:lnTo>
                    <a:pt x="3333" y="13598"/>
                  </a:lnTo>
                  <a:cubicBezTo>
                    <a:pt x="3340" y="13605"/>
                    <a:pt x="3344" y="13612"/>
                    <a:pt x="3347" y="13619"/>
                  </a:cubicBezTo>
                  <a:lnTo>
                    <a:pt x="3351" y="13626"/>
                  </a:lnTo>
                  <a:cubicBezTo>
                    <a:pt x="3354" y="13633"/>
                    <a:pt x="3358" y="13640"/>
                    <a:pt x="3361" y="13647"/>
                  </a:cubicBezTo>
                  <a:lnTo>
                    <a:pt x="3365" y="13654"/>
                  </a:lnTo>
                  <a:cubicBezTo>
                    <a:pt x="3365" y="13661"/>
                    <a:pt x="3368" y="13668"/>
                    <a:pt x="3368" y="13678"/>
                  </a:cubicBezTo>
                  <a:lnTo>
                    <a:pt x="3368" y="13685"/>
                  </a:lnTo>
                  <a:cubicBezTo>
                    <a:pt x="3372" y="13696"/>
                    <a:pt x="3372" y="13706"/>
                    <a:pt x="3372" y="13717"/>
                  </a:cubicBezTo>
                  <a:cubicBezTo>
                    <a:pt x="3372" y="13811"/>
                    <a:pt x="3533" y="13951"/>
                    <a:pt x="3722" y="14109"/>
                  </a:cubicBezTo>
                  <a:cubicBezTo>
                    <a:pt x="3971" y="14322"/>
                    <a:pt x="4310" y="14613"/>
                    <a:pt x="4545" y="15026"/>
                  </a:cubicBezTo>
                  <a:cubicBezTo>
                    <a:pt x="4643" y="15198"/>
                    <a:pt x="4716" y="15341"/>
                    <a:pt x="4772" y="15457"/>
                  </a:cubicBezTo>
                  <a:cubicBezTo>
                    <a:pt x="4972" y="15852"/>
                    <a:pt x="5031" y="15968"/>
                    <a:pt x="5483" y="16146"/>
                  </a:cubicBezTo>
                  <a:cubicBezTo>
                    <a:pt x="6089" y="16384"/>
                    <a:pt x="6141" y="16538"/>
                    <a:pt x="6036" y="16811"/>
                  </a:cubicBezTo>
                  <a:cubicBezTo>
                    <a:pt x="6019" y="16857"/>
                    <a:pt x="6047" y="16899"/>
                    <a:pt x="6099" y="16955"/>
                  </a:cubicBezTo>
                  <a:lnTo>
                    <a:pt x="6124" y="16983"/>
                  </a:lnTo>
                  <a:cubicBezTo>
                    <a:pt x="6183" y="17043"/>
                    <a:pt x="6243" y="17109"/>
                    <a:pt x="6232" y="17193"/>
                  </a:cubicBezTo>
                  <a:cubicBezTo>
                    <a:pt x="6222" y="17256"/>
                    <a:pt x="6183" y="17312"/>
                    <a:pt x="6124" y="17344"/>
                  </a:cubicBezTo>
                  <a:lnTo>
                    <a:pt x="6089" y="17368"/>
                  </a:lnTo>
                  <a:lnTo>
                    <a:pt x="6064" y="17386"/>
                  </a:lnTo>
                  <a:lnTo>
                    <a:pt x="6047" y="17400"/>
                  </a:lnTo>
                  <a:lnTo>
                    <a:pt x="6019" y="17417"/>
                  </a:lnTo>
                  <a:lnTo>
                    <a:pt x="6005" y="17428"/>
                  </a:lnTo>
                  <a:lnTo>
                    <a:pt x="5973" y="17452"/>
                  </a:lnTo>
                  <a:lnTo>
                    <a:pt x="5959" y="17459"/>
                  </a:lnTo>
                  <a:lnTo>
                    <a:pt x="5924" y="17484"/>
                  </a:lnTo>
                  <a:lnTo>
                    <a:pt x="5917" y="17491"/>
                  </a:lnTo>
                  <a:lnTo>
                    <a:pt x="5791" y="17582"/>
                  </a:lnTo>
                  <a:cubicBezTo>
                    <a:pt x="5812" y="17638"/>
                    <a:pt x="5875" y="17687"/>
                    <a:pt x="5952" y="17750"/>
                  </a:cubicBezTo>
                  <a:lnTo>
                    <a:pt x="5991" y="17781"/>
                  </a:lnTo>
                  <a:cubicBezTo>
                    <a:pt x="6026" y="17806"/>
                    <a:pt x="6047" y="17848"/>
                    <a:pt x="6043" y="17893"/>
                  </a:cubicBezTo>
                  <a:cubicBezTo>
                    <a:pt x="6033" y="17960"/>
                    <a:pt x="5963" y="17991"/>
                    <a:pt x="5903" y="18016"/>
                  </a:cubicBezTo>
                  <a:lnTo>
                    <a:pt x="5865" y="18033"/>
                  </a:lnTo>
                  <a:cubicBezTo>
                    <a:pt x="5928" y="18103"/>
                    <a:pt x="5921" y="18191"/>
                    <a:pt x="5917" y="18264"/>
                  </a:cubicBezTo>
                  <a:cubicBezTo>
                    <a:pt x="5910" y="18334"/>
                    <a:pt x="5907" y="18387"/>
                    <a:pt x="5949" y="18429"/>
                  </a:cubicBezTo>
                  <a:cubicBezTo>
                    <a:pt x="5986" y="18471"/>
                    <a:pt x="6040" y="18489"/>
                    <a:pt x="6097" y="18489"/>
                  </a:cubicBezTo>
                  <a:cubicBezTo>
                    <a:pt x="6177" y="18489"/>
                    <a:pt x="6265" y="18454"/>
                    <a:pt x="6330" y="18401"/>
                  </a:cubicBezTo>
                  <a:cubicBezTo>
                    <a:pt x="6358" y="18371"/>
                    <a:pt x="6395" y="18357"/>
                    <a:pt x="6432" y="18357"/>
                  </a:cubicBezTo>
                  <a:cubicBezTo>
                    <a:pt x="6467" y="18357"/>
                    <a:pt x="6501" y="18369"/>
                    <a:pt x="6530" y="18394"/>
                  </a:cubicBezTo>
                  <a:cubicBezTo>
                    <a:pt x="6614" y="18467"/>
                    <a:pt x="6642" y="18646"/>
                    <a:pt x="6551" y="18800"/>
                  </a:cubicBezTo>
                  <a:cubicBezTo>
                    <a:pt x="6505" y="18870"/>
                    <a:pt x="6544" y="18908"/>
                    <a:pt x="6561" y="18919"/>
                  </a:cubicBezTo>
                  <a:cubicBezTo>
                    <a:pt x="6576" y="18931"/>
                    <a:pt x="6593" y="18936"/>
                    <a:pt x="6610" y="18936"/>
                  </a:cubicBezTo>
                  <a:cubicBezTo>
                    <a:pt x="6633" y="18936"/>
                    <a:pt x="6657" y="18925"/>
                    <a:pt x="6673" y="18905"/>
                  </a:cubicBezTo>
                  <a:cubicBezTo>
                    <a:pt x="6698" y="18873"/>
                    <a:pt x="6736" y="18852"/>
                    <a:pt x="6778" y="18852"/>
                  </a:cubicBezTo>
                  <a:cubicBezTo>
                    <a:pt x="6781" y="18852"/>
                    <a:pt x="6784" y="18852"/>
                    <a:pt x="6787" y="18852"/>
                  </a:cubicBezTo>
                  <a:cubicBezTo>
                    <a:pt x="6886" y="18852"/>
                    <a:pt x="6988" y="18961"/>
                    <a:pt x="7086" y="19062"/>
                  </a:cubicBezTo>
                  <a:cubicBezTo>
                    <a:pt x="7121" y="19101"/>
                    <a:pt x="7160" y="19136"/>
                    <a:pt x="7205" y="19168"/>
                  </a:cubicBezTo>
                  <a:cubicBezTo>
                    <a:pt x="7293" y="19217"/>
                    <a:pt x="7394" y="19336"/>
                    <a:pt x="7366" y="19437"/>
                  </a:cubicBezTo>
                  <a:cubicBezTo>
                    <a:pt x="7359" y="19465"/>
                    <a:pt x="7328" y="19535"/>
                    <a:pt x="7209" y="19535"/>
                  </a:cubicBezTo>
                  <a:cubicBezTo>
                    <a:pt x="7156" y="19535"/>
                    <a:pt x="7146" y="19588"/>
                    <a:pt x="7142" y="19623"/>
                  </a:cubicBezTo>
                  <a:cubicBezTo>
                    <a:pt x="7142" y="19679"/>
                    <a:pt x="7167" y="19731"/>
                    <a:pt x="7191" y="19731"/>
                  </a:cubicBezTo>
                  <a:cubicBezTo>
                    <a:pt x="7373" y="19749"/>
                    <a:pt x="7373" y="19955"/>
                    <a:pt x="7370" y="20064"/>
                  </a:cubicBezTo>
                  <a:lnTo>
                    <a:pt x="7370" y="20085"/>
                  </a:lnTo>
                  <a:cubicBezTo>
                    <a:pt x="7401" y="20143"/>
                    <a:pt x="7660" y="20253"/>
                    <a:pt x="7811" y="20253"/>
                  </a:cubicBezTo>
                  <a:cubicBezTo>
                    <a:pt x="7832" y="20253"/>
                    <a:pt x="7851" y="20251"/>
                    <a:pt x="7867" y="20246"/>
                  </a:cubicBezTo>
                  <a:cubicBezTo>
                    <a:pt x="7896" y="20237"/>
                    <a:pt x="7924" y="20233"/>
                    <a:pt x="7951" y="20233"/>
                  </a:cubicBezTo>
                  <a:cubicBezTo>
                    <a:pt x="8111" y="20233"/>
                    <a:pt x="8247" y="20371"/>
                    <a:pt x="8322" y="20508"/>
                  </a:cubicBezTo>
                  <a:cubicBezTo>
                    <a:pt x="8354" y="20564"/>
                    <a:pt x="8452" y="20620"/>
                    <a:pt x="8553" y="20641"/>
                  </a:cubicBezTo>
                  <a:cubicBezTo>
                    <a:pt x="8573" y="20649"/>
                    <a:pt x="8594" y="20653"/>
                    <a:pt x="8615" y="20653"/>
                  </a:cubicBezTo>
                  <a:cubicBezTo>
                    <a:pt x="8643" y="20653"/>
                    <a:pt x="8671" y="20646"/>
                    <a:pt x="8697" y="20634"/>
                  </a:cubicBezTo>
                  <a:cubicBezTo>
                    <a:pt x="8720" y="20612"/>
                    <a:pt x="8750" y="20601"/>
                    <a:pt x="8780" y="20601"/>
                  </a:cubicBezTo>
                  <a:cubicBezTo>
                    <a:pt x="8796" y="20601"/>
                    <a:pt x="8812" y="20604"/>
                    <a:pt x="8826" y="20610"/>
                  </a:cubicBezTo>
                  <a:cubicBezTo>
                    <a:pt x="8949" y="20659"/>
                    <a:pt x="8994" y="20900"/>
                    <a:pt x="9008" y="21005"/>
                  </a:cubicBezTo>
                  <a:cubicBezTo>
                    <a:pt x="9012" y="21026"/>
                    <a:pt x="9019" y="21033"/>
                    <a:pt x="9022" y="21033"/>
                  </a:cubicBezTo>
                  <a:cubicBezTo>
                    <a:pt x="9035" y="21042"/>
                    <a:pt x="9056" y="21046"/>
                    <a:pt x="9082" y="21046"/>
                  </a:cubicBezTo>
                  <a:cubicBezTo>
                    <a:pt x="9127" y="21046"/>
                    <a:pt x="9185" y="21035"/>
                    <a:pt x="9232" y="21026"/>
                  </a:cubicBezTo>
                  <a:cubicBezTo>
                    <a:pt x="9278" y="21019"/>
                    <a:pt x="9313" y="21012"/>
                    <a:pt x="9351" y="21009"/>
                  </a:cubicBezTo>
                  <a:cubicBezTo>
                    <a:pt x="9359" y="21008"/>
                    <a:pt x="9366" y="21008"/>
                    <a:pt x="9373" y="21008"/>
                  </a:cubicBezTo>
                  <a:cubicBezTo>
                    <a:pt x="9463" y="21008"/>
                    <a:pt x="9531" y="21069"/>
                    <a:pt x="9586" y="21117"/>
                  </a:cubicBezTo>
                  <a:cubicBezTo>
                    <a:pt x="9607" y="21135"/>
                    <a:pt x="9645" y="21170"/>
                    <a:pt x="9659" y="21170"/>
                  </a:cubicBezTo>
                  <a:cubicBezTo>
                    <a:pt x="9690" y="21158"/>
                    <a:pt x="9718" y="21153"/>
                    <a:pt x="9744" y="21153"/>
                  </a:cubicBezTo>
                  <a:cubicBezTo>
                    <a:pt x="9898" y="21153"/>
                    <a:pt x="9980" y="21338"/>
                    <a:pt x="10055" y="21499"/>
                  </a:cubicBezTo>
                  <a:cubicBezTo>
                    <a:pt x="10083" y="21562"/>
                    <a:pt x="10111" y="21625"/>
                    <a:pt x="10143" y="21678"/>
                  </a:cubicBezTo>
                  <a:lnTo>
                    <a:pt x="25119" y="21597"/>
                  </a:lnTo>
                  <a:cubicBezTo>
                    <a:pt x="25130" y="21492"/>
                    <a:pt x="25158" y="21363"/>
                    <a:pt x="25245" y="21321"/>
                  </a:cubicBezTo>
                  <a:cubicBezTo>
                    <a:pt x="25264" y="21312"/>
                    <a:pt x="25284" y="21308"/>
                    <a:pt x="25305" y="21308"/>
                  </a:cubicBezTo>
                  <a:cubicBezTo>
                    <a:pt x="25342" y="21308"/>
                    <a:pt x="25380" y="21322"/>
                    <a:pt x="25410" y="21349"/>
                  </a:cubicBezTo>
                  <a:cubicBezTo>
                    <a:pt x="25515" y="21426"/>
                    <a:pt x="25529" y="21534"/>
                    <a:pt x="25536" y="21611"/>
                  </a:cubicBezTo>
                  <a:cubicBezTo>
                    <a:pt x="25543" y="21699"/>
                    <a:pt x="25550" y="21734"/>
                    <a:pt x="25620" y="21758"/>
                  </a:cubicBezTo>
                  <a:cubicBezTo>
                    <a:pt x="25686" y="21786"/>
                    <a:pt x="25753" y="21818"/>
                    <a:pt x="25819" y="21853"/>
                  </a:cubicBezTo>
                  <a:cubicBezTo>
                    <a:pt x="25896" y="21891"/>
                    <a:pt x="25967" y="21927"/>
                    <a:pt x="26015" y="21927"/>
                  </a:cubicBezTo>
                  <a:cubicBezTo>
                    <a:pt x="26024" y="21927"/>
                    <a:pt x="26033" y="21925"/>
                    <a:pt x="26040" y="21923"/>
                  </a:cubicBezTo>
                  <a:cubicBezTo>
                    <a:pt x="26054" y="21916"/>
                    <a:pt x="26075" y="21905"/>
                    <a:pt x="26092" y="21895"/>
                  </a:cubicBezTo>
                  <a:cubicBezTo>
                    <a:pt x="26155" y="21862"/>
                    <a:pt x="26246" y="21815"/>
                    <a:pt x="26347" y="21815"/>
                  </a:cubicBezTo>
                  <a:cubicBezTo>
                    <a:pt x="26433" y="21815"/>
                    <a:pt x="26526" y="21849"/>
                    <a:pt x="26618" y="21954"/>
                  </a:cubicBezTo>
                  <a:cubicBezTo>
                    <a:pt x="26663" y="22018"/>
                    <a:pt x="26734" y="22055"/>
                    <a:pt x="26809" y="22055"/>
                  </a:cubicBezTo>
                  <a:cubicBezTo>
                    <a:pt x="26821" y="22055"/>
                    <a:pt x="26833" y="22054"/>
                    <a:pt x="26845" y="22052"/>
                  </a:cubicBezTo>
                  <a:cubicBezTo>
                    <a:pt x="26859" y="22052"/>
                    <a:pt x="26873" y="22051"/>
                    <a:pt x="26887" y="22051"/>
                  </a:cubicBezTo>
                  <a:cubicBezTo>
                    <a:pt x="26948" y="22051"/>
                    <a:pt x="27016" y="22063"/>
                    <a:pt x="27073" y="22136"/>
                  </a:cubicBezTo>
                  <a:cubicBezTo>
                    <a:pt x="27080" y="22147"/>
                    <a:pt x="27090" y="22157"/>
                    <a:pt x="27101" y="22168"/>
                  </a:cubicBezTo>
                  <a:cubicBezTo>
                    <a:pt x="27153" y="22231"/>
                    <a:pt x="27227" y="22273"/>
                    <a:pt x="27311" y="22283"/>
                  </a:cubicBezTo>
                  <a:cubicBezTo>
                    <a:pt x="27360" y="22280"/>
                    <a:pt x="27409" y="22255"/>
                    <a:pt x="27437" y="22217"/>
                  </a:cubicBezTo>
                  <a:cubicBezTo>
                    <a:pt x="27444" y="22206"/>
                    <a:pt x="27454" y="22196"/>
                    <a:pt x="27465" y="22189"/>
                  </a:cubicBezTo>
                  <a:lnTo>
                    <a:pt x="27468" y="22185"/>
                  </a:lnTo>
                  <a:cubicBezTo>
                    <a:pt x="27475" y="22178"/>
                    <a:pt x="27486" y="22171"/>
                    <a:pt x="27496" y="22168"/>
                  </a:cubicBezTo>
                  <a:lnTo>
                    <a:pt x="27503" y="22164"/>
                  </a:lnTo>
                  <a:cubicBezTo>
                    <a:pt x="27514" y="22161"/>
                    <a:pt x="27521" y="22157"/>
                    <a:pt x="27531" y="22154"/>
                  </a:cubicBezTo>
                  <a:lnTo>
                    <a:pt x="27545" y="22150"/>
                  </a:lnTo>
                  <a:cubicBezTo>
                    <a:pt x="27552" y="22147"/>
                    <a:pt x="27563" y="22143"/>
                    <a:pt x="27573" y="22143"/>
                  </a:cubicBezTo>
                  <a:lnTo>
                    <a:pt x="27587" y="22143"/>
                  </a:lnTo>
                  <a:cubicBezTo>
                    <a:pt x="27598" y="22143"/>
                    <a:pt x="27608" y="22140"/>
                    <a:pt x="27615" y="22140"/>
                  </a:cubicBezTo>
                  <a:lnTo>
                    <a:pt x="27713" y="22140"/>
                  </a:lnTo>
                  <a:lnTo>
                    <a:pt x="27748" y="22143"/>
                  </a:lnTo>
                  <a:lnTo>
                    <a:pt x="27769" y="22147"/>
                  </a:lnTo>
                  <a:lnTo>
                    <a:pt x="27811" y="22154"/>
                  </a:lnTo>
                  <a:lnTo>
                    <a:pt x="27822" y="22154"/>
                  </a:lnTo>
                  <a:lnTo>
                    <a:pt x="27878" y="22168"/>
                  </a:lnTo>
                  <a:lnTo>
                    <a:pt x="27881" y="22168"/>
                  </a:lnTo>
                  <a:cubicBezTo>
                    <a:pt x="28007" y="22199"/>
                    <a:pt x="28133" y="22241"/>
                    <a:pt x="28256" y="22290"/>
                  </a:cubicBezTo>
                  <a:cubicBezTo>
                    <a:pt x="28347" y="22203"/>
                    <a:pt x="28431" y="22108"/>
                    <a:pt x="28508" y="22007"/>
                  </a:cubicBezTo>
                  <a:cubicBezTo>
                    <a:pt x="28662" y="21814"/>
                    <a:pt x="28806" y="21632"/>
                    <a:pt x="28984" y="21632"/>
                  </a:cubicBezTo>
                  <a:cubicBezTo>
                    <a:pt x="29103" y="21632"/>
                    <a:pt x="30150" y="21646"/>
                    <a:pt x="30213" y="22175"/>
                  </a:cubicBezTo>
                  <a:cubicBezTo>
                    <a:pt x="30230" y="22318"/>
                    <a:pt x="30300" y="22329"/>
                    <a:pt x="30447" y="22332"/>
                  </a:cubicBezTo>
                  <a:cubicBezTo>
                    <a:pt x="30573" y="22332"/>
                    <a:pt x="30763" y="22339"/>
                    <a:pt x="30798" y="22584"/>
                  </a:cubicBezTo>
                  <a:cubicBezTo>
                    <a:pt x="30815" y="22735"/>
                    <a:pt x="30899" y="22875"/>
                    <a:pt x="30976" y="23001"/>
                  </a:cubicBezTo>
                  <a:cubicBezTo>
                    <a:pt x="31053" y="23123"/>
                    <a:pt x="31116" y="23225"/>
                    <a:pt x="31109" y="23327"/>
                  </a:cubicBezTo>
                  <a:lnTo>
                    <a:pt x="31116" y="23330"/>
                  </a:lnTo>
                  <a:lnTo>
                    <a:pt x="31158" y="23358"/>
                  </a:lnTo>
                  <a:lnTo>
                    <a:pt x="31172" y="23365"/>
                  </a:lnTo>
                  <a:lnTo>
                    <a:pt x="31225" y="23404"/>
                  </a:lnTo>
                  <a:lnTo>
                    <a:pt x="31239" y="23411"/>
                  </a:lnTo>
                  <a:lnTo>
                    <a:pt x="31288" y="23446"/>
                  </a:lnTo>
                  <a:lnTo>
                    <a:pt x="31302" y="23456"/>
                  </a:lnTo>
                  <a:lnTo>
                    <a:pt x="31358" y="23498"/>
                  </a:lnTo>
                  <a:lnTo>
                    <a:pt x="31365" y="23505"/>
                  </a:lnTo>
                  <a:cubicBezTo>
                    <a:pt x="31402" y="23497"/>
                    <a:pt x="31448" y="23494"/>
                    <a:pt x="31499" y="23494"/>
                  </a:cubicBezTo>
                  <a:cubicBezTo>
                    <a:pt x="31704" y="23494"/>
                    <a:pt x="31998" y="23551"/>
                    <a:pt x="32208" y="23624"/>
                  </a:cubicBezTo>
                  <a:cubicBezTo>
                    <a:pt x="32276" y="23650"/>
                    <a:pt x="32357" y="23657"/>
                    <a:pt x="32441" y="23657"/>
                  </a:cubicBezTo>
                  <a:cubicBezTo>
                    <a:pt x="32493" y="23657"/>
                    <a:pt x="32545" y="23655"/>
                    <a:pt x="32597" y="23652"/>
                  </a:cubicBezTo>
                  <a:cubicBezTo>
                    <a:pt x="32650" y="23649"/>
                    <a:pt x="32704" y="23646"/>
                    <a:pt x="32759" y="23646"/>
                  </a:cubicBezTo>
                  <a:cubicBezTo>
                    <a:pt x="32964" y="23646"/>
                    <a:pt x="33166" y="23688"/>
                    <a:pt x="33266" y="23929"/>
                  </a:cubicBezTo>
                  <a:cubicBezTo>
                    <a:pt x="33322" y="24055"/>
                    <a:pt x="33388" y="24174"/>
                    <a:pt x="33465" y="24289"/>
                  </a:cubicBezTo>
                  <a:cubicBezTo>
                    <a:pt x="33574" y="24454"/>
                    <a:pt x="33651" y="24576"/>
                    <a:pt x="33602" y="24674"/>
                  </a:cubicBezTo>
                  <a:cubicBezTo>
                    <a:pt x="33563" y="24751"/>
                    <a:pt x="33469" y="24765"/>
                    <a:pt x="33402" y="24772"/>
                  </a:cubicBezTo>
                  <a:cubicBezTo>
                    <a:pt x="33394" y="24773"/>
                    <a:pt x="33385" y="24773"/>
                    <a:pt x="33376" y="24773"/>
                  </a:cubicBezTo>
                  <a:cubicBezTo>
                    <a:pt x="33213" y="24773"/>
                    <a:pt x="33041" y="24681"/>
                    <a:pt x="32905" y="24604"/>
                  </a:cubicBezTo>
                  <a:cubicBezTo>
                    <a:pt x="32856" y="24580"/>
                    <a:pt x="32810" y="24555"/>
                    <a:pt x="32761" y="24534"/>
                  </a:cubicBezTo>
                  <a:lnTo>
                    <a:pt x="32761" y="24534"/>
                  </a:lnTo>
                  <a:cubicBezTo>
                    <a:pt x="32775" y="24622"/>
                    <a:pt x="32744" y="24713"/>
                    <a:pt x="32674" y="24769"/>
                  </a:cubicBezTo>
                  <a:cubicBezTo>
                    <a:pt x="32632" y="24814"/>
                    <a:pt x="32590" y="24853"/>
                    <a:pt x="32590" y="25021"/>
                  </a:cubicBezTo>
                  <a:cubicBezTo>
                    <a:pt x="32590" y="25319"/>
                    <a:pt x="32429" y="25746"/>
                    <a:pt x="32264" y="25886"/>
                  </a:cubicBezTo>
                  <a:cubicBezTo>
                    <a:pt x="32240" y="25907"/>
                    <a:pt x="32212" y="25924"/>
                    <a:pt x="32180" y="25931"/>
                  </a:cubicBezTo>
                  <a:cubicBezTo>
                    <a:pt x="32180" y="25945"/>
                    <a:pt x="32177" y="25956"/>
                    <a:pt x="32177" y="25970"/>
                  </a:cubicBezTo>
                  <a:lnTo>
                    <a:pt x="32177" y="25973"/>
                  </a:lnTo>
                  <a:lnTo>
                    <a:pt x="32177" y="26012"/>
                  </a:lnTo>
                  <a:lnTo>
                    <a:pt x="32177" y="26026"/>
                  </a:lnTo>
                  <a:cubicBezTo>
                    <a:pt x="32177" y="26040"/>
                    <a:pt x="32177" y="26054"/>
                    <a:pt x="32177" y="26064"/>
                  </a:cubicBezTo>
                  <a:lnTo>
                    <a:pt x="32177" y="26071"/>
                  </a:lnTo>
                  <a:cubicBezTo>
                    <a:pt x="32180" y="26085"/>
                    <a:pt x="32184" y="26099"/>
                    <a:pt x="32187" y="26113"/>
                  </a:cubicBezTo>
                  <a:cubicBezTo>
                    <a:pt x="32187" y="26117"/>
                    <a:pt x="32187" y="26120"/>
                    <a:pt x="32187" y="26124"/>
                  </a:cubicBezTo>
                  <a:cubicBezTo>
                    <a:pt x="32191" y="26138"/>
                    <a:pt x="32194" y="26148"/>
                    <a:pt x="32201" y="26159"/>
                  </a:cubicBezTo>
                  <a:lnTo>
                    <a:pt x="32205" y="26169"/>
                  </a:lnTo>
                  <a:cubicBezTo>
                    <a:pt x="32208" y="26180"/>
                    <a:pt x="32215" y="26190"/>
                    <a:pt x="32222" y="26204"/>
                  </a:cubicBezTo>
                  <a:lnTo>
                    <a:pt x="32254" y="26180"/>
                  </a:lnTo>
                  <a:cubicBezTo>
                    <a:pt x="32436" y="26042"/>
                    <a:pt x="32656" y="25878"/>
                    <a:pt x="32866" y="25878"/>
                  </a:cubicBezTo>
                  <a:cubicBezTo>
                    <a:pt x="32874" y="25878"/>
                    <a:pt x="32883" y="25878"/>
                    <a:pt x="32891" y="25879"/>
                  </a:cubicBezTo>
                  <a:cubicBezTo>
                    <a:pt x="33017" y="25886"/>
                    <a:pt x="33136" y="25917"/>
                    <a:pt x="33248" y="25966"/>
                  </a:cubicBezTo>
                  <a:cubicBezTo>
                    <a:pt x="33316" y="25994"/>
                    <a:pt x="33366" y="26015"/>
                    <a:pt x="33416" y="26015"/>
                  </a:cubicBezTo>
                  <a:cubicBezTo>
                    <a:pt x="33458" y="26015"/>
                    <a:pt x="33501" y="26000"/>
                    <a:pt x="33556" y="25963"/>
                  </a:cubicBezTo>
                  <a:cubicBezTo>
                    <a:pt x="33598" y="25931"/>
                    <a:pt x="33640" y="25903"/>
                    <a:pt x="33672" y="25879"/>
                  </a:cubicBezTo>
                  <a:cubicBezTo>
                    <a:pt x="33765" y="25809"/>
                    <a:pt x="33819" y="25768"/>
                    <a:pt x="33873" y="25768"/>
                  </a:cubicBezTo>
                  <a:cubicBezTo>
                    <a:pt x="33884" y="25768"/>
                    <a:pt x="33895" y="25770"/>
                    <a:pt x="33906" y="25774"/>
                  </a:cubicBezTo>
                  <a:cubicBezTo>
                    <a:pt x="33938" y="25784"/>
                    <a:pt x="33966" y="25809"/>
                    <a:pt x="33980" y="25840"/>
                  </a:cubicBezTo>
                  <a:lnTo>
                    <a:pt x="33983" y="25837"/>
                  </a:lnTo>
                  <a:lnTo>
                    <a:pt x="33997" y="25826"/>
                  </a:lnTo>
                  <a:lnTo>
                    <a:pt x="34001" y="25823"/>
                  </a:lnTo>
                  <a:lnTo>
                    <a:pt x="34008" y="25816"/>
                  </a:lnTo>
                  <a:lnTo>
                    <a:pt x="34011" y="25812"/>
                  </a:lnTo>
                  <a:lnTo>
                    <a:pt x="34015" y="25809"/>
                  </a:lnTo>
                  <a:lnTo>
                    <a:pt x="34015" y="25805"/>
                  </a:lnTo>
                  <a:lnTo>
                    <a:pt x="34015" y="25788"/>
                  </a:lnTo>
                  <a:lnTo>
                    <a:pt x="34015" y="25784"/>
                  </a:lnTo>
                  <a:lnTo>
                    <a:pt x="34015" y="25760"/>
                  </a:lnTo>
                  <a:lnTo>
                    <a:pt x="34015" y="25749"/>
                  </a:lnTo>
                  <a:cubicBezTo>
                    <a:pt x="34015" y="25739"/>
                    <a:pt x="34015" y="25728"/>
                    <a:pt x="34011" y="25721"/>
                  </a:cubicBezTo>
                  <a:lnTo>
                    <a:pt x="34011" y="25714"/>
                  </a:lnTo>
                  <a:cubicBezTo>
                    <a:pt x="34011" y="25700"/>
                    <a:pt x="34008" y="25686"/>
                    <a:pt x="34004" y="25672"/>
                  </a:cubicBezTo>
                  <a:lnTo>
                    <a:pt x="34004" y="25669"/>
                  </a:lnTo>
                  <a:cubicBezTo>
                    <a:pt x="33942" y="25678"/>
                    <a:pt x="33888" y="25685"/>
                    <a:pt x="33840" y="25685"/>
                  </a:cubicBezTo>
                  <a:cubicBezTo>
                    <a:pt x="33731" y="25685"/>
                    <a:pt x="33658" y="25647"/>
                    <a:pt x="33602" y="25508"/>
                  </a:cubicBezTo>
                  <a:cubicBezTo>
                    <a:pt x="33577" y="25441"/>
                    <a:pt x="33591" y="25368"/>
                    <a:pt x="33637" y="25319"/>
                  </a:cubicBezTo>
                  <a:cubicBezTo>
                    <a:pt x="33787" y="25122"/>
                    <a:pt x="34316" y="24972"/>
                    <a:pt x="34669" y="24972"/>
                  </a:cubicBezTo>
                  <a:cubicBezTo>
                    <a:pt x="34712" y="24972"/>
                    <a:pt x="34752" y="24974"/>
                    <a:pt x="34788" y="24979"/>
                  </a:cubicBezTo>
                  <a:cubicBezTo>
                    <a:pt x="34818" y="24983"/>
                    <a:pt x="34847" y="24985"/>
                    <a:pt x="34875" y="24985"/>
                  </a:cubicBezTo>
                  <a:cubicBezTo>
                    <a:pt x="34999" y="24985"/>
                    <a:pt x="35109" y="24951"/>
                    <a:pt x="35209" y="24919"/>
                  </a:cubicBezTo>
                  <a:cubicBezTo>
                    <a:pt x="35283" y="24895"/>
                    <a:pt x="35356" y="24873"/>
                    <a:pt x="35422" y="24873"/>
                  </a:cubicBezTo>
                  <a:cubicBezTo>
                    <a:pt x="35462" y="24873"/>
                    <a:pt x="35500" y="24881"/>
                    <a:pt x="35534" y="24902"/>
                  </a:cubicBezTo>
                  <a:lnTo>
                    <a:pt x="35545" y="24895"/>
                  </a:lnTo>
                  <a:lnTo>
                    <a:pt x="35562" y="24877"/>
                  </a:lnTo>
                  <a:lnTo>
                    <a:pt x="35601" y="24846"/>
                  </a:lnTo>
                  <a:lnTo>
                    <a:pt x="35618" y="24832"/>
                  </a:lnTo>
                  <a:lnTo>
                    <a:pt x="35650" y="24800"/>
                  </a:lnTo>
                  <a:lnTo>
                    <a:pt x="35671" y="24786"/>
                  </a:lnTo>
                  <a:lnTo>
                    <a:pt x="35699" y="24762"/>
                  </a:lnTo>
                  <a:lnTo>
                    <a:pt x="35720" y="24744"/>
                  </a:lnTo>
                  <a:lnTo>
                    <a:pt x="35744" y="24720"/>
                  </a:lnTo>
                  <a:lnTo>
                    <a:pt x="35762" y="24706"/>
                  </a:lnTo>
                  <a:lnTo>
                    <a:pt x="35786" y="24685"/>
                  </a:lnTo>
                  <a:lnTo>
                    <a:pt x="35807" y="24667"/>
                  </a:lnTo>
                  <a:lnTo>
                    <a:pt x="35828" y="24650"/>
                  </a:lnTo>
                  <a:lnTo>
                    <a:pt x="35846" y="24636"/>
                  </a:lnTo>
                  <a:lnTo>
                    <a:pt x="35867" y="24618"/>
                  </a:lnTo>
                  <a:lnTo>
                    <a:pt x="35884" y="24604"/>
                  </a:lnTo>
                  <a:lnTo>
                    <a:pt x="35902" y="24590"/>
                  </a:lnTo>
                  <a:lnTo>
                    <a:pt x="35919" y="24576"/>
                  </a:lnTo>
                  <a:lnTo>
                    <a:pt x="35937" y="24562"/>
                  </a:lnTo>
                  <a:lnTo>
                    <a:pt x="35951" y="24552"/>
                  </a:lnTo>
                  <a:lnTo>
                    <a:pt x="35968" y="24538"/>
                  </a:lnTo>
                  <a:lnTo>
                    <a:pt x="35982" y="24527"/>
                  </a:lnTo>
                  <a:lnTo>
                    <a:pt x="35996" y="24517"/>
                  </a:lnTo>
                  <a:lnTo>
                    <a:pt x="36010" y="24506"/>
                  </a:lnTo>
                  <a:lnTo>
                    <a:pt x="36024" y="24496"/>
                  </a:lnTo>
                  <a:lnTo>
                    <a:pt x="36038" y="24489"/>
                  </a:lnTo>
                  <a:lnTo>
                    <a:pt x="36049" y="24478"/>
                  </a:lnTo>
                  <a:lnTo>
                    <a:pt x="36059" y="24471"/>
                  </a:lnTo>
                  <a:lnTo>
                    <a:pt x="36073" y="24461"/>
                  </a:lnTo>
                  <a:lnTo>
                    <a:pt x="36084" y="24454"/>
                  </a:lnTo>
                  <a:lnTo>
                    <a:pt x="36094" y="24447"/>
                  </a:lnTo>
                  <a:lnTo>
                    <a:pt x="36105" y="24440"/>
                  </a:lnTo>
                  <a:lnTo>
                    <a:pt x="36115" y="24433"/>
                  </a:lnTo>
                  <a:lnTo>
                    <a:pt x="36122" y="24429"/>
                  </a:lnTo>
                  <a:lnTo>
                    <a:pt x="36133" y="24422"/>
                  </a:lnTo>
                  <a:lnTo>
                    <a:pt x="36140" y="24419"/>
                  </a:lnTo>
                  <a:lnTo>
                    <a:pt x="36150" y="24412"/>
                  </a:lnTo>
                  <a:lnTo>
                    <a:pt x="36157" y="24408"/>
                  </a:lnTo>
                  <a:lnTo>
                    <a:pt x="36164" y="24405"/>
                  </a:lnTo>
                  <a:lnTo>
                    <a:pt x="36171" y="24401"/>
                  </a:lnTo>
                  <a:lnTo>
                    <a:pt x="36178" y="24398"/>
                  </a:lnTo>
                  <a:lnTo>
                    <a:pt x="36185" y="24394"/>
                  </a:lnTo>
                  <a:lnTo>
                    <a:pt x="36192" y="24391"/>
                  </a:lnTo>
                  <a:lnTo>
                    <a:pt x="36199" y="24387"/>
                  </a:lnTo>
                  <a:lnTo>
                    <a:pt x="36266" y="24387"/>
                  </a:lnTo>
                  <a:cubicBezTo>
                    <a:pt x="36402" y="24387"/>
                    <a:pt x="37936" y="24370"/>
                    <a:pt x="38125" y="24370"/>
                  </a:cubicBezTo>
                  <a:cubicBezTo>
                    <a:pt x="38216" y="24310"/>
                    <a:pt x="38692" y="23988"/>
                    <a:pt x="38758" y="23708"/>
                  </a:cubicBezTo>
                  <a:cubicBezTo>
                    <a:pt x="38814" y="23467"/>
                    <a:pt x="39060" y="22892"/>
                    <a:pt x="39305" y="22717"/>
                  </a:cubicBezTo>
                  <a:cubicBezTo>
                    <a:pt x="39329" y="22700"/>
                    <a:pt x="39354" y="22686"/>
                    <a:pt x="39382" y="22675"/>
                  </a:cubicBezTo>
                  <a:cubicBezTo>
                    <a:pt x="39403" y="22667"/>
                    <a:pt x="39425" y="22662"/>
                    <a:pt x="39447" y="22662"/>
                  </a:cubicBezTo>
                  <a:cubicBezTo>
                    <a:pt x="39486" y="22662"/>
                    <a:pt x="39525" y="22676"/>
                    <a:pt x="39557" y="22703"/>
                  </a:cubicBezTo>
                  <a:cubicBezTo>
                    <a:pt x="39655" y="22780"/>
                    <a:pt x="39819" y="22791"/>
                    <a:pt x="39963" y="22798"/>
                  </a:cubicBezTo>
                  <a:cubicBezTo>
                    <a:pt x="40008" y="22801"/>
                    <a:pt x="40047" y="22805"/>
                    <a:pt x="40085" y="22808"/>
                  </a:cubicBezTo>
                  <a:cubicBezTo>
                    <a:pt x="40113" y="22812"/>
                    <a:pt x="40141" y="22819"/>
                    <a:pt x="40169" y="22822"/>
                  </a:cubicBezTo>
                  <a:cubicBezTo>
                    <a:pt x="40183" y="22826"/>
                    <a:pt x="40197" y="22833"/>
                    <a:pt x="40208" y="22836"/>
                  </a:cubicBezTo>
                  <a:lnTo>
                    <a:pt x="40215" y="22840"/>
                  </a:lnTo>
                  <a:lnTo>
                    <a:pt x="40229" y="22847"/>
                  </a:lnTo>
                  <a:lnTo>
                    <a:pt x="40236" y="22850"/>
                  </a:lnTo>
                  <a:cubicBezTo>
                    <a:pt x="40243" y="22854"/>
                    <a:pt x="40250" y="22857"/>
                    <a:pt x="40253" y="22861"/>
                  </a:cubicBezTo>
                  <a:cubicBezTo>
                    <a:pt x="40285" y="22885"/>
                    <a:pt x="40302" y="22917"/>
                    <a:pt x="40306" y="22955"/>
                  </a:cubicBezTo>
                  <a:cubicBezTo>
                    <a:pt x="40309" y="22994"/>
                    <a:pt x="40306" y="23032"/>
                    <a:pt x="40302" y="23074"/>
                  </a:cubicBezTo>
                  <a:lnTo>
                    <a:pt x="40299" y="23106"/>
                  </a:lnTo>
                  <a:lnTo>
                    <a:pt x="40299" y="23116"/>
                  </a:lnTo>
                  <a:lnTo>
                    <a:pt x="40299" y="23130"/>
                  </a:lnTo>
                  <a:lnTo>
                    <a:pt x="40299" y="23141"/>
                  </a:lnTo>
                  <a:lnTo>
                    <a:pt x="40299" y="23155"/>
                  </a:lnTo>
                  <a:lnTo>
                    <a:pt x="40299" y="23169"/>
                  </a:lnTo>
                  <a:lnTo>
                    <a:pt x="40299" y="23183"/>
                  </a:lnTo>
                  <a:lnTo>
                    <a:pt x="40299" y="23197"/>
                  </a:lnTo>
                  <a:lnTo>
                    <a:pt x="40299" y="23211"/>
                  </a:lnTo>
                  <a:lnTo>
                    <a:pt x="40299" y="23225"/>
                  </a:lnTo>
                  <a:lnTo>
                    <a:pt x="40299" y="23239"/>
                  </a:lnTo>
                  <a:lnTo>
                    <a:pt x="40299" y="23257"/>
                  </a:lnTo>
                  <a:lnTo>
                    <a:pt x="40299" y="23271"/>
                  </a:lnTo>
                  <a:lnTo>
                    <a:pt x="40299" y="23288"/>
                  </a:lnTo>
                  <a:lnTo>
                    <a:pt x="40299" y="23302"/>
                  </a:lnTo>
                  <a:lnTo>
                    <a:pt x="40299" y="23320"/>
                  </a:lnTo>
                  <a:lnTo>
                    <a:pt x="40299" y="23334"/>
                  </a:lnTo>
                  <a:lnTo>
                    <a:pt x="40299" y="23355"/>
                  </a:lnTo>
                  <a:lnTo>
                    <a:pt x="40299" y="23369"/>
                  </a:lnTo>
                  <a:lnTo>
                    <a:pt x="40299" y="23390"/>
                  </a:lnTo>
                  <a:lnTo>
                    <a:pt x="40299" y="23407"/>
                  </a:lnTo>
                  <a:lnTo>
                    <a:pt x="40299" y="23425"/>
                  </a:lnTo>
                  <a:lnTo>
                    <a:pt x="40299" y="23442"/>
                  </a:lnTo>
                  <a:cubicBezTo>
                    <a:pt x="40299" y="23449"/>
                    <a:pt x="40299" y="23456"/>
                    <a:pt x="40302" y="23463"/>
                  </a:cubicBezTo>
                  <a:lnTo>
                    <a:pt x="40306" y="23481"/>
                  </a:lnTo>
                  <a:lnTo>
                    <a:pt x="40309" y="23505"/>
                  </a:lnTo>
                  <a:lnTo>
                    <a:pt x="40313" y="23523"/>
                  </a:lnTo>
                  <a:lnTo>
                    <a:pt x="40316" y="23544"/>
                  </a:lnTo>
                  <a:lnTo>
                    <a:pt x="40320" y="23561"/>
                  </a:lnTo>
                  <a:lnTo>
                    <a:pt x="40323" y="23586"/>
                  </a:lnTo>
                  <a:lnTo>
                    <a:pt x="40327" y="23607"/>
                  </a:lnTo>
                  <a:lnTo>
                    <a:pt x="40334" y="23628"/>
                  </a:lnTo>
                  <a:lnTo>
                    <a:pt x="40341" y="23649"/>
                  </a:lnTo>
                  <a:lnTo>
                    <a:pt x="40344" y="23673"/>
                  </a:lnTo>
                  <a:lnTo>
                    <a:pt x="40351" y="23694"/>
                  </a:lnTo>
                  <a:lnTo>
                    <a:pt x="40358" y="23719"/>
                  </a:lnTo>
                  <a:lnTo>
                    <a:pt x="40365" y="23740"/>
                  </a:lnTo>
                  <a:lnTo>
                    <a:pt x="40376" y="23768"/>
                  </a:lnTo>
                  <a:lnTo>
                    <a:pt x="40383" y="23789"/>
                  </a:lnTo>
                  <a:lnTo>
                    <a:pt x="40390" y="23813"/>
                  </a:lnTo>
                  <a:lnTo>
                    <a:pt x="40400" y="23834"/>
                  </a:lnTo>
                  <a:lnTo>
                    <a:pt x="40411" y="23862"/>
                  </a:lnTo>
                  <a:lnTo>
                    <a:pt x="40418" y="23887"/>
                  </a:lnTo>
                  <a:lnTo>
                    <a:pt x="40432" y="23915"/>
                  </a:lnTo>
                  <a:lnTo>
                    <a:pt x="40442" y="23936"/>
                  </a:lnTo>
                  <a:lnTo>
                    <a:pt x="40456" y="23967"/>
                  </a:lnTo>
                  <a:lnTo>
                    <a:pt x="40467" y="23988"/>
                  </a:lnTo>
                  <a:lnTo>
                    <a:pt x="40481" y="24020"/>
                  </a:lnTo>
                  <a:lnTo>
                    <a:pt x="40491" y="24041"/>
                  </a:lnTo>
                  <a:lnTo>
                    <a:pt x="40509" y="24072"/>
                  </a:lnTo>
                  <a:lnTo>
                    <a:pt x="40523" y="24097"/>
                  </a:lnTo>
                  <a:lnTo>
                    <a:pt x="40540" y="24128"/>
                  </a:lnTo>
                  <a:lnTo>
                    <a:pt x="40554" y="24153"/>
                  </a:lnTo>
                  <a:lnTo>
                    <a:pt x="40572" y="24184"/>
                  </a:lnTo>
                  <a:lnTo>
                    <a:pt x="40586" y="24209"/>
                  </a:lnTo>
                  <a:lnTo>
                    <a:pt x="40607" y="24244"/>
                  </a:lnTo>
                  <a:lnTo>
                    <a:pt x="40624" y="24268"/>
                  </a:lnTo>
                  <a:lnTo>
                    <a:pt x="40645" y="24303"/>
                  </a:lnTo>
                  <a:lnTo>
                    <a:pt x="40663" y="24328"/>
                  </a:lnTo>
                  <a:lnTo>
                    <a:pt x="40687" y="24363"/>
                  </a:lnTo>
                  <a:lnTo>
                    <a:pt x="40705" y="24387"/>
                  </a:lnTo>
                  <a:lnTo>
                    <a:pt x="40712" y="24394"/>
                  </a:lnTo>
                  <a:cubicBezTo>
                    <a:pt x="40869" y="24299"/>
                    <a:pt x="41102" y="24177"/>
                    <a:pt x="41259" y="24177"/>
                  </a:cubicBezTo>
                  <a:cubicBezTo>
                    <a:pt x="41264" y="24177"/>
                    <a:pt x="41268" y="24177"/>
                    <a:pt x="41272" y="24177"/>
                  </a:cubicBezTo>
                  <a:cubicBezTo>
                    <a:pt x="41276" y="24177"/>
                    <a:pt x="41279" y="24178"/>
                    <a:pt x="41283" y="24178"/>
                  </a:cubicBezTo>
                  <a:cubicBezTo>
                    <a:pt x="41469" y="24178"/>
                    <a:pt x="41767" y="23915"/>
                    <a:pt x="41853" y="23750"/>
                  </a:cubicBezTo>
                  <a:cubicBezTo>
                    <a:pt x="41891" y="23678"/>
                    <a:pt x="41938" y="23663"/>
                    <a:pt x="41971" y="23663"/>
                  </a:cubicBezTo>
                  <a:cubicBezTo>
                    <a:pt x="41981" y="23663"/>
                    <a:pt x="41990" y="23664"/>
                    <a:pt x="41997" y="23666"/>
                  </a:cubicBezTo>
                  <a:cubicBezTo>
                    <a:pt x="42074" y="23684"/>
                    <a:pt x="42109" y="23775"/>
                    <a:pt x="42112" y="23852"/>
                  </a:cubicBezTo>
                  <a:cubicBezTo>
                    <a:pt x="42123" y="23939"/>
                    <a:pt x="42074" y="24023"/>
                    <a:pt x="41993" y="24062"/>
                  </a:cubicBezTo>
                  <a:cubicBezTo>
                    <a:pt x="42121" y="24115"/>
                    <a:pt x="42257" y="24140"/>
                    <a:pt x="42394" y="24140"/>
                  </a:cubicBezTo>
                  <a:cubicBezTo>
                    <a:pt x="42411" y="24140"/>
                    <a:pt x="42428" y="24139"/>
                    <a:pt x="42445" y="24139"/>
                  </a:cubicBezTo>
                  <a:cubicBezTo>
                    <a:pt x="42462" y="24138"/>
                    <a:pt x="42477" y="24138"/>
                    <a:pt x="42492" y="24138"/>
                  </a:cubicBezTo>
                  <a:cubicBezTo>
                    <a:pt x="42559" y="24138"/>
                    <a:pt x="42597" y="24147"/>
                    <a:pt x="42620" y="24184"/>
                  </a:cubicBezTo>
                  <a:cubicBezTo>
                    <a:pt x="42630" y="24205"/>
                    <a:pt x="42630" y="24233"/>
                    <a:pt x="42620" y="24254"/>
                  </a:cubicBezTo>
                  <a:cubicBezTo>
                    <a:pt x="42606" y="24275"/>
                    <a:pt x="42588" y="24307"/>
                    <a:pt x="42375" y="24349"/>
                  </a:cubicBezTo>
                  <a:cubicBezTo>
                    <a:pt x="42274" y="24368"/>
                    <a:pt x="42171" y="24381"/>
                    <a:pt x="42067" y="24381"/>
                  </a:cubicBezTo>
                  <a:cubicBezTo>
                    <a:pt x="42056" y="24381"/>
                    <a:pt x="42044" y="24381"/>
                    <a:pt x="42032" y="24380"/>
                  </a:cubicBezTo>
                  <a:cubicBezTo>
                    <a:pt x="42005" y="24379"/>
                    <a:pt x="41981" y="24378"/>
                    <a:pt x="41957" y="24378"/>
                  </a:cubicBezTo>
                  <a:cubicBezTo>
                    <a:pt x="41788" y="24378"/>
                    <a:pt x="41679" y="24426"/>
                    <a:pt x="41381" y="24727"/>
                  </a:cubicBezTo>
                  <a:cubicBezTo>
                    <a:pt x="41234" y="24870"/>
                    <a:pt x="41167" y="24975"/>
                    <a:pt x="41167" y="25042"/>
                  </a:cubicBezTo>
                  <a:cubicBezTo>
                    <a:pt x="41167" y="25105"/>
                    <a:pt x="41230" y="25161"/>
                    <a:pt x="41314" y="25234"/>
                  </a:cubicBezTo>
                  <a:cubicBezTo>
                    <a:pt x="41374" y="25288"/>
                    <a:pt x="41441" y="25314"/>
                    <a:pt x="41517" y="25314"/>
                  </a:cubicBezTo>
                  <a:cubicBezTo>
                    <a:pt x="41640" y="25314"/>
                    <a:pt x="41783" y="25243"/>
                    <a:pt x="41944" y="25101"/>
                  </a:cubicBezTo>
                  <a:cubicBezTo>
                    <a:pt x="42025" y="25031"/>
                    <a:pt x="42091" y="24951"/>
                    <a:pt x="42147" y="24863"/>
                  </a:cubicBezTo>
                  <a:cubicBezTo>
                    <a:pt x="42231" y="24743"/>
                    <a:pt x="42305" y="24639"/>
                    <a:pt x="42485" y="24639"/>
                  </a:cubicBezTo>
                  <a:cubicBezTo>
                    <a:pt x="42494" y="24639"/>
                    <a:pt x="42502" y="24639"/>
                    <a:pt x="42511" y="24639"/>
                  </a:cubicBezTo>
                  <a:cubicBezTo>
                    <a:pt x="42516" y="24639"/>
                    <a:pt x="42520" y="24640"/>
                    <a:pt x="42524" y="24640"/>
                  </a:cubicBezTo>
                  <a:cubicBezTo>
                    <a:pt x="42738" y="24640"/>
                    <a:pt x="43225" y="24476"/>
                    <a:pt x="43548" y="24370"/>
                  </a:cubicBezTo>
                  <a:cubicBezTo>
                    <a:pt x="43625" y="24342"/>
                    <a:pt x="43695" y="24321"/>
                    <a:pt x="43751" y="24303"/>
                  </a:cubicBezTo>
                  <a:cubicBezTo>
                    <a:pt x="43793" y="24289"/>
                    <a:pt x="43835" y="24272"/>
                    <a:pt x="43873" y="24247"/>
                  </a:cubicBezTo>
                  <a:cubicBezTo>
                    <a:pt x="43870" y="24240"/>
                    <a:pt x="43863" y="24230"/>
                    <a:pt x="43859" y="24223"/>
                  </a:cubicBezTo>
                  <a:cubicBezTo>
                    <a:pt x="43831" y="24181"/>
                    <a:pt x="43817" y="24135"/>
                    <a:pt x="43814" y="24086"/>
                  </a:cubicBezTo>
                  <a:cubicBezTo>
                    <a:pt x="43814" y="23960"/>
                    <a:pt x="43985" y="23922"/>
                    <a:pt x="44202" y="23880"/>
                  </a:cubicBezTo>
                  <a:cubicBezTo>
                    <a:pt x="44339" y="23848"/>
                    <a:pt x="44493" y="23817"/>
                    <a:pt x="44570" y="23764"/>
                  </a:cubicBezTo>
                  <a:cubicBezTo>
                    <a:pt x="44615" y="23736"/>
                    <a:pt x="44615" y="23719"/>
                    <a:pt x="44615" y="23719"/>
                  </a:cubicBezTo>
                  <a:cubicBezTo>
                    <a:pt x="44609" y="23698"/>
                    <a:pt x="44541" y="23662"/>
                    <a:pt x="44457" y="23662"/>
                  </a:cubicBezTo>
                  <a:cubicBezTo>
                    <a:pt x="44441" y="23662"/>
                    <a:pt x="44425" y="23663"/>
                    <a:pt x="44409" y="23666"/>
                  </a:cubicBezTo>
                  <a:cubicBezTo>
                    <a:pt x="44400" y="23668"/>
                    <a:pt x="44391" y="23669"/>
                    <a:pt x="44382" y="23669"/>
                  </a:cubicBezTo>
                  <a:cubicBezTo>
                    <a:pt x="44345" y="23669"/>
                    <a:pt x="44308" y="23652"/>
                    <a:pt x="44283" y="23624"/>
                  </a:cubicBezTo>
                  <a:cubicBezTo>
                    <a:pt x="44223" y="23554"/>
                    <a:pt x="44258" y="23442"/>
                    <a:pt x="44293" y="23320"/>
                  </a:cubicBezTo>
                  <a:cubicBezTo>
                    <a:pt x="44304" y="23295"/>
                    <a:pt x="44311" y="23271"/>
                    <a:pt x="44314" y="23250"/>
                  </a:cubicBezTo>
                  <a:lnTo>
                    <a:pt x="44314" y="23250"/>
                  </a:lnTo>
                  <a:cubicBezTo>
                    <a:pt x="44258" y="23271"/>
                    <a:pt x="44209" y="23299"/>
                    <a:pt x="44164" y="23337"/>
                  </a:cubicBezTo>
                  <a:cubicBezTo>
                    <a:pt x="44122" y="23362"/>
                    <a:pt x="44094" y="23400"/>
                    <a:pt x="44080" y="23446"/>
                  </a:cubicBezTo>
                  <a:cubicBezTo>
                    <a:pt x="44069" y="23565"/>
                    <a:pt x="43968" y="23635"/>
                    <a:pt x="43884" y="23691"/>
                  </a:cubicBezTo>
                  <a:cubicBezTo>
                    <a:pt x="43852" y="23708"/>
                    <a:pt x="43824" y="23733"/>
                    <a:pt x="43800" y="23761"/>
                  </a:cubicBezTo>
                  <a:cubicBezTo>
                    <a:pt x="43800" y="23922"/>
                    <a:pt x="43793" y="24002"/>
                    <a:pt x="43660" y="24013"/>
                  </a:cubicBezTo>
                  <a:cubicBezTo>
                    <a:pt x="43614" y="24016"/>
                    <a:pt x="43572" y="24027"/>
                    <a:pt x="43534" y="24048"/>
                  </a:cubicBezTo>
                  <a:cubicBezTo>
                    <a:pt x="43469" y="24080"/>
                    <a:pt x="43364" y="24094"/>
                    <a:pt x="43245" y="24094"/>
                  </a:cubicBezTo>
                  <a:cubicBezTo>
                    <a:pt x="43014" y="24094"/>
                    <a:pt x="42731" y="24041"/>
                    <a:pt x="42592" y="23967"/>
                  </a:cubicBezTo>
                  <a:cubicBezTo>
                    <a:pt x="42518" y="23929"/>
                    <a:pt x="42476" y="23880"/>
                    <a:pt x="42469" y="23827"/>
                  </a:cubicBezTo>
                  <a:cubicBezTo>
                    <a:pt x="42462" y="23785"/>
                    <a:pt x="42333" y="23722"/>
                    <a:pt x="42242" y="23677"/>
                  </a:cubicBezTo>
                  <a:cubicBezTo>
                    <a:pt x="42077" y="23593"/>
                    <a:pt x="41892" y="23502"/>
                    <a:pt x="41874" y="23341"/>
                  </a:cubicBezTo>
                  <a:cubicBezTo>
                    <a:pt x="41864" y="23278"/>
                    <a:pt x="41836" y="23214"/>
                    <a:pt x="41797" y="23165"/>
                  </a:cubicBezTo>
                  <a:cubicBezTo>
                    <a:pt x="41727" y="23060"/>
                    <a:pt x="41643" y="22934"/>
                    <a:pt x="41815" y="22735"/>
                  </a:cubicBezTo>
                  <a:cubicBezTo>
                    <a:pt x="41881" y="22658"/>
                    <a:pt x="41895" y="22598"/>
                    <a:pt x="41874" y="22577"/>
                  </a:cubicBezTo>
                  <a:cubicBezTo>
                    <a:pt x="41867" y="22570"/>
                    <a:pt x="41852" y="22566"/>
                    <a:pt x="41832" y="22566"/>
                  </a:cubicBezTo>
                  <a:cubicBezTo>
                    <a:pt x="41791" y="22566"/>
                    <a:pt x="41729" y="22585"/>
                    <a:pt x="41668" y="22644"/>
                  </a:cubicBezTo>
                  <a:cubicBezTo>
                    <a:pt x="41600" y="22707"/>
                    <a:pt x="41542" y="22723"/>
                    <a:pt x="41498" y="22723"/>
                  </a:cubicBezTo>
                  <a:cubicBezTo>
                    <a:pt x="41469" y="22723"/>
                    <a:pt x="41447" y="22716"/>
                    <a:pt x="41433" y="22710"/>
                  </a:cubicBezTo>
                  <a:cubicBezTo>
                    <a:pt x="41377" y="22682"/>
                    <a:pt x="41342" y="22623"/>
                    <a:pt x="41346" y="22560"/>
                  </a:cubicBezTo>
                  <a:cubicBezTo>
                    <a:pt x="41346" y="22479"/>
                    <a:pt x="41405" y="22374"/>
                    <a:pt x="41552" y="22315"/>
                  </a:cubicBezTo>
                  <a:cubicBezTo>
                    <a:pt x="41584" y="22301"/>
                    <a:pt x="41622" y="22290"/>
                    <a:pt x="41661" y="22276"/>
                  </a:cubicBezTo>
                  <a:cubicBezTo>
                    <a:pt x="41836" y="22213"/>
                    <a:pt x="42049" y="22136"/>
                    <a:pt x="42105" y="21993"/>
                  </a:cubicBezTo>
                  <a:cubicBezTo>
                    <a:pt x="42133" y="21916"/>
                    <a:pt x="42116" y="21821"/>
                    <a:pt x="42053" y="21706"/>
                  </a:cubicBezTo>
                  <a:cubicBezTo>
                    <a:pt x="42014" y="21643"/>
                    <a:pt x="41951" y="21601"/>
                    <a:pt x="41881" y="21587"/>
                  </a:cubicBezTo>
                  <a:cubicBezTo>
                    <a:pt x="41814" y="21568"/>
                    <a:pt x="41736" y="21559"/>
                    <a:pt x="41648" y="21559"/>
                  </a:cubicBezTo>
                  <a:cubicBezTo>
                    <a:pt x="41057" y="21559"/>
                    <a:pt x="40073" y="21948"/>
                    <a:pt x="39777" y="22119"/>
                  </a:cubicBezTo>
                  <a:cubicBezTo>
                    <a:pt x="39585" y="22227"/>
                    <a:pt x="39357" y="22469"/>
                    <a:pt x="39154" y="22675"/>
                  </a:cubicBezTo>
                  <a:cubicBezTo>
                    <a:pt x="38874" y="22966"/>
                    <a:pt x="38699" y="23144"/>
                    <a:pt x="38555" y="23144"/>
                  </a:cubicBezTo>
                  <a:cubicBezTo>
                    <a:pt x="38482" y="23144"/>
                    <a:pt x="38457" y="23109"/>
                    <a:pt x="38447" y="23081"/>
                  </a:cubicBezTo>
                  <a:cubicBezTo>
                    <a:pt x="38415" y="22994"/>
                    <a:pt x="38513" y="22906"/>
                    <a:pt x="38741" y="22714"/>
                  </a:cubicBezTo>
                  <a:cubicBezTo>
                    <a:pt x="38846" y="22626"/>
                    <a:pt x="38965" y="22525"/>
                    <a:pt x="38996" y="22476"/>
                  </a:cubicBezTo>
                  <a:cubicBezTo>
                    <a:pt x="39024" y="22423"/>
                    <a:pt x="39035" y="22367"/>
                    <a:pt x="39028" y="22311"/>
                  </a:cubicBezTo>
                  <a:cubicBezTo>
                    <a:pt x="39028" y="22269"/>
                    <a:pt x="39024" y="22217"/>
                    <a:pt x="39070" y="22189"/>
                  </a:cubicBezTo>
                  <a:cubicBezTo>
                    <a:pt x="39087" y="22180"/>
                    <a:pt x="39106" y="22176"/>
                    <a:pt x="39125" y="22176"/>
                  </a:cubicBezTo>
                  <a:cubicBezTo>
                    <a:pt x="39146" y="22176"/>
                    <a:pt x="39167" y="22181"/>
                    <a:pt x="39186" y="22192"/>
                  </a:cubicBezTo>
                  <a:cubicBezTo>
                    <a:pt x="39245" y="22185"/>
                    <a:pt x="39417" y="21986"/>
                    <a:pt x="39532" y="21856"/>
                  </a:cubicBezTo>
                  <a:cubicBezTo>
                    <a:pt x="39651" y="21716"/>
                    <a:pt x="39777" y="21569"/>
                    <a:pt x="39886" y="21485"/>
                  </a:cubicBezTo>
                  <a:cubicBezTo>
                    <a:pt x="40013" y="21389"/>
                    <a:pt x="40143" y="21375"/>
                    <a:pt x="40250" y="21375"/>
                  </a:cubicBezTo>
                  <a:cubicBezTo>
                    <a:pt x="40272" y="21375"/>
                    <a:pt x="40293" y="21376"/>
                    <a:pt x="40313" y="21377"/>
                  </a:cubicBezTo>
                  <a:cubicBezTo>
                    <a:pt x="40411" y="21377"/>
                    <a:pt x="40428" y="21373"/>
                    <a:pt x="40432" y="21356"/>
                  </a:cubicBezTo>
                  <a:cubicBezTo>
                    <a:pt x="40474" y="21177"/>
                    <a:pt x="40600" y="21065"/>
                    <a:pt x="40852" y="20837"/>
                  </a:cubicBezTo>
                  <a:cubicBezTo>
                    <a:pt x="41038" y="20669"/>
                    <a:pt x="42431" y="20640"/>
                    <a:pt x="43394" y="20640"/>
                  </a:cubicBezTo>
                  <a:cubicBezTo>
                    <a:pt x="43914" y="20640"/>
                    <a:pt x="44308" y="20648"/>
                    <a:pt x="44318" y="20648"/>
                  </a:cubicBezTo>
                  <a:lnTo>
                    <a:pt x="44328" y="20648"/>
                  </a:lnTo>
                  <a:cubicBezTo>
                    <a:pt x="44577" y="20648"/>
                    <a:pt x="45095" y="20298"/>
                    <a:pt x="45242" y="20071"/>
                  </a:cubicBezTo>
                  <a:cubicBezTo>
                    <a:pt x="45377" y="19864"/>
                    <a:pt x="45545" y="19814"/>
                    <a:pt x="45791" y="19814"/>
                  </a:cubicBezTo>
                  <a:cubicBezTo>
                    <a:pt x="45870" y="19814"/>
                    <a:pt x="45957" y="19819"/>
                    <a:pt x="46054" y="19826"/>
                  </a:cubicBezTo>
                  <a:cubicBezTo>
                    <a:pt x="46064" y="19826"/>
                    <a:pt x="46074" y="19827"/>
                    <a:pt x="46084" y="19827"/>
                  </a:cubicBezTo>
                  <a:cubicBezTo>
                    <a:pt x="46316" y="19827"/>
                    <a:pt x="46466" y="19673"/>
                    <a:pt x="46600" y="19535"/>
                  </a:cubicBezTo>
                  <a:cubicBezTo>
                    <a:pt x="46656" y="19476"/>
                    <a:pt x="46712" y="19423"/>
                    <a:pt x="46775" y="19374"/>
                  </a:cubicBezTo>
                  <a:cubicBezTo>
                    <a:pt x="46810" y="19357"/>
                    <a:pt x="46838" y="19329"/>
                    <a:pt x="46863" y="19301"/>
                  </a:cubicBezTo>
                  <a:cubicBezTo>
                    <a:pt x="46828" y="19280"/>
                    <a:pt x="46789" y="19269"/>
                    <a:pt x="46751" y="19262"/>
                  </a:cubicBezTo>
                  <a:cubicBezTo>
                    <a:pt x="46747" y="19262"/>
                    <a:pt x="46460" y="19199"/>
                    <a:pt x="46471" y="19069"/>
                  </a:cubicBezTo>
                  <a:cubicBezTo>
                    <a:pt x="46471" y="19031"/>
                    <a:pt x="46499" y="18982"/>
                    <a:pt x="46604" y="18975"/>
                  </a:cubicBezTo>
                  <a:cubicBezTo>
                    <a:pt x="46719" y="18968"/>
                    <a:pt x="46796" y="18919"/>
                    <a:pt x="46873" y="18691"/>
                  </a:cubicBezTo>
                  <a:cubicBezTo>
                    <a:pt x="46901" y="18611"/>
                    <a:pt x="46901" y="18611"/>
                    <a:pt x="46835" y="18565"/>
                  </a:cubicBezTo>
                  <a:cubicBezTo>
                    <a:pt x="46744" y="18499"/>
                    <a:pt x="46660" y="18418"/>
                    <a:pt x="46593" y="18327"/>
                  </a:cubicBezTo>
                  <a:cubicBezTo>
                    <a:pt x="46545" y="18265"/>
                    <a:pt x="46509" y="18240"/>
                    <a:pt x="46473" y="18240"/>
                  </a:cubicBezTo>
                  <a:cubicBezTo>
                    <a:pt x="46434" y="18240"/>
                    <a:pt x="46394" y="18270"/>
                    <a:pt x="46338" y="18313"/>
                  </a:cubicBezTo>
                  <a:cubicBezTo>
                    <a:pt x="46271" y="18364"/>
                    <a:pt x="46189" y="18427"/>
                    <a:pt x="46085" y="18427"/>
                  </a:cubicBezTo>
                  <a:cubicBezTo>
                    <a:pt x="46075" y="18427"/>
                    <a:pt x="46065" y="18427"/>
                    <a:pt x="46054" y="18425"/>
                  </a:cubicBezTo>
                  <a:cubicBezTo>
                    <a:pt x="46009" y="18425"/>
                    <a:pt x="45963" y="18401"/>
                    <a:pt x="45935" y="18359"/>
                  </a:cubicBezTo>
                  <a:cubicBezTo>
                    <a:pt x="45900" y="18296"/>
                    <a:pt x="45935" y="18222"/>
                    <a:pt x="45970" y="18152"/>
                  </a:cubicBezTo>
                  <a:cubicBezTo>
                    <a:pt x="46026" y="18037"/>
                    <a:pt x="46030" y="18005"/>
                    <a:pt x="45991" y="17977"/>
                  </a:cubicBezTo>
                  <a:cubicBezTo>
                    <a:pt x="45942" y="17947"/>
                    <a:pt x="45880" y="17933"/>
                    <a:pt x="45810" y="17933"/>
                  </a:cubicBezTo>
                  <a:cubicBezTo>
                    <a:pt x="45634" y="17933"/>
                    <a:pt x="45409" y="18023"/>
                    <a:pt x="45221" y="18180"/>
                  </a:cubicBezTo>
                  <a:cubicBezTo>
                    <a:pt x="45083" y="18293"/>
                    <a:pt x="45002" y="18310"/>
                    <a:pt x="44926" y="18310"/>
                  </a:cubicBezTo>
                  <a:cubicBezTo>
                    <a:pt x="44917" y="18310"/>
                    <a:pt x="44908" y="18310"/>
                    <a:pt x="44899" y="18310"/>
                  </a:cubicBezTo>
                  <a:cubicBezTo>
                    <a:pt x="44891" y="18309"/>
                    <a:pt x="44883" y="18309"/>
                    <a:pt x="44875" y="18309"/>
                  </a:cubicBezTo>
                  <a:cubicBezTo>
                    <a:pt x="44833" y="18309"/>
                    <a:pt x="44791" y="18322"/>
                    <a:pt x="44703" y="18408"/>
                  </a:cubicBezTo>
                  <a:cubicBezTo>
                    <a:pt x="44633" y="18475"/>
                    <a:pt x="44570" y="18509"/>
                    <a:pt x="44515" y="18509"/>
                  </a:cubicBezTo>
                  <a:cubicBezTo>
                    <a:pt x="44501" y="18509"/>
                    <a:pt x="44488" y="18507"/>
                    <a:pt x="44475" y="18502"/>
                  </a:cubicBezTo>
                  <a:cubicBezTo>
                    <a:pt x="44423" y="18481"/>
                    <a:pt x="44388" y="18436"/>
                    <a:pt x="44384" y="18383"/>
                  </a:cubicBezTo>
                  <a:cubicBezTo>
                    <a:pt x="44367" y="18275"/>
                    <a:pt x="44402" y="18166"/>
                    <a:pt x="44482" y="18089"/>
                  </a:cubicBezTo>
                  <a:cubicBezTo>
                    <a:pt x="44531" y="18053"/>
                    <a:pt x="44593" y="18029"/>
                    <a:pt x="44655" y="18029"/>
                  </a:cubicBezTo>
                  <a:cubicBezTo>
                    <a:pt x="44659" y="18029"/>
                    <a:pt x="44664" y="18030"/>
                    <a:pt x="44668" y="18030"/>
                  </a:cubicBezTo>
                  <a:cubicBezTo>
                    <a:pt x="44671" y="18030"/>
                    <a:pt x="44674" y="18030"/>
                    <a:pt x="44677" y="18030"/>
                  </a:cubicBezTo>
                  <a:cubicBezTo>
                    <a:pt x="44719" y="18030"/>
                    <a:pt x="44764" y="18006"/>
                    <a:pt x="44787" y="17970"/>
                  </a:cubicBezTo>
                  <a:cubicBezTo>
                    <a:pt x="44857" y="17876"/>
                    <a:pt x="44934" y="17872"/>
                    <a:pt x="45011" y="17865"/>
                  </a:cubicBezTo>
                  <a:cubicBezTo>
                    <a:pt x="45116" y="17865"/>
                    <a:pt x="45217" y="17830"/>
                    <a:pt x="45302" y="17771"/>
                  </a:cubicBezTo>
                  <a:cubicBezTo>
                    <a:pt x="45424" y="17694"/>
                    <a:pt x="45564" y="17645"/>
                    <a:pt x="45711" y="17627"/>
                  </a:cubicBezTo>
                  <a:cubicBezTo>
                    <a:pt x="45806" y="17610"/>
                    <a:pt x="45862" y="17599"/>
                    <a:pt x="45886" y="17561"/>
                  </a:cubicBezTo>
                  <a:cubicBezTo>
                    <a:pt x="45890" y="17554"/>
                    <a:pt x="45904" y="17529"/>
                    <a:pt x="45879" y="17491"/>
                  </a:cubicBezTo>
                  <a:cubicBezTo>
                    <a:pt x="45840" y="17438"/>
                    <a:pt x="45753" y="17394"/>
                    <a:pt x="45643" y="17394"/>
                  </a:cubicBezTo>
                  <a:cubicBezTo>
                    <a:pt x="45614" y="17394"/>
                    <a:pt x="45584" y="17397"/>
                    <a:pt x="45554" y="17403"/>
                  </a:cubicBezTo>
                  <a:cubicBezTo>
                    <a:pt x="45531" y="17408"/>
                    <a:pt x="45508" y="17411"/>
                    <a:pt x="45487" y="17411"/>
                  </a:cubicBezTo>
                  <a:cubicBezTo>
                    <a:pt x="45352" y="17411"/>
                    <a:pt x="45241" y="17317"/>
                    <a:pt x="45147" y="17242"/>
                  </a:cubicBezTo>
                  <a:cubicBezTo>
                    <a:pt x="45072" y="17177"/>
                    <a:pt x="45023" y="17142"/>
                    <a:pt x="44987" y="17142"/>
                  </a:cubicBezTo>
                  <a:cubicBezTo>
                    <a:pt x="44977" y="17142"/>
                    <a:pt x="44967" y="17145"/>
                    <a:pt x="44958" y="17151"/>
                  </a:cubicBezTo>
                  <a:cubicBezTo>
                    <a:pt x="44917" y="17181"/>
                    <a:pt x="44881" y="17192"/>
                    <a:pt x="44851" y="17192"/>
                  </a:cubicBezTo>
                  <a:cubicBezTo>
                    <a:pt x="44783" y="17192"/>
                    <a:pt x="44741" y="17138"/>
                    <a:pt x="44717" y="17109"/>
                  </a:cubicBezTo>
                  <a:cubicBezTo>
                    <a:pt x="44698" y="17086"/>
                    <a:pt x="44688" y="17073"/>
                    <a:pt x="44672" y="17073"/>
                  </a:cubicBezTo>
                  <a:cubicBezTo>
                    <a:pt x="44662" y="17073"/>
                    <a:pt x="44649" y="17079"/>
                    <a:pt x="44629" y="17092"/>
                  </a:cubicBezTo>
                  <a:cubicBezTo>
                    <a:pt x="44585" y="17126"/>
                    <a:pt x="44529" y="17143"/>
                    <a:pt x="44472" y="17143"/>
                  </a:cubicBezTo>
                  <a:cubicBezTo>
                    <a:pt x="44447" y="17143"/>
                    <a:pt x="44422" y="17140"/>
                    <a:pt x="44398" y="17134"/>
                  </a:cubicBezTo>
                  <a:cubicBezTo>
                    <a:pt x="44269" y="17088"/>
                    <a:pt x="44195" y="16927"/>
                    <a:pt x="44146" y="16794"/>
                  </a:cubicBezTo>
                  <a:cubicBezTo>
                    <a:pt x="44076" y="16598"/>
                    <a:pt x="43583" y="16227"/>
                    <a:pt x="43268" y="16129"/>
                  </a:cubicBezTo>
                  <a:cubicBezTo>
                    <a:pt x="43103" y="16080"/>
                    <a:pt x="43064" y="16010"/>
                    <a:pt x="43057" y="15957"/>
                  </a:cubicBezTo>
                  <a:cubicBezTo>
                    <a:pt x="43054" y="15908"/>
                    <a:pt x="43078" y="15863"/>
                    <a:pt x="43120" y="15838"/>
                  </a:cubicBezTo>
                  <a:cubicBezTo>
                    <a:pt x="43156" y="15821"/>
                    <a:pt x="43194" y="15813"/>
                    <a:pt x="43231" y="15813"/>
                  </a:cubicBezTo>
                  <a:cubicBezTo>
                    <a:pt x="43286" y="15813"/>
                    <a:pt x="43339" y="15831"/>
                    <a:pt x="43383" y="15866"/>
                  </a:cubicBezTo>
                  <a:cubicBezTo>
                    <a:pt x="43402" y="15883"/>
                    <a:pt x="43426" y="15888"/>
                    <a:pt x="43449" y="15888"/>
                  </a:cubicBezTo>
                  <a:cubicBezTo>
                    <a:pt x="43455" y="15888"/>
                    <a:pt x="43461" y="15888"/>
                    <a:pt x="43467" y="15887"/>
                  </a:cubicBezTo>
                  <a:cubicBezTo>
                    <a:pt x="43555" y="15866"/>
                    <a:pt x="43660" y="15751"/>
                    <a:pt x="43726" y="15646"/>
                  </a:cubicBezTo>
                  <a:cubicBezTo>
                    <a:pt x="43733" y="15632"/>
                    <a:pt x="43733" y="15618"/>
                    <a:pt x="43726" y="15607"/>
                  </a:cubicBezTo>
                  <a:cubicBezTo>
                    <a:pt x="43702" y="15555"/>
                    <a:pt x="43604" y="15509"/>
                    <a:pt x="43555" y="15502"/>
                  </a:cubicBezTo>
                  <a:cubicBezTo>
                    <a:pt x="43513" y="15495"/>
                    <a:pt x="43478" y="15474"/>
                    <a:pt x="43453" y="15439"/>
                  </a:cubicBezTo>
                  <a:cubicBezTo>
                    <a:pt x="43390" y="15355"/>
                    <a:pt x="43408" y="15212"/>
                    <a:pt x="43425" y="15131"/>
                  </a:cubicBezTo>
                  <a:cubicBezTo>
                    <a:pt x="43425" y="15103"/>
                    <a:pt x="43324" y="15026"/>
                    <a:pt x="43271" y="14984"/>
                  </a:cubicBezTo>
                  <a:cubicBezTo>
                    <a:pt x="43173" y="14907"/>
                    <a:pt x="43078" y="14837"/>
                    <a:pt x="43071" y="14749"/>
                  </a:cubicBezTo>
                  <a:cubicBezTo>
                    <a:pt x="43068" y="14714"/>
                    <a:pt x="43022" y="14672"/>
                    <a:pt x="42984" y="14634"/>
                  </a:cubicBezTo>
                  <a:cubicBezTo>
                    <a:pt x="42924" y="14574"/>
                    <a:pt x="42858" y="14508"/>
                    <a:pt x="42868" y="14420"/>
                  </a:cubicBezTo>
                  <a:cubicBezTo>
                    <a:pt x="42868" y="14396"/>
                    <a:pt x="42823" y="14329"/>
                    <a:pt x="42788" y="14284"/>
                  </a:cubicBezTo>
                  <a:cubicBezTo>
                    <a:pt x="42728" y="14203"/>
                    <a:pt x="42662" y="14112"/>
                    <a:pt x="42662" y="14018"/>
                  </a:cubicBezTo>
                  <a:cubicBezTo>
                    <a:pt x="42662" y="13969"/>
                    <a:pt x="42564" y="13853"/>
                    <a:pt x="42497" y="13769"/>
                  </a:cubicBezTo>
                  <a:cubicBezTo>
                    <a:pt x="42392" y="13643"/>
                    <a:pt x="42291" y="13521"/>
                    <a:pt x="42284" y="13416"/>
                  </a:cubicBezTo>
                  <a:cubicBezTo>
                    <a:pt x="42280" y="13342"/>
                    <a:pt x="42228" y="13276"/>
                    <a:pt x="42168" y="13195"/>
                  </a:cubicBezTo>
                  <a:cubicBezTo>
                    <a:pt x="42102" y="13118"/>
                    <a:pt x="42046" y="13031"/>
                    <a:pt x="42011" y="12933"/>
                  </a:cubicBezTo>
                  <a:cubicBezTo>
                    <a:pt x="42004" y="12915"/>
                    <a:pt x="41993" y="12894"/>
                    <a:pt x="41983" y="12877"/>
                  </a:cubicBezTo>
                  <a:cubicBezTo>
                    <a:pt x="41965" y="12898"/>
                    <a:pt x="41930" y="12957"/>
                    <a:pt x="41892" y="13111"/>
                  </a:cubicBezTo>
                  <a:cubicBezTo>
                    <a:pt x="41860" y="13241"/>
                    <a:pt x="41776" y="13353"/>
                    <a:pt x="41661" y="13423"/>
                  </a:cubicBezTo>
                  <a:lnTo>
                    <a:pt x="41636" y="13444"/>
                  </a:lnTo>
                  <a:cubicBezTo>
                    <a:pt x="41769" y="13626"/>
                    <a:pt x="41710" y="13696"/>
                    <a:pt x="41615" y="13780"/>
                  </a:cubicBezTo>
                  <a:cubicBezTo>
                    <a:pt x="41591" y="13797"/>
                    <a:pt x="41570" y="13818"/>
                    <a:pt x="41552" y="13839"/>
                  </a:cubicBezTo>
                  <a:cubicBezTo>
                    <a:pt x="41524" y="13871"/>
                    <a:pt x="41528" y="13909"/>
                    <a:pt x="41538" y="13969"/>
                  </a:cubicBezTo>
                  <a:cubicBezTo>
                    <a:pt x="41545" y="14018"/>
                    <a:pt x="41556" y="14074"/>
                    <a:pt x="41517" y="14119"/>
                  </a:cubicBezTo>
                  <a:cubicBezTo>
                    <a:pt x="41485" y="14148"/>
                    <a:pt x="41444" y="14165"/>
                    <a:pt x="41405" y="14165"/>
                  </a:cubicBezTo>
                  <a:cubicBezTo>
                    <a:pt x="41402" y="14165"/>
                    <a:pt x="41398" y="14165"/>
                    <a:pt x="41395" y="14165"/>
                  </a:cubicBezTo>
                  <a:cubicBezTo>
                    <a:pt x="41360" y="14165"/>
                    <a:pt x="41342" y="14196"/>
                    <a:pt x="41325" y="14294"/>
                  </a:cubicBezTo>
                  <a:cubicBezTo>
                    <a:pt x="41314" y="14347"/>
                    <a:pt x="41307" y="14403"/>
                    <a:pt x="41248" y="14413"/>
                  </a:cubicBezTo>
                  <a:cubicBezTo>
                    <a:pt x="41243" y="14414"/>
                    <a:pt x="41238" y="14415"/>
                    <a:pt x="41234" y="14415"/>
                  </a:cubicBezTo>
                  <a:cubicBezTo>
                    <a:pt x="41186" y="14415"/>
                    <a:pt x="41159" y="14365"/>
                    <a:pt x="41143" y="14336"/>
                  </a:cubicBezTo>
                  <a:cubicBezTo>
                    <a:pt x="41121" y="14291"/>
                    <a:pt x="41074" y="14264"/>
                    <a:pt x="41026" y="14264"/>
                  </a:cubicBezTo>
                  <a:cubicBezTo>
                    <a:pt x="41018" y="14264"/>
                    <a:pt x="41010" y="14265"/>
                    <a:pt x="41002" y="14266"/>
                  </a:cubicBezTo>
                  <a:cubicBezTo>
                    <a:pt x="40960" y="14277"/>
                    <a:pt x="40936" y="14312"/>
                    <a:pt x="40936" y="14354"/>
                  </a:cubicBezTo>
                  <a:cubicBezTo>
                    <a:pt x="40932" y="14424"/>
                    <a:pt x="40897" y="14487"/>
                    <a:pt x="40845" y="14532"/>
                  </a:cubicBezTo>
                  <a:cubicBezTo>
                    <a:pt x="40714" y="14654"/>
                    <a:pt x="40469" y="14736"/>
                    <a:pt x="40335" y="14736"/>
                  </a:cubicBezTo>
                  <a:cubicBezTo>
                    <a:pt x="40330" y="14736"/>
                    <a:pt x="40325" y="14736"/>
                    <a:pt x="40320" y="14735"/>
                  </a:cubicBezTo>
                  <a:cubicBezTo>
                    <a:pt x="40208" y="14725"/>
                    <a:pt x="40155" y="14620"/>
                    <a:pt x="40117" y="14546"/>
                  </a:cubicBezTo>
                  <a:cubicBezTo>
                    <a:pt x="40103" y="14522"/>
                    <a:pt x="40089" y="14497"/>
                    <a:pt x="40075" y="14476"/>
                  </a:cubicBezTo>
                  <a:lnTo>
                    <a:pt x="40071" y="14480"/>
                  </a:lnTo>
                  <a:cubicBezTo>
                    <a:pt x="40046" y="14497"/>
                    <a:pt x="40017" y="14507"/>
                    <a:pt x="39989" y="14507"/>
                  </a:cubicBezTo>
                  <a:cubicBezTo>
                    <a:pt x="39981" y="14507"/>
                    <a:pt x="39974" y="14506"/>
                    <a:pt x="39966" y="14504"/>
                  </a:cubicBezTo>
                  <a:cubicBezTo>
                    <a:pt x="39903" y="14487"/>
                    <a:pt x="39879" y="14427"/>
                    <a:pt x="39847" y="14361"/>
                  </a:cubicBezTo>
                  <a:cubicBezTo>
                    <a:pt x="39803" y="14267"/>
                    <a:pt x="39776" y="14224"/>
                    <a:pt x="39727" y="14224"/>
                  </a:cubicBezTo>
                  <a:cubicBezTo>
                    <a:pt x="39725" y="14224"/>
                    <a:pt x="39723" y="14224"/>
                    <a:pt x="39721" y="14224"/>
                  </a:cubicBezTo>
                  <a:cubicBezTo>
                    <a:pt x="39693" y="14226"/>
                    <a:pt x="39665" y="14227"/>
                    <a:pt x="39638" y="14227"/>
                  </a:cubicBezTo>
                  <a:cubicBezTo>
                    <a:pt x="39529" y="14227"/>
                    <a:pt x="39431" y="14211"/>
                    <a:pt x="39378" y="14144"/>
                  </a:cubicBezTo>
                  <a:cubicBezTo>
                    <a:pt x="39343" y="14091"/>
                    <a:pt x="39336" y="14025"/>
                    <a:pt x="39364" y="13944"/>
                  </a:cubicBezTo>
                  <a:cubicBezTo>
                    <a:pt x="39378" y="13899"/>
                    <a:pt x="39322" y="13857"/>
                    <a:pt x="39245" y="13797"/>
                  </a:cubicBezTo>
                  <a:cubicBezTo>
                    <a:pt x="39179" y="13748"/>
                    <a:pt x="39116" y="13703"/>
                    <a:pt x="39116" y="13636"/>
                  </a:cubicBezTo>
                  <a:cubicBezTo>
                    <a:pt x="39116" y="13598"/>
                    <a:pt x="39133" y="13559"/>
                    <a:pt x="39165" y="13538"/>
                  </a:cubicBezTo>
                  <a:cubicBezTo>
                    <a:pt x="39210" y="13503"/>
                    <a:pt x="39196" y="13451"/>
                    <a:pt x="39154" y="13311"/>
                  </a:cubicBezTo>
                  <a:cubicBezTo>
                    <a:pt x="39116" y="13202"/>
                    <a:pt x="39091" y="13087"/>
                    <a:pt x="39081" y="12975"/>
                  </a:cubicBezTo>
                  <a:cubicBezTo>
                    <a:pt x="39060" y="12827"/>
                    <a:pt x="39112" y="12684"/>
                    <a:pt x="39217" y="12579"/>
                  </a:cubicBezTo>
                  <a:cubicBezTo>
                    <a:pt x="39245" y="12547"/>
                    <a:pt x="39263" y="12526"/>
                    <a:pt x="39263" y="12509"/>
                  </a:cubicBezTo>
                  <a:cubicBezTo>
                    <a:pt x="39263" y="12491"/>
                    <a:pt x="39256" y="12488"/>
                    <a:pt x="39252" y="12484"/>
                  </a:cubicBezTo>
                  <a:cubicBezTo>
                    <a:pt x="39247" y="12482"/>
                    <a:pt x="39239" y="12480"/>
                    <a:pt x="39229" y="12480"/>
                  </a:cubicBezTo>
                  <a:cubicBezTo>
                    <a:pt x="39196" y="12480"/>
                    <a:pt x="39140" y="12495"/>
                    <a:pt x="39074" y="12540"/>
                  </a:cubicBezTo>
                  <a:cubicBezTo>
                    <a:pt x="39036" y="12566"/>
                    <a:pt x="39002" y="12575"/>
                    <a:pt x="38973" y="12575"/>
                  </a:cubicBezTo>
                  <a:cubicBezTo>
                    <a:pt x="38905" y="12575"/>
                    <a:pt x="38859" y="12522"/>
                    <a:pt x="38832" y="12488"/>
                  </a:cubicBezTo>
                  <a:cubicBezTo>
                    <a:pt x="38793" y="12446"/>
                    <a:pt x="38775" y="12428"/>
                    <a:pt x="38746" y="12428"/>
                  </a:cubicBezTo>
                  <a:cubicBezTo>
                    <a:pt x="38743" y="12428"/>
                    <a:pt x="38740" y="12428"/>
                    <a:pt x="38737" y="12428"/>
                  </a:cubicBezTo>
                  <a:cubicBezTo>
                    <a:pt x="38714" y="12430"/>
                    <a:pt x="38684" y="12431"/>
                    <a:pt x="38650" y="12431"/>
                  </a:cubicBezTo>
                  <a:cubicBezTo>
                    <a:pt x="38431" y="12431"/>
                    <a:pt x="38040" y="12381"/>
                    <a:pt x="38013" y="12141"/>
                  </a:cubicBezTo>
                  <a:cubicBezTo>
                    <a:pt x="38006" y="12061"/>
                    <a:pt x="37981" y="12054"/>
                    <a:pt x="37932" y="12026"/>
                  </a:cubicBezTo>
                  <a:cubicBezTo>
                    <a:pt x="37852" y="11991"/>
                    <a:pt x="37789" y="11924"/>
                    <a:pt x="37761" y="11840"/>
                  </a:cubicBezTo>
                  <a:cubicBezTo>
                    <a:pt x="37736" y="11770"/>
                    <a:pt x="37701" y="11767"/>
                    <a:pt x="37645" y="11763"/>
                  </a:cubicBezTo>
                  <a:cubicBezTo>
                    <a:pt x="37600" y="11760"/>
                    <a:pt x="37491" y="11753"/>
                    <a:pt x="37491" y="11623"/>
                  </a:cubicBezTo>
                  <a:cubicBezTo>
                    <a:pt x="37491" y="11536"/>
                    <a:pt x="37463" y="11483"/>
                    <a:pt x="37320" y="11469"/>
                  </a:cubicBezTo>
                  <a:cubicBezTo>
                    <a:pt x="37246" y="11459"/>
                    <a:pt x="37173" y="11424"/>
                    <a:pt x="37120" y="11371"/>
                  </a:cubicBezTo>
                  <a:cubicBezTo>
                    <a:pt x="37068" y="11322"/>
                    <a:pt x="37001" y="11287"/>
                    <a:pt x="36931" y="11277"/>
                  </a:cubicBezTo>
                  <a:cubicBezTo>
                    <a:pt x="36919" y="11275"/>
                    <a:pt x="36907" y="11274"/>
                    <a:pt x="36895" y="11274"/>
                  </a:cubicBezTo>
                  <a:cubicBezTo>
                    <a:pt x="36765" y="11274"/>
                    <a:pt x="36610" y="11355"/>
                    <a:pt x="36504" y="11410"/>
                  </a:cubicBezTo>
                  <a:cubicBezTo>
                    <a:pt x="36472" y="11427"/>
                    <a:pt x="36441" y="11441"/>
                    <a:pt x="36416" y="11455"/>
                  </a:cubicBezTo>
                  <a:cubicBezTo>
                    <a:pt x="36397" y="11463"/>
                    <a:pt x="36377" y="11467"/>
                    <a:pt x="36355" y="11467"/>
                  </a:cubicBezTo>
                  <a:cubicBezTo>
                    <a:pt x="36292" y="11467"/>
                    <a:pt x="36219" y="11438"/>
                    <a:pt x="36143" y="11410"/>
                  </a:cubicBezTo>
                  <a:cubicBezTo>
                    <a:pt x="36090" y="11390"/>
                    <a:pt x="36008" y="11357"/>
                    <a:pt x="35961" y="11357"/>
                  </a:cubicBezTo>
                  <a:cubicBezTo>
                    <a:pt x="35949" y="11357"/>
                    <a:pt x="35940" y="11359"/>
                    <a:pt x="35933" y="11364"/>
                  </a:cubicBezTo>
                  <a:cubicBezTo>
                    <a:pt x="35897" y="11392"/>
                    <a:pt x="35864" y="11403"/>
                    <a:pt x="35833" y="11403"/>
                  </a:cubicBezTo>
                  <a:cubicBezTo>
                    <a:pt x="35783" y="11403"/>
                    <a:pt x="35738" y="11375"/>
                    <a:pt x="35695" y="11347"/>
                  </a:cubicBezTo>
                  <a:cubicBezTo>
                    <a:pt x="35618" y="11294"/>
                    <a:pt x="35531" y="11252"/>
                    <a:pt x="35440" y="11228"/>
                  </a:cubicBezTo>
                  <a:cubicBezTo>
                    <a:pt x="35259" y="11178"/>
                    <a:pt x="35087" y="11158"/>
                    <a:pt x="34965" y="11158"/>
                  </a:cubicBezTo>
                  <a:cubicBezTo>
                    <a:pt x="34873" y="11158"/>
                    <a:pt x="34810" y="11169"/>
                    <a:pt x="34792" y="11186"/>
                  </a:cubicBezTo>
                  <a:cubicBezTo>
                    <a:pt x="34771" y="11242"/>
                    <a:pt x="34732" y="11287"/>
                    <a:pt x="34683" y="11319"/>
                  </a:cubicBezTo>
                  <a:cubicBezTo>
                    <a:pt x="34613" y="11378"/>
                    <a:pt x="34547" y="11431"/>
                    <a:pt x="34564" y="11557"/>
                  </a:cubicBezTo>
                  <a:cubicBezTo>
                    <a:pt x="34578" y="11669"/>
                    <a:pt x="34645" y="11700"/>
                    <a:pt x="34725" y="11742"/>
                  </a:cubicBezTo>
                  <a:cubicBezTo>
                    <a:pt x="34795" y="11781"/>
                    <a:pt x="34876" y="11823"/>
                    <a:pt x="34911" y="11917"/>
                  </a:cubicBezTo>
                  <a:cubicBezTo>
                    <a:pt x="34964" y="12061"/>
                    <a:pt x="34879" y="12113"/>
                    <a:pt x="34837" y="12141"/>
                  </a:cubicBezTo>
                  <a:cubicBezTo>
                    <a:pt x="34799" y="12162"/>
                    <a:pt x="34785" y="12173"/>
                    <a:pt x="34781" y="12211"/>
                  </a:cubicBezTo>
                  <a:cubicBezTo>
                    <a:pt x="34774" y="12295"/>
                    <a:pt x="34729" y="12369"/>
                    <a:pt x="34655" y="12414"/>
                  </a:cubicBezTo>
                  <a:cubicBezTo>
                    <a:pt x="34620" y="12439"/>
                    <a:pt x="34613" y="12446"/>
                    <a:pt x="34613" y="12463"/>
                  </a:cubicBezTo>
                  <a:cubicBezTo>
                    <a:pt x="34613" y="12477"/>
                    <a:pt x="34617" y="12488"/>
                    <a:pt x="34645" y="12516"/>
                  </a:cubicBezTo>
                  <a:cubicBezTo>
                    <a:pt x="34711" y="12579"/>
                    <a:pt x="34760" y="12659"/>
                    <a:pt x="34781" y="12747"/>
                  </a:cubicBezTo>
                  <a:cubicBezTo>
                    <a:pt x="34795" y="12810"/>
                    <a:pt x="34827" y="12870"/>
                    <a:pt x="34869" y="12922"/>
                  </a:cubicBezTo>
                  <a:cubicBezTo>
                    <a:pt x="34943" y="13020"/>
                    <a:pt x="34988" y="13136"/>
                    <a:pt x="34999" y="13255"/>
                  </a:cubicBezTo>
                  <a:cubicBezTo>
                    <a:pt x="35034" y="13528"/>
                    <a:pt x="34925" y="13566"/>
                    <a:pt x="34799" y="13580"/>
                  </a:cubicBezTo>
                  <a:cubicBezTo>
                    <a:pt x="34778" y="13584"/>
                    <a:pt x="34757" y="13587"/>
                    <a:pt x="34732" y="13594"/>
                  </a:cubicBezTo>
                  <a:cubicBezTo>
                    <a:pt x="34732" y="13594"/>
                    <a:pt x="34729" y="13594"/>
                    <a:pt x="34725" y="13598"/>
                  </a:cubicBezTo>
                  <a:cubicBezTo>
                    <a:pt x="34722" y="13612"/>
                    <a:pt x="34722" y="13629"/>
                    <a:pt x="34722" y="13647"/>
                  </a:cubicBezTo>
                  <a:cubicBezTo>
                    <a:pt x="34722" y="13759"/>
                    <a:pt x="34683" y="13867"/>
                    <a:pt x="34606" y="13948"/>
                  </a:cubicBezTo>
                  <a:cubicBezTo>
                    <a:pt x="34403" y="14179"/>
                    <a:pt x="34347" y="14312"/>
                    <a:pt x="34421" y="14378"/>
                  </a:cubicBezTo>
                  <a:cubicBezTo>
                    <a:pt x="34480" y="14427"/>
                    <a:pt x="34547" y="14469"/>
                    <a:pt x="34617" y="14508"/>
                  </a:cubicBezTo>
                  <a:cubicBezTo>
                    <a:pt x="34827" y="14634"/>
                    <a:pt x="35114" y="14809"/>
                    <a:pt x="35258" y="15051"/>
                  </a:cubicBezTo>
                  <a:cubicBezTo>
                    <a:pt x="35496" y="15450"/>
                    <a:pt x="35426" y="16055"/>
                    <a:pt x="35387" y="16293"/>
                  </a:cubicBezTo>
                  <a:cubicBezTo>
                    <a:pt x="35345" y="16552"/>
                    <a:pt x="35149" y="16682"/>
                    <a:pt x="34943" y="16818"/>
                  </a:cubicBezTo>
                  <a:cubicBezTo>
                    <a:pt x="34816" y="16895"/>
                    <a:pt x="34697" y="16990"/>
                    <a:pt x="34592" y="17092"/>
                  </a:cubicBezTo>
                  <a:cubicBezTo>
                    <a:pt x="34316" y="17379"/>
                    <a:pt x="34029" y="17386"/>
                    <a:pt x="33857" y="17389"/>
                  </a:cubicBezTo>
                  <a:cubicBezTo>
                    <a:pt x="33833" y="17389"/>
                    <a:pt x="33808" y="17389"/>
                    <a:pt x="33787" y="17393"/>
                  </a:cubicBezTo>
                  <a:cubicBezTo>
                    <a:pt x="33785" y="17391"/>
                    <a:pt x="33785" y="17390"/>
                    <a:pt x="33784" y="17390"/>
                  </a:cubicBezTo>
                  <a:cubicBezTo>
                    <a:pt x="33783" y="17390"/>
                    <a:pt x="33782" y="17391"/>
                    <a:pt x="33780" y="17393"/>
                  </a:cubicBezTo>
                  <a:cubicBezTo>
                    <a:pt x="33756" y="17414"/>
                    <a:pt x="33791" y="17606"/>
                    <a:pt x="33976" y="17813"/>
                  </a:cubicBezTo>
                  <a:cubicBezTo>
                    <a:pt x="34113" y="17967"/>
                    <a:pt x="34106" y="18068"/>
                    <a:pt x="34099" y="18163"/>
                  </a:cubicBezTo>
                  <a:cubicBezTo>
                    <a:pt x="34092" y="18236"/>
                    <a:pt x="34102" y="18310"/>
                    <a:pt x="34130" y="18376"/>
                  </a:cubicBezTo>
                  <a:cubicBezTo>
                    <a:pt x="34176" y="18481"/>
                    <a:pt x="34197" y="18593"/>
                    <a:pt x="34197" y="18705"/>
                  </a:cubicBezTo>
                  <a:cubicBezTo>
                    <a:pt x="34204" y="18817"/>
                    <a:pt x="34207" y="18915"/>
                    <a:pt x="34284" y="19020"/>
                  </a:cubicBezTo>
                  <a:cubicBezTo>
                    <a:pt x="34477" y="19287"/>
                    <a:pt x="34333" y="19416"/>
                    <a:pt x="34151" y="19570"/>
                  </a:cubicBezTo>
                  <a:cubicBezTo>
                    <a:pt x="34141" y="19581"/>
                    <a:pt x="34134" y="19588"/>
                    <a:pt x="34127" y="19595"/>
                  </a:cubicBezTo>
                  <a:cubicBezTo>
                    <a:pt x="34207" y="19630"/>
                    <a:pt x="34256" y="19710"/>
                    <a:pt x="34260" y="19794"/>
                  </a:cubicBezTo>
                  <a:cubicBezTo>
                    <a:pt x="34263" y="19864"/>
                    <a:pt x="34260" y="19938"/>
                    <a:pt x="34204" y="19966"/>
                  </a:cubicBezTo>
                  <a:cubicBezTo>
                    <a:pt x="34191" y="19973"/>
                    <a:pt x="34178" y="19976"/>
                    <a:pt x="34164" y="19976"/>
                  </a:cubicBezTo>
                  <a:cubicBezTo>
                    <a:pt x="34116" y="19976"/>
                    <a:pt x="34059" y="19938"/>
                    <a:pt x="33994" y="19889"/>
                  </a:cubicBezTo>
                  <a:cubicBezTo>
                    <a:pt x="33969" y="19871"/>
                    <a:pt x="33941" y="19850"/>
                    <a:pt x="33913" y="19829"/>
                  </a:cubicBezTo>
                  <a:cubicBezTo>
                    <a:pt x="33905" y="19821"/>
                    <a:pt x="33894" y="19817"/>
                    <a:pt x="33883" y="19817"/>
                  </a:cubicBezTo>
                  <a:cubicBezTo>
                    <a:pt x="33875" y="19817"/>
                    <a:pt x="33867" y="19820"/>
                    <a:pt x="33861" y="19826"/>
                  </a:cubicBezTo>
                  <a:cubicBezTo>
                    <a:pt x="33784" y="19864"/>
                    <a:pt x="33714" y="20036"/>
                    <a:pt x="33714" y="20113"/>
                  </a:cubicBezTo>
                  <a:cubicBezTo>
                    <a:pt x="33714" y="20151"/>
                    <a:pt x="33696" y="20183"/>
                    <a:pt x="33665" y="20200"/>
                  </a:cubicBezTo>
                  <a:cubicBezTo>
                    <a:pt x="33650" y="20209"/>
                    <a:pt x="33634" y="20214"/>
                    <a:pt x="33615" y="20214"/>
                  </a:cubicBezTo>
                  <a:cubicBezTo>
                    <a:pt x="33556" y="20214"/>
                    <a:pt x="33475" y="20168"/>
                    <a:pt x="33357" y="20099"/>
                  </a:cubicBezTo>
                  <a:cubicBezTo>
                    <a:pt x="33304" y="20064"/>
                    <a:pt x="33248" y="20032"/>
                    <a:pt x="33192" y="20011"/>
                  </a:cubicBezTo>
                  <a:cubicBezTo>
                    <a:pt x="33168" y="20011"/>
                    <a:pt x="33143" y="20008"/>
                    <a:pt x="33122" y="19990"/>
                  </a:cubicBezTo>
                  <a:cubicBezTo>
                    <a:pt x="33094" y="19959"/>
                    <a:pt x="33077" y="19917"/>
                    <a:pt x="33080" y="19875"/>
                  </a:cubicBezTo>
                  <a:cubicBezTo>
                    <a:pt x="33080" y="19773"/>
                    <a:pt x="33031" y="19682"/>
                    <a:pt x="32954" y="19619"/>
                  </a:cubicBezTo>
                  <a:cubicBezTo>
                    <a:pt x="32891" y="19570"/>
                    <a:pt x="32832" y="19532"/>
                    <a:pt x="32779" y="19500"/>
                  </a:cubicBezTo>
                  <a:cubicBezTo>
                    <a:pt x="32649" y="19420"/>
                    <a:pt x="32537" y="19346"/>
                    <a:pt x="32537" y="19196"/>
                  </a:cubicBezTo>
                  <a:cubicBezTo>
                    <a:pt x="32537" y="19143"/>
                    <a:pt x="32457" y="19076"/>
                    <a:pt x="32383" y="19020"/>
                  </a:cubicBezTo>
                  <a:cubicBezTo>
                    <a:pt x="32282" y="18936"/>
                    <a:pt x="32163" y="18842"/>
                    <a:pt x="32163" y="18709"/>
                  </a:cubicBezTo>
                  <a:cubicBezTo>
                    <a:pt x="32163" y="18663"/>
                    <a:pt x="32166" y="18600"/>
                    <a:pt x="32166" y="18530"/>
                  </a:cubicBezTo>
                  <a:cubicBezTo>
                    <a:pt x="32177" y="18331"/>
                    <a:pt x="32191" y="17998"/>
                    <a:pt x="32135" y="17904"/>
                  </a:cubicBezTo>
                  <a:cubicBezTo>
                    <a:pt x="32023" y="17715"/>
                    <a:pt x="32135" y="17512"/>
                    <a:pt x="32194" y="17403"/>
                  </a:cubicBezTo>
                  <a:cubicBezTo>
                    <a:pt x="32212" y="17365"/>
                    <a:pt x="32205" y="17323"/>
                    <a:pt x="32180" y="17288"/>
                  </a:cubicBezTo>
                  <a:cubicBezTo>
                    <a:pt x="32131" y="17207"/>
                    <a:pt x="32044" y="17162"/>
                    <a:pt x="31949" y="17162"/>
                  </a:cubicBezTo>
                  <a:cubicBezTo>
                    <a:pt x="31848" y="17158"/>
                    <a:pt x="31750" y="17151"/>
                    <a:pt x="31648" y="17137"/>
                  </a:cubicBezTo>
                  <a:cubicBezTo>
                    <a:pt x="31522" y="17119"/>
                    <a:pt x="31393" y="17108"/>
                    <a:pt x="31265" y="17108"/>
                  </a:cubicBezTo>
                  <a:cubicBezTo>
                    <a:pt x="31220" y="17108"/>
                    <a:pt x="31175" y="17110"/>
                    <a:pt x="31130" y="17113"/>
                  </a:cubicBezTo>
                  <a:cubicBezTo>
                    <a:pt x="31076" y="17117"/>
                    <a:pt x="31025" y="17119"/>
                    <a:pt x="30977" y="17119"/>
                  </a:cubicBezTo>
                  <a:cubicBezTo>
                    <a:pt x="30764" y="17119"/>
                    <a:pt x="30610" y="17075"/>
                    <a:pt x="30510" y="16986"/>
                  </a:cubicBezTo>
                  <a:cubicBezTo>
                    <a:pt x="30297" y="16822"/>
                    <a:pt x="30048" y="16703"/>
                    <a:pt x="29786" y="16636"/>
                  </a:cubicBezTo>
                  <a:cubicBezTo>
                    <a:pt x="29422" y="16542"/>
                    <a:pt x="29208" y="16346"/>
                    <a:pt x="29159" y="16195"/>
                  </a:cubicBezTo>
                  <a:cubicBezTo>
                    <a:pt x="29145" y="16160"/>
                    <a:pt x="29019" y="16108"/>
                    <a:pt x="28942" y="16073"/>
                  </a:cubicBezTo>
                  <a:cubicBezTo>
                    <a:pt x="28830" y="16020"/>
                    <a:pt x="28722" y="15975"/>
                    <a:pt x="28673" y="15912"/>
                  </a:cubicBezTo>
                  <a:cubicBezTo>
                    <a:pt x="28619" y="15843"/>
                    <a:pt x="28369" y="15784"/>
                    <a:pt x="28211" y="15784"/>
                  </a:cubicBezTo>
                  <a:cubicBezTo>
                    <a:pt x="28184" y="15784"/>
                    <a:pt x="28160" y="15786"/>
                    <a:pt x="28140" y="15789"/>
                  </a:cubicBezTo>
                  <a:cubicBezTo>
                    <a:pt x="28132" y="15790"/>
                    <a:pt x="28124" y="15791"/>
                    <a:pt x="28115" y="15791"/>
                  </a:cubicBezTo>
                  <a:cubicBezTo>
                    <a:pt x="28028" y="15791"/>
                    <a:pt x="27920" y="15729"/>
                    <a:pt x="27783" y="15653"/>
                  </a:cubicBezTo>
                  <a:cubicBezTo>
                    <a:pt x="27659" y="15582"/>
                    <a:pt x="27511" y="15498"/>
                    <a:pt x="27416" y="15498"/>
                  </a:cubicBezTo>
                  <a:cubicBezTo>
                    <a:pt x="27412" y="15498"/>
                    <a:pt x="27409" y="15498"/>
                    <a:pt x="27405" y="15499"/>
                  </a:cubicBezTo>
                  <a:cubicBezTo>
                    <a:pt x="27272" y="15506"/>
                    <a:pt x="27003" y="15604"/>
                    <a:pt x="26821" y="15667"/>
                  </a:cubicBezTo>
                  <a:cubicBezTo>
                    <a:pt x="26747" y="15698"/>
                    <a:pt x="26674" y="15723"/>
                    <a:pt x="26597" y="15740"/>
                  </a:cubicBezTo>
                  <a:cubicBezTo>
                    <a:pt x="26591" y="15741"/>
                    <a:pt x="26586" y="15742"/>
                    <a:pt x="26581" y="15742"/>
                  </a:cubicBezTo>
                  <a:cubicBezTo>
                    <a:pt x="26551" y="15742"/>
                    <a:pt x="26520" y="15725"/>
                    <a:pt x="26505" y="15698"/>
                  </a:cubicBezTo>
                  <a:cubicBezTo>
                    <a:pt x="26449" y="15607"/>
                    <a:pt x="26586" y="15404"/>
                    <a:pt x="26607" y="15373"/>
                  </a:cubicBezTo>
                  <a:cubicBezTo>
                    <a:pt x="26611" y="15331"/>
                    <a:pt x="26544" y="15184"/>
                    <a:pt x="26495" y="15086"/>
                  </a:cubicBezTo>
                  <a:cubicBezTo>
                    <a:pt x="26439" y="14974"/>
                    <a:pt x="26390" y="14854"/>
                    <a:pt x="26355" y="14735"/>
                  </a:cubicBezTo>
                  <a:cubicBezTo>
                    <a:pt x="26287" y="14470"/>
                    <a:pt x="26219" y="14309"/>
                    <a:pt x="26067" y="14309"/>
                  </a:cubicBezTo>
                  <a:cubicBezTo>
                    <a:pt x="26055" y="14309"/>
                    <a:pt x="26043" y="14310"/>
                    <a:pt x="26029" y="14312"/>
                  </a:cubicBezTo>
                  <a:cubicBezTo>
                    <a:pt x="25997" y="14316"/>
                    <a:pt x="25965" y="14318"/>
                    <a:pt x="25933" y="14318"/>
                  </a:cubicBezTo>
                  <a:cubicBezTo>
                    <a:pt x="25678" y="14318"/>
                    <a:pt x="25434" y="14195"/>
                    <a:pt x="25375" y="14154"/>
                  </a:cubicBezTo>
                  <a:cubicBezTo>
                    <a:pt x="25245" y="14067"/>
                    <a:pt x="25277" y="13279"/>
                    <a:pt x="25322" y="13055"/>
                  </a:cubicBezTo>
                  <a:cubicBezTo>
                    <a:pt x="25357" y="12905"/>
                    <a:pt x="25448" y="12722"/>
                    <a:pt x="25536" y="12551"/>
                  </a:cubicBezTo>
                  <a:cubicBezTo>
                    <a:pt x="25616" y="12397"/>
                    <a:pt x="25697" y="12236"/>
                    <a:pt x="25697" y="12159"/>
                  </a:cubicBezTo>
                  <a:cubicBezTo>
                    <a:pt x="25697" y="11896"/>
                    <a:pt x="26026" y="11809"/>
                    <a:pt x="26134" y="11781"/>
                  </a:cubicBezTo>
                  <a:cubicBezTo>
                    <a:pt x="26176" y="11770"/>
                    <a:pt x="26187" y="11725"/>
                    <a:pt x="26197" y="11620"/>
                  </a:cubicBezTo>
                  <a:cubicBezTo>
                    <a:pt x="26204" y="11511"/>
                    <a:pt x="26218" y="11375"/>
                    <a:pt x="26362" y="11357"/>
                  </a:cubicBezTo>
                  <a:cubicBezTo>
                    <a:pt x="26495" y="11340"/>
                    <a:pt x="26502" y="11308"/>
                    <a:pt x="26533" y="11179"/>
                  </a:cubicBezTo>
                  <a:lnTo>
                    <a:pt x="26537" y="11161"/>
                  </a:lnTo>
                  <a:cubicBezTo>
                    <a:pt x="26551" y="11098"/>
                    <a:pt x="26600" y="11049"/>
                    <a:pt x="26667" y="11032"/>
                  </a:cubicBezTo>
                  <a:cubicBezTo>
                    <a:pt x="26625" y="10993"/>
                    <a:pt x="26611" y="10937"/>
                    <a:pt x="26625" y="10885"/>
                  </a:cubicBezTo>
                  <a:cubicBezTo>
                    <a:pt x="26660" y="10801"/>
                    <a:pt x="26786" y="10783"/>
                    <a:pt x="26989" y="10783"/>
                  </a:cubicBezTo>
                  <a:cubicBezTo>
                    <a:pt x="27185" y="10783"/>
                    <a:pt x="27437" y="10734"/>
                    <a:pt x="27528" y="10622"/>
                  </a:cubicBezTo>
                  <a:cubicBezTo>
                    <a:pt x="27556" y="10583"/>
                    <a:pt x="27566" y="10534"/>
                    <a:pt x="27556" y="10489"/>
                  </a:cubicBezTo>
                  <a:cubicBezTo>
                    <a:pt x="27535" y="10391"/>
                    <a:pt x="27342" y="10380"/>
                    <a:pt x="27174" y="10370"/>
                  </a:cubicBezTo>
                  <a:cubicBezTo>
                    <a:pt x="26975" y="10356"/>
                    <a:pt x="26765" y="10345"/>
                    <a:pt x="26765" y="10174"/>
                  </a:cubicBezTo>
                  <a:cubicBezTo>
                    <a:pt x="26765" y="10097"/>
                    <a:pt x="26432" y="10027"/>
                    <a:pt x="26288" y="9999"/>
                  </a:cubicBezTo>
                  <a:cubicBezTo>
                    <a:pt x="26057" y="9950"/>
                    <a:pt x="25945" y="9922"/>
                    <a:pt x="25910" y="9852"/>
                  </a:cubicBezTo>
                  <a:cubicBezTo>
                    <a:pt x="25900" y="9827"/>
                    <a:pt x="25900" y="9796"/>
                    <a:pt x="25910" y="9771"/>
                  </a:cubicBezTo>
                  <a:cubicBezTo>
                    <a:pt x="25935" y="9716"/>
                    <a:pt x="26015" y="9695"/>
                    <a:pt x="26124" y="9695"/>
                  </a:cubicBezTo>
                  <a:cubicBezTo>
                    <a:pt x="26499" y="9695"/>
                    <a:pt x="27222" y="9951"/>
                    <a:pt x="27230" y="9953"/>
                  </a:cubicBezTo>
                  <a:cubicBezTo>
                    <a:pt x="27437" y="10034"/>
                    <a:pt x="27539" y="10055"/>
                    <a:pt x="27662" y="10055"/>
                  </a:cubicBezTo>
                  <a:cubicBezTo>
                    <a:pt x="27710" y="10055"/>
                    <a:pt x="27760" y="10052"/>
                    <a:pt x="27822" y="10048"/>
                  </a:cubicBezTo>
                  <a:lnTo>
                    <a:pt x="27860" y="10048"/>
                  </a:lnTo>
                  <a:cubicBezTo>
                    <a:pt x="27864" y="10048"/>
                    <a:pt x="27867" y="10049"/>
                    <a:pt x="27871" y="10049"/>
                  </a:cubicBezTo>
                  <a:cubicBezTo>
                    <a:pt x="27889" y="10049"/>
                    <a:pt x="27909" y="10041"/>
                    <a:pt x="27923" y="10027"/>
                  </a:cubicBezTo>
                  <a:cubicBezTo>
                    <a:pt x="27951" y="9992"/>
                    <a:pt x="27941" y="9904"/>
                    <a:pt x="27930" y="9831"/>
                  </a:cubicBezTo>
                  <a:cubicBezTo>
                    <a:pt x="27916" y="9761"/>
                    <a:pt x="27916" y="9687"/>
                    <a:pt x="27934" y="9621"/>
                  </a:cubicBezTo>
                  <a:cubicBezTo>
                    <a:pt x="27944" y="9593"/>
                    <a:pt x="27965" y="9568"/>
                    <a:pt x="27993" y="9558"/>
                  </a:cubicBezTo>
                  <a:cubicBezTo>
                    <a:pt x="28012" y="9548"/>
                    <a:pt x="28033" y="9544"/>
                    <a:pt x="28057" y="9544"/>
                  </a:cubicBezTo>
                  <a:cubicBezTo>
                    <a:pt x="28124" y="9544"/>
                    <a:pt x="28212" y="9576"/>
                    <a:pt x="28322" y="9617"/>
                  </a:cubicBezTo>
                  <a:cubicBezTo>
                    <a:pt x="28447" y="9664"/>
                    <a:pt x="28603" y="9720"/>
                    <a:pt x="28722" y="9720"/>
                  </a:cubicBezTo>
                  <a:cubicBezTo>
                    <a:pt x="28747" y="9720"/>
                    <a:pt x="28770" y="9717"/>
                    <a:pt x="28792" y="9712"/>
                  </a:cubicBezTo>
                  <a:cubicBezTo>
                    <a:pt x="28935" y="9673"/>
                    <a:pt x="29093" y="9463"/>
                    <a:pt x="29229" y="9281"/>
                  </a:cubicBezTo>
                  <a:cubicBezTo>
                    <a:pt x="29341" y="9131"/>
                    <a:pt x="29446" y="8991"/>
                    <a:pt x="29551" y="8921"/>
                  </a:cubicBezTo>
                  <a:cubicBezTo>
                    <a:pt x="29607" y="8882"/>
                    <a:pt x="29618" y="8854"/>
                    <a:pt x="29618" y="8847"/>
                  </a:cubicBezTo>
                  <a:cubicBezTo>
                    <a:pt x="29609" y="8823"/>
                    <a:pt x="29515" y="8768"/>
                    <a:pt x="29293" y="8768"/>
                  </a:cubicBezTo>
                  <a:cubicBezTo>
                    <a:pt x="29256" y="8768"/>
                    <a:pt x="29215" y="8770"/>
                    <a:pt x="29170" y="8774"/>
                  </a:cubicBezTo>
                  <a:cubicBezTo>
                    <a:pt x="29125" y="8777"/>
                    <a:pt x="29083" y="8779"/>
                    <a:pt x="29042" y="8779"/>
                  </a:cubicBezTo>
                  <a:cubicBezTo>
                    <a:pt x="28656" y="8779"/>
                    <a:pt x="28413" y="8622"/>
                    <a:pt x="28179" y="8444"/>
                  </a:cubicBezTo>
                  <a:cubicBezTo>
                    <a:pt x="28021" y="8329"/>
                    <a:pt x="27955" y="8213"/>
                    <a:pt x="27990" y="8122"/>
                  </a:cubicBezTo>
                  <a:cubicBezTo>
                    <a:pt x="28011" y="8076"/>
                    <a:pt x="28063" y="8021"/>
                    <a:pt x="28201" y="8021"/>
                  </a:cubicBezTo>
                  <a:cubicBezTo>
                    <a:pt x="28219" y="8021"/>
                    <a:pt x="28238" y="8022"/>
                    <a:pt x="28259" y="8024"/>
                  </a:cubicBezTo>
                  <a:cubicBezTo>
                    <a:pt x="28403" y="8038"/>
                    <a:pt x="28616" y="8168"/>
                    <a:pt x="28844" y="8308"/>
                  </a:cubicBezTo>
                  <a:cubicBezTo>
                    <a:pt x="29037" y="8420"/>
                    <a:pt x="29250" y="8553"/>
                    <a:pt x="29348" y="8556"/>
                  </a:cubicBezTo>
                  <a:lnTo>
                    <a:pt x="29355" y="8556"/>
                  </a:lnTo>
                  <a:cubicBezTo>
                    <a:pt x="29492" y="8556"/>
                    <a:pt x="29747" y="8318"/>
                    <a:pt x="29919" y="8161"/>
                  </a:cubicBezTo>
                  <a:cubicBezTo>
                    <a:pt x="30003" y="8084"/>
                    <a:pt x="30073" y="8017"/>
                    <a:pt x="30129" y="7975"/>
                  </a:cubicBezTo>
                  <a:cubicBezTo>
                    <a:pt x="30139" y="7968"/>
                    <a:pt x="30150" y="7961"/>
                    <a:pt x="30157" y="7951"/>
                  </a:cubicBezTo>
                  <a:cubicBezTo>
                    <a:pt x="30108" y="7916"/>
                    <a:pt x="30055" y="7884"/>
                    <a:pt x="29999" y="7863"/>
                  </a:cubicBezTo>
                  <a:cubicBezTo>
                    <a:pt x="29933" y="7839"/>
                    <a:pt x="29870" y="7804"/>
                    <a:pt x="29814" y="7762"/>
                  </a:cubicBezTo>
                  <a:cubicBezTo>
                    <a:pt x="29768" y="7734"/>
                    <a:pt x="29751" y="7681"/>
                    <a:pt x="29765" y="7632"/>
                  </a:cubicBezTo>
                  <a:cubicBezTo>
                    <a:pt x="29821" y="7475"/>
                    <a:pt x="30276" y="7464"/>
                    <a:pt x="30279" y="7464"/>
                  </a:cubicBezTo>
                  <a:cubicBezTo>
                    <a:pt x="30472" y="7464"/>
                    <a:pt x="30573" y="7601"/>
                    <a:pt x="30640" y="7692"/>
                  </a:cubicBezTo>
                  <a:cubicBezTo>
                    <a:pt x="30654" y="7709"/>
                    <a:pt x="30668" y="7727"/>
                    <a:pt x="30678" y="7741"/>
                  </a:cubicBezTo>
                  <a:cubicBezTo>
                    <a:pt x="30685" y="7745"/>
                    <a:pt x="30696" y="7747"/>
                    <a:pt x="30711" y="7747"/>
                  </a:cubicBezTo>
                  <a:cubicBezTo>
                    <a:pt x="30770" y="7747"/>
                    <a:pt x="30881" y="7719"/>
                    <a:pt x="30948" y="7702"/>
                  </a:cubicBezTo>
                  <a:cubicBezTo>
                    <a:pt x="31032" y="7681"/>
                    <a:pt x="31120" y="7667"/>
                    <a:pt x="31207" y="7660"/>
                  </a:cubicBezTo>
                  <a:cubicBezTo>
                    <a:pt x="31183" y="7601"/>
                    <a:pt x="31060" y="7468"/>
                    <a:pt x="30885" y="7398"/>
                  </a:cubicBezTo>
                  <a:cubicBezTo>
                    <a:pt x="30734" y="7338"/>
                    <a:pt x="30720" y="7254"/>
                    <a:pt x="30724" y="7209"/>
                  </a:cubicBezTo>
                  <a:cubicBezTo>
                    <a:pt x="30738" y="7132"/>
                    <a:pt x="30798" y="7076"/>
                    <a:pt x="30871" y="7065"/>
                  </a:cubicBezTo>
                  <a:cubicBezTo>
                    <a:pt x="30883" y="7062"/>
                    <a:pt x="30896" y="7061"/>
                    <a:pt x="30908" y="7061"/>
                  </a:cubicBezTo>
                  <a:cubicBezTo>
                    <a:pt x="30974" y="7061"/>
                    <a:pt x="31034" y="7100"/>
                    <a:pt x="31064" y="7160"/>
                  </a:cubicBezTo>
                  <a:cubicBezTo>
                    <a:pt x="31095" y="7223"/>
                    <a:pt x="31148" y="7247"/>
                    <a:pt x="31211" y="7282"/>
                  </a:cubicBezTo>
                  <a:cubicBezTo>
                    <a:pt x="31309" y="7324"/>
                    <a:pt x="31389" y="7394"/>
                    <a:pt x="31442" y="7489"/>
                  </a:cubicBezTo>
                  <a:cubicBezTo>
                    <a:pt x="31484" y="7576"/>
                    <a:pt x="31515" y="7597"/>
                    <a:pt x="31529" y="7601"/>
                  </a:cubicBezTo>
                  <a:cubicBezTo>
                    <a:pt x="31532" y="7602"/>
                    <a:pt x="31535" y="7602"/>
                    <a:pt x="31539" y="7602"/>
                  </a:cubicBezTo>
                  <a:cubicBezTo>
                    <a:pt x="31564" y="7602"/>
                    <a:pt x="31605" y="7580"/>
                    <a:pt x="31652" y="7552"/>
                  </a:cubicBezTo>
                  <a:cubicBezTo>
                    <a:pt x="31711" y="7520"/>
                    <a:pt x="31771" y="7492"/>
                    <a:pt x="31834" y="7468"/>
                  </a:cubicBezTo>
                  <a:cubicBezTo>
                    <a:pt x="32044" y="7394"/>
                    <a:pt x="32156" y="7268"/>
                    <a:pt x="32278" y="7139"/>
                  </a:cubicBezTo>
                  <a:lnTo>
                    <a:pt x="32303" y="7111"/>
                  </a:lnTo>
                  <a:cubicBezTo>
                    <a:pt x="32345" y="7055"/>
                    <a:pt x="32408" y="7023"/>
                    <a:pt x="32478" y="7020"/>
                  </a:cubicBezTo>
                  <a:cubicBezTo>
                    <a:pt x="32513" y="7016"/>
                    <a:pt x="32541" y="7013"/>
                    <a:pt x="32607" y="6911"/>
                  </a:cubicBezTo>
                  <a:cubicBezTo>
                    <a:pt x="32670" y="6824"/>
                    <a:pt x="32712" y="6670"/>
                    <a:pt x="32355" y="6407"/>
                  </a:cubicBezTo>
                  <a:cubicBezTo>
                    <a:pt x="32271" y="6347"/>
                    <a:pt x="32226" y="6242"/>
                    <a:pt x="32240" y="6137"/>
                  </a:cubicBezTo>
                  <a:cubicBezTo>
                    <a:pt x="32243" y="6074"/>
                    <a:pt x="32243" y="6053"/>
                    <a:pt x="32184" y="6022"/>
                  </a:cubicBezTo>
                  <a:cubicBezTo>
                    <a:pt x="32044" y="5952"/>
                    <a:pt x="31967" y="5840"/>
                    <a:pt x="31998" y="5749"/>
                  </a:cubicBezTo>
                  <a:cubicBezTo>
                    <a:pt x="32007" y="5720"/>
                    <a:pt x="32042" y="5660"/>
                    <a:pt x="32157" y="5660"/>
                  </a:cubicBezTo>
                  <a:cubicBezTo>
                    <a:pt x="32181" y="5660"/>
                    <a:pt x="32209" y="5662"/>
                    <a:pt x="32240" y="5668"/>
                  </a:cubicBezTo>
                  <a:cubicBezTo>
                    <a:pt x="32287" y="5678"/>
                    <a:pt x="32332" y="5683"/>
                    <a:pt x="32374" y="5683"/>
                  </a:cubicBezTo>
                  <a:cubicBezTo>
                    <a:pt x="32524" y="5683"/>
                    <a:pt x="32642" y="5621"/>
                    <a:pt x="32716" y="5504"/>
                  </a:cubicBezTo>
                  <a:cubicBezTo>
                    <a:pt x="32719" y="5500"/>
                    <a:pt x="32723" y="5497"/>
                    <a:pt x="32723" y="5490"/>
                  </a:cubicBezTo>
                  <a:cubicBezTo>
                    <a:pt x="32719" y="5469"/>
                    <a:pt x="32660" y="5434"/>
                    <a:pt x="32628" y="5416"/>
                  </a:cubicBezTo>
                  <a:cubicBezTo>
                    <a:pt x="32565" y="5381"/>
                    <a:pt x="32502" y="5343"/>
                    <a:pt x="32502" y="5273"/>
                  </a:cubicBezTo>
                  <a:cubicBezTo>
                    <a:pt x="32502" y="5206"/>
                    <a:pt x="32572" y="5168"/>
                    <a:pt x="32593" y="5154"/>
                  </a:cubicBezTo>
                  <a:cubicBezTo>
                    <a:pt x="32653" y="5122"/>
                    <a:pt x="32660" y="5101"/>
                    <a:pt x="32660" y="5101"/>
                  </a:cubicBezTo>
                  <a:cubicBezTo>
                    <a:pt x="32653" y="5084"/>
                    <a:pt x="32576" y="5035"/>
                    <a:pt x="32443" y="5035"/>
                  </a:cubicBezTo>
                  <a:cubicBezTo>
                    <a:pt x="32177" y="5035"/>
                    <a:pt x="31981" y="4891"/>
                    <a:pt x="31967" y="4685"/>
                  </a:cubicBezTo>
                  <a:cubicBezTo>
                    <a:pt x="31963" y="4639"/>
                    <a:pt x="31879" y="4636"/>
                    <a:pt x="31746" y="4632"/>
                  </a:cubicBezTo>
                  <a:cubicBezTo>
                    <a:pt x="31631" y="4625"/>
                    <a:pt x="31498" y="4622"/>
                    <a:pt x="31386" y="4569"/>
                  </a:cubicBezTo>
                  <a:cubicBezTo>
                    <a:pt x="31258" y="4507"/>
                    <a:pt x="31026" y="4492"/>
                    <a:pt x="30838" y="4492"/>
                  </a:cubicBezTo>
                  <a:cubicBezTo>
                    <a:pt x="30717" y="4492"/>
                    <a:pt x="30613" y="4498"/>
                    <a:pt x="30566" y="4502"/>
                  </a:cubicBezTo>
                  <a:cubicBezTo>
                    <a:pt x="30535" y="4530"/>
                    <a:pt x="30510" y="4688"/>
                    <a:pt x="30549" y="4814"/>
                  </a:cubicBezTo>
                  <a:cubicBezTo>
                    <a:pt x="30552" y="4832"/>
                    <a:pt x="30573" y="4891"/>
                    <a:pt x="30605" y="4895"/>
                  </a:cubicBezTo>
                  <a:cubicBezTo>
                    <a:pt x="30749" y="4902"/>
                    <a:pt x="30885" y="5007"/>
                    <a:pt x="30903" y="5119"/>
                  </a:cubicBezTo>
                  <a:cubicBezTo>
                    <a:pt x="30913" y="5196"/>
                    <a:pt x="30868" y="5266"/>
                    <a:pt x="30794" y="5287"/>
                  </a:cubicBezTo>
                  <a:cubicBezTo>
                    <a:pt x="30770" y="5297"/>
                    <a:pt x="30763" y="5304"/>
                    <a:pt x="30777" y="5374"/>
                  </a:cubicBezTo>
                  <a:cubicBezTo>
                    <a:pt x="30794" y="5416"/>
                    <a:pt x="30787" y="5465"/>
                    <a:pt x="30763" y="5504"/>
                  </a:cubicBezTo>
                  <a:cubicBezTo>
                    <a:pt x="30743" y="5523"/>
                    <a:pt x="30717" y="5534"/>
                    <a:pt x="30689" y="5534"/>
                  </a:cubicBezTo>
                  <a:cubicBezTo>
                    <a:pt x="30682" y="5534"/>
                    <a:pt x="30675" y="5533"/>
                    <a:pt x="30668" y="5532"/>
                  </a:cubicBezTo>
                  <a:lnTo>
                    <a:pt x="30629" y="5528"/>
                  </a:lnTo>
                  <a:cubicBezTo>
                    <a:pt x="30602" y="5524"/>
                    <a:pt x="30573" y="5520"/>
                    <a:pt x="30547" y="5520"/>
                  </a:cubicBezTo>
                  <a:cubicBezTo>
                    <a:pt x="30513" y="5520"/>
                    <a:pt x="30481" y="5526"/>
                    <a:pt x="30458" y="5546"/>
                  </a:cubicBezTo>
                  <a:cubicBezTo>
                    <a:pt x="30423" y="5574"/>
                    <a:pt x="30398" y="5633"/>
                    <a:pt x="30388" y="5721"/>
                  </a:cubicBezTo>
                  <a:cubicBezTo>
                    <a:pt x="30353" y="6032"/>
                    <a:pt x="30325" y="6190"/>
                    <a:pt x="30087" y="6316"/>
                  </a:cubicBezTo>
                  <a:cubicBezTo>
                    <a:pt x="30063" y="6332"/>
                    <a:pt x="30037" y="6340"/>
                    <a:pt x="30010" y="6340"/>
                  </a:cubicBezTo>
                  <a:cubicBezTo>
                    <a:pt x="29990" y="6340"/>
                    <a:pt x="29970" y="6335"/>
                    <a:pt x="29950" y="6326"/>
                  </a:cubicBezTo>
                  <a:cubicBezTo>
                    <a:pt x="29884" y="6291"/>
                    <a:pt x="29873" y="6207"/>
                    <a:pt x="29866" y="6123"/>
                  </a:cubicBezTo>
                  <a:cubicBezTo>
                    <a:pt x="29852" y="6018"/>
                    <a:pt x="29842" y="5983"/>
                    <a:pt x="29821" y="5983"/>
                  </a:cubicBezTo>
                  <a:cubicBezTo>
                    <a:pt x="29758" y="5987"/>
                    <a:pt x="29723" y="6067"/>
                    <a:pt x="29716" y="6137"/>
                  </a:cubicBezTo>
                  <a:cubicBezTo>
                    <a:pt x="29712" y="6207"/>
                    <a:pt x="29733" y="6274"/>
                    <a:pt x="29761" y="6277"/>
                  </a:cubicBezTo>
                  <a:cubicBezTo>
                    <a:pt x="29947" y="6326"/>
                    <a:pt x="29978" y="6484"/>
                    <a:pt x="30017" y="6670"/>
                  </a:cubicBezTo>
                  <a:cubicBezTo>
                    <a:pt x="30027" y="6708"/>
                    <a:pt x="30020" y="6750"/>
                    <a:pt x="29999" y="6785"/>
                  </a:cubicBezTo>
                  <a:cubicBezTo>
                    <a:pt x="29961" y="6841"/>
                    <a:pt x="29898" y="6852"/>
                    <a:pt x="29831" y="6866"/>
                  </a:cubicBezTo>
                  <a:cubicBezTo>
                    <a:pt x="29751" y="6880"/>
                    <a:pt x="29667" y="6897"/>
                    <a:pt x="29621" y="6981"/>
                  </a:cubicBezTo>
                  <a:cubicBezTo>
                    <a:pt x="29593" y="7030"/>
                    <a:pt x="29551" y="7090"/>
                    <a:pt x="29488" y="7090"/>
                  </a:cubicBezTo>
                  <a:cubicBezTo>
                    <a:pt x="29418" y="7090"/>
                    <a:pt x="29387" y="7020"/>
                    <a:pt x="29345" y="6943"/>
                  </a:cubicBezTo>
                  <a:cubicBezTo>
                    <a:pt x="29313" y="6873"/>
                    <a:pt x="29271" y="6810"/>
                    <a:pt x="29219" y="6757"/>
                  </a:cubicBezTo>
                  <a:cubicBezTo>
                    <a:pt x="29149" y="6698"/>
                    <a:pt x="28813" y="6396"/>
                    <a:pt x="28830" y="6130"/>
                  </a:cubicBezTo>
                  <a:cubicBezTo>
                    <a:pt x="28848" y="5903"/>
                    <a:pt x="29002" y="5850"/>
                    <a:pt x="29117" y="5829"/>
                  </a:cubicBezTo>
                  <a:lnTo>
                    <a:pt x="29121" y="5829"/>
                  </a:lnTo>
                  <a:cubicBezTo>
                    <a:pt x="29114" y="5808"/>
                    <a:pt x="29107" y="5787"/>
                    <a:pt x="29100" y="5766"/>
                  </a:cubicBezTo>
                  <a:cubicBezTo>
                    <a:pt x="29072" y="5689"/>
                    <a:pt x="29058" y="5612"/>
                    <a:pt x="29051" y="5535"/>
                  </a:cubicBezTo>
                  <a:cubicBezTo>
                    <a:pt x="29044" y="5448"/>
                    <a:pt x="29019" y="5430"/>
                    <a:pt x="28942" y="5388"/>
                  </a:cubicBezTo>
                  <a:cubicBezTo>
                    <a:pt x="28851" y="5343"/>
                    <a:pt x="28767" y="5276"/>
                    <a:pt x="28701" y="5196"/>
                  </a:cubicBezTo>
                  <a:cubicBezTo>
                    <a:pt x="28613" y="5091"/>
                    <a:pt x="28515" y="5031"/>
                    <a:pt x="28424" y="5028"/>
                  </a:cubicBezTo>
                  <a:cubicBezTo>
                    <a:pt x="28420" y="5027"/>
                    <a:pt x="28417" y="5027"/>
                    <a:pt x="28413" y="5027"/>
                  </a:cubicBezTo>
                  <a:cubicBezTo>
                    <a:pt x="28368" y="5027"/>
                    <a:pt x="28323" y="5048"/>
                    <a:pt x="28287" y="5080"/>
                  </a:cubicBezTo>
                  <a:cubicBezTo>
                    <a:pt x="28256" y="5122"/>
                    <a:pt x="28238" y="5171"/>
                    <a:pt x="28231" y="5220"/>
                  </a:cubicBezTo>
                  <a:cubicBezTo>
                    <a:pt x="28214" y="5311"/>
                    <a:pt x="28189" y="5427"/>
                    <a:pt x="28060" y="5483"/>
                  </a:cubicBezTo>
                  <a:cubicBezTo>
                    <a:pt x="28004" y="5504"/>
                    <a:pt x="27986" y="5595"/>
                    <a:pt x="27969" y="5679"/>
                  </a:cubicBezTo>
                  <a:cubicBezTo>
                    <a:pt x="27944" y="5784"/>
                    <a:pt x="27920" y="5903"/>
                    <a:pt x="27804" y="5920"/>
                  </a:cubicBezTo>
                  <a:cubicBezTo>
                    <a:pt x="27796" y="5922"/>
                    <a:pt x="27789" y="5923"/>
                    <a:pt x="27781" y="5923"/>
                  </a:cubicBezTo>
                  <a:cubicBezTo>
                    <a:pt x="27757" y="5923"/>
                    <a:pt x="27735" y="5915"/>
                    <a:pt x="27717" y="5899"/>
                  </a:cubicBezTo>
                  <a:cubicBezTo>
                    <a:pt x="27650" y="5847"/>
                    <a:pt x="27636" y="5728"/>
                    <a:pt x="27622" y="5539"/>
                  </a:cubicBezTo>
                  <a:cubicBezTo>
                    <a:pt x="27615" y="5444"/>
                    <a:pt x="27605" y="5287"/>
                    <a:pt x="27577" y="5259"/>
                  </a:cubicBezTo>
                  <a:cubicBezTo>
                    <a:pt x="27503" y="5227"/>
                    <a:pt x="27458" y="5150"/>
                    <a:pt x="27465" y="5066"/>
                  </a:cubicBezTo>
                  <a:cubicBezTo>
                    <a:pt x="27482" y="4979"/>
                    <a:pt x="27559" y="4923"/>
                    <a:pt x="27675" y="4909"/>
                  </a:cubicBezTo>
                  <a:cubicBezTo>
                    <a:pt x="27734" y="4902"/>
                    <a:pt x="27787" y="4870"/>
                    <a:pt x="27822" y="4821"/>
                  </a:cubicBezTo>
                  <a:lnTo>
                    <a:pt x="27815" y="4821"/>
                  </a:lnTo>
                  <a:cubicBezTo>
                    <a:pt x="27678" y="4821"/>
                    <a:pt x="27486" y="4720"/>
                    <a:pt x="27342" y="4646"/>
                  </a:cubicBezTo>
                  <a:cubicBezTo>
                    <a:pt x="27300" y="4625"/>
                    <a:pt x="27265" y="4608"/>
                    <a:pt x="27244" y="4594"/>
                  </a:cubicBezTo>
                  <a:cubicBezTo>
                    <a:pt x="27242" y="4592"/>
                    <a:pt x="27239" y="4592"/>
                    <a:pt x="27236" y="4592"/>
                  </a:cubicBezTo>
                  <a:cubicBezTo>
                    <a:pt x="27208" y="4592"/>
                    <a:pt x="27157" y="4631"/>
                    <a:pt x="27125" y="4650"/>
                  </a:cubicBezTo>
                  <a:cubicBezTo>
                    <a:pt x="27066" y="4687"/>
                    <a:pt x="26993" y="4733"/>
                    <a:pt x="26920" y="4733"/>
                  </a:cubicBezTo>
                  <a:cubicBezTo>
                    <a:pt x="26885" y="4733"/>
                    <a:pt x="26850" y="4722"/>
                    <a:pt x="26817" y="4695"/>
                  </a:cubicBezTo>
                  <a:cubicBezTo>
                    <a:pt x="26698" y="4597"/>
                    <a:pt x="26747" y="4429"/>
                    <a:pt x="26786" y="4292"/>
                  </a:cubicBezTo>
                  <a:cubicBezTo>
                    <a:pt x="26800" y="4250"/>
                    <a:pt x="26810" y="4208"/>
                    <a:pt x="26817" y="4163"/>
                  </a:cubicBezTo>
                  <a:cubicBezTo>
                    <a:pt x="26817" y="4131"/>
                    <a:pt x="26835" y="4096"/>
                    <a:pt x="26863" y="4075"/>
                  </a:cubicBezTo>
                  <a:cubicBezTo>
                    <a:pt x="26886" y="4060"/>
                    <a:pt x="26914" y="4053"/>
                    <a:pt x="26942" y="4053"/>
                  </a:cubicBezTo>
                  <a:cubicBezTo>
                    <a:pt x="26960" y="4053"/>
                    <a:pt x="26978" y="4056"/>
                    <a:pt x="26996" y="4061"/>
                  </a:cubicBezTo>
                  <a:cubicBezTo>
                    <a:pt x="27021" y="4066"/>
                    <a:pt x="27042" y="4070"/>
                    <a:pt x="27061" y="4070"/>
                  </a:cubicBezTo>
                  <a:cubicBezTo>
                    <a:pt x="27094" y="4070"/>
                    <a:pt x="27119" y="4059"/>
                    <a:pt x="27146" y="4023"/>
                  </a:cubicBezTo>
                  <a:cubicBezTo>
                    <a:pt x="27150" y="4019"/>
                    <a:pt x="27153" y="4012"/>
                    <a:pt x="27153" y="4009"/>
                  </a:cubicBezTo>
                  <a:cubicBezTo>
                    <a:pt x="27115" y="3981"/>
                    <a:pt x="27076" y="3960"/>
                    <a:pt x="27031" y="3942"/>
                  </a:cubicBezTo>
                  <a:cubicBezTo>
                    <a:pt x="26926" y="3897"/>
                    <a:pt x="26793" y="3837"/>
                    <a:pt x="26793" y="3708"/>
                  </a:cubicBezTo>
                  <a:cubicBezTo>
                    <a:pt x="26793" y="3620"/>
                    <a:pt x="26611" y="3564"/>
                    <a:pt x="26488" y="3529"/>
                  </a:cubicBezTo>
                  <a:cubicBezTo>
                    <a:pt x="26439" y="3515"/>
                    <a:pt x="26390" y="3498"/>
                    <a:pt x="26341" y="3477"/>
                  </a:cubicBezTo>
                  <a:cubicBezTo>
                    <a:pt x="26225" y="3417"/>
                    <a:pt x="26271" y="3270"/>
                    <a:pt x="26306" y="3151"/>
                  </a:cubicBezTo>
                  <a:cubicBezTo>
                    <a:pt x="26327" y="3085"/>
                    <a:pt x="26351" y="2994"/>
                    <a:pt x="26337" y="2962"/>
                  </a:cubicBezTo>
                  <a:cubicBezTo>
                    <a:pt x="26280" y="2844"/>
                    <a:pt x="25879" y="2509"/>
                    <a:pt x="25719" y="2509"/>
                  </a:cubicBezTo>
                  <a:cubicBezTo>
                    <a:pt x="25714" y="2509"/>
                    <a:pt x="25709" y="2510"/>
                    <a:pt x="25704" y="2511"/>
                  </a:cubicBezTo>
                  <a:cubicBezTo>
                    <a:pt x="25688" y="2515"/>
                    <a:pt x="25671" y="2517"/>
                    <a:pt x="25655" y="2517"/>
                  </a:cubicBezTo>
                  <a:cubicBezTo>
                    <a:pt x="25587" y="2517"/>
                    <a:pt x="25523" y="2482"/>
                    <a:pt x="25483" y="2423"/>
                  </a:cubicBezTo>
                  <a:cubicBezTo>
                    <a:pt x="25434" y="2356"/>
                    <a:pt x="25424" y="2269"/>
                    <a:pt x="25455" y="2195"/>
                  </a:cubicBezTo>
                  <a:cubicBezTo>
                    <a:pt x="25477" y="2161"/>
                    <a:pt x="25512" y="2138"/>
                    <a:pt x="25552" y="2138"/>
                  </a:cubicBezTo>
                  <a:cubicBezTo>
                    <a:pt x="25557" y="2138"/>
                    <a:pt x="25562" y="2139"/>
                    <a:pt x="25567" y="2139"/>
                  </a:cubicBezTo>
                  <a:cubicBezTo>
                    <a:pt x="25571" y="2140"/>
                    <a:pt x="25575" y="2140"/>
                    <a:pt x="25580" y="2140"/>
                  </a:cubicBezTo>
                  <a:cubicBezTo>
                    <a:pt x="25649" y="2140"/>
                    <a:pt x="25722" y="2081"/>
                    <a:pt x="25910" y="1870"/>
                  </a:cubicBezTo>
                  <a:cubicBezTo>
                    <a:pt x="26047" y="1719"/>
                    <a:pt x="26071" y="1667"/>
                    <a:pt x="26071" y="1646"/>
                  </a:cubicBezTo>
                  <a:cubicBezTo>
                    <a:pt x="26057" y="1635"/>
                    <a:pt x="26040" y="1628"/>
                    <a:pt x="26022" y="1625"/>
                  </a:cubicBezTo>
                  <a:cubicBezTo>
                    <a:pt x="25924" y="1590"/>
                    <a:pt x="25830" y="1513"/>
                    <a:pt x="25847" y="1422"/>
                  </a:cubicBezTo>
                  <a:cubicBezTo>
                    <a:pt x="25857" y="1373"/>
                    <a:pt x="25900" y="1316"/>
                    <a:pt x="26045" y="1316"/>
                  </a:cubicBezTo>
                  <a:cubicBezTo>
                    <a:pt x="26056" y="1316"/>
                    <a:pt x="26069" y="1316"/>
                    <a:pt x="26082" y="1317"/>
                  </a:cubicBezTo>
                  <a:cubicBezTo>
                    <a:pt x="26194" y="1324"/>
                    <a:pt x="26306" y="1341"/>
                    <a:pt x="26414" y="1369"/>
                  </a:cubicBezTo>
                  <a:cubicBezTo>
                    <a:pt x="26535" y="1395"/>
                    <a:pt x="26678" y="1424"/>
                    <a:pt x="26780" y="1424"/>
                  </a:cubicBezTo>
                  <a:cubicBezTo>
                    <a:pt x="26829" y="1424"/>
                    <a:pt x="26868" y="1418"/>
                    <a:pt x="26891" y="1401"/>
                  </a:cubicBezTo>
                  <a:cubicBezTo>
                    <a:pt x="26989" y="1327"/>
                    <a:pt x="27279" y="897"/>
                    <a:pt x="27475" y="613"/>
                  </a:cubicBezTo>
                  <a:cubicBezTo>
                    <a:pt x="27549" y="501"/>
                    <a:pt x="27615" y="403"/>
                    <a:pt x="27664" y="336"/>
                  </a:cubicBezTo>
                  <a:cubicBezTo>
                    <a:pt x="27703" y="284"/>
                    <a:pt x="27710" y="249"/>
                    <a:pt x="27703" y="238"/>
                  </a:cubicBezTo>
                  <a:cubicBezTo>
                    <a:pt x="27692" y="220"/>
                    <a:pt x="27641" y="185"/>
                    <a:pt x="27416" y="185"/>
                  </a:cubicBezTo>
                  <a:cubicBezTo>
                    <a:pt x="27347" y="185"/>
                    <a:pt x="27260" y="188"/>
                    <a:pt x="27153" y="196"/>
                  </a:cubicBezTo>
                  <a:cubicBezTo>
                    <a:pt x="27119" y="200"/>
                    <a:pt x="27085" y="201"/>
                    <a:pt x="27051" y="201"/>
                  </a:cubicBezTo>
                  <a:cubicBezTo>
                    <a:pt x="26894" y="201"/>
                    <a:pt x="26740" y="168"/>
                    <a:pt x="26597" y="98"/>
                  </a:cubicBezTo>
                  <a:cubicBezTo>
                    <a:pt x="26488" y="46"/>
                    <a:pt x="26369" y="14"/>
                    <a:pt x="26246" y="4"/>
                  </a:cubicBezTo>
                  <a:cubicBezTo>
                    <a:pt x="26209" y="1"/>
                    <a:pt x="26168" y="0"/>
                    <a:pt x="26126"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34"/>
            <p:cNvSpPr/>
            <p:nvPr/>
          </p:nvSpPr>
          <p:spPr>
            <a:xfrm>
              <a:off x="4157615" y="2083213"/>
              <a:ext cx="474235" cy="327395"/>
            </a:xfrm>
            <a:custGeom>
              <a:rect b="b" l="l" r="r" t="t"/>
              <a:pathLst>
                <a:path extrusionOk="0" h="14410" w="20873">
                  <a:moveTo>
                    <a:pt x="6145" y="0"/>
                  </a:moveTo>
                  <a:cubicBezTo>
                    <a:pt x="6032" y="0"/>
                    <a:pt x="5793" y="218"/>
                    <a:pt x="5658" y="339"/>
                  </a:cubicBezTo>
                  <a:cubicBezTo>
                    <a:pt x="5462" y="516"/>
                    <a:pt x="5201" y="553"/>
                    <a:pt x="4995" y="553"/>
                  </a:cubicBezTo>
                  <a:cubicBezTo>
                    <a:pt x="4895" y="553"/>
                    <a:pt x="4808" y="544"/>
                    <a:pt x="4748" y="539"/>
                  </a:cubicBezTo>
                  <a:cubicBezTo>
                    <a:pt x="4708" y="534"/>
                    <a:pt x="4669" y="532"/>
                    <a:pt x="4631" y="532"/>
                  </a:cubicBezTo>
                  <a:cubicBezTo>
                    <a:pt x="4489" y="532"/>
                    <a:pt x="4365" y="561"/>
                    <a:pt x="4321" y="605"/>
                  </a:cubicBezTo>
                  <a:cubicBezTo>
                    <a:pt x="4310" y="616"/>
                    <a:pt x="4310" y="619"/>
                    <a:pt x="4310" y="623"/>
                  </a:cubicBezTo>
                  <a:cubicBezTo>
                    <a:pt x="4310" y="644"/>
                    <a:pt x="4338" y="661"/>
                    <a:pt x="4377" y="686"/>
                  </a:cubicBezTo>
                  <a:cubicBezTo>
                    <a:pt x="4422" y="714"/>
                    <a:pt x="4478" y="749"/>
                    <a:pt x="4485" y="815"/>
                  </a:cubicBezTo>
                  <a:cubicBezTo>
                    <a:pt x="4485" y="875"/>
                    <a:pt x="4457" y="931"/>
                    <a:pt x="4412" y="969"/>
                  </a:cubicBezTo>
                  <a:cubicBezTo>
                    <a:pt x="4367" y="1014"/>
                    <a:pt x="4324" y="1031"/>
                    <a:pt x="4286" y="1031"/>
                  </a:cubicBezTo>
                  <a:cubicBezTo>
                    <a:pt x="4213" y="1031"/>
                    <a:pt x="4155" y="973"/>
                    <a:pt x="4121" y="941"/>
                  </a:cubicBezTo>
                  <a:cubicBezTo>
                    <a:pt x="4100" y="920"/>
                    <a:pt x="4069" y="889"/>
                    <a:pt x="4055" y="889"/>
                  </a:cubicBezTo>
                  <a:cubicBezTo>
                    <a:pt x="4048" y="889"/>
                    <a:pt x="4034" y="896"/>
                    <a:pt x="4013" y="917"/>
                  </a:cubicBezTo>
                  <a:cubicBezTo>
                    <a:pt x="3878" y="1061"/>
                    <a:pt x="3580" y="1096"/>
                    <a:pt x="3366" y="1096"/>
                  </a:cubicBezTo>
                  <a:cubicBezTo>
                    <a:pt x="3269" y="1096"/>
                    <a:pt x="3190" y="1089"/>
                    <a:pt x="3151" y="1081"/>
                  </a:cubicBezTo>
                  <a:cubicBezTo>
                    <a:pt x="3095" y="1081"/>
                    <a:pt x="2920" y="1235"/>
                    <a:pt x="2633" y="1533"/>
                  </a:cubicBezTo>
                  <a:lnTo>
                    <a:pt x="2570" y="1600"/>
                  </a:lnTo>
                  <a:cubicBezTo>
                    <a:pt x="2546" y="1621"/>
                    <a:pt x="2546" y="1638"/>
                    <a:pt x="2549" y="1694"/>
                  </a:cubicBezTo>
                  <a:cubicBezTo>
                    <a:pt x="2553" y="1792"/>
                    <a:pt x="2563" y="1939"/>
                    <a:pt x="2339" y="2177"/>
                  </a:cubicBezTo>
                  <a:cubicBezTo>
                    <a:pt x="2087" y="2449"/>
                    <a:pt x="1563" y="2485"/>
                    <a:pt x="1208" y="2485"/>
                  </a:cubicBezTo>
                  <a:cubicBezTo>
                    <a:pt x="1125" y="2485"/>
                    <a:pt x="1050" y="2483"/>
                    <a:pt x="991" y="2482"/>
                  </a:cubicBezTo>
                  <a:lnTo>
                    <a:pt x="911" y="2482"/>
                  </a:lnTo>
                  <a:cubicBezTo>
                    <a:pt x="908" y="2481"/>
                    <a:pt x="905" y="2480"/>
                    <a:pt x="902" y="2480"/>
                  </a:cubicBezTo>
                  <a:cubicBezTo>
                    <a:pt x="894" y="2480"/>
                    <a:pt x="887" y="2483"/>
                    <a:pt x="879" y="2485"/>
                  </a:cubicBezTo>
                  <a:cubicBezTo>
                    <a:pt x="872" y="2513"/>
                    <a:pt x="869" y="2541"/>
                    <a:pt x="872" y="2569"/>
                  </a:cubicBezTo>
                  <a:cubicBezTo>
                    <a:pt x="879" y="2646"/>
                    <a:pt x="858" y="2727"/>
                    <a:pt x="816" y="2793"/>
                  </a:cubicBezTo>
                  <a:cubicBezTo>
                    <a:pt x="802" y="2814"/>
                    <a:pt x="806" y="2821"/>
                    <a:pt x="809" y="2825"/>
                  </a:cubicBezTo>
                  <a:cubicBezTo>
                    <a:pt x="820" y="2856"/>
                    <a:pt x="900" y="2947"/>
                    <a:pt x="1387" y="3080"/>
                  </a:cubicBezTo>
                  <a:cubicBezTo>
                    <a:pt x="1909" y="3217"/>
                    <a:pt x="2262" y="3893"/>
                    <a:pt x="2329" y="4064"/>
                  </a:cubicBezTo>
                  <a:cubicBezTo>
                    <a:pt x="2337" y="4084"/>
                    <a:pt x="2390" y="4091"/>
                    <a:pt x="2458" y="4091"/>
                  </a:cubicBezTo>
                  <a:cubicBezTo>
                    <a:pt x="2570" y="4091"/>
                    <a:pt x="2723" y="4073"/>
                    <a:pt x="2791" y="4064"/>
                  </a:cubicBezTo>
                  <a:cubicBezTo>
                    <a:pt x="2903" y="4052"/>
                    <a:pt x="3012" y="4041"/>
                    <a:pt x="3102" y="4041"/>
                  </a:cubicBezTo>
                  <a:cubicBezTo>
                    <a:pt x="3138" y="4041"/>
                    <a:pt x="3171" y="4043"/>
                    <a:pt x="3200" y="4047"/>
                  </a:cubicBezTo>
                  <a:cubicBezTo>
                    <a:pt x="3386" y="4075"/>
                    <a:pt x="3368" y="4243"/>
                    <a:pt x="3358" y="4341"/>
                  </a:cubicBezTo>
                  <a:cubicBezTo>
                    <a:pt x="3347" y="4449"/>
                    <a:pt x="3347" y="4502"/>
                    <a:pt x="3400" y="4526"/>
                  </a:cubicBezTo>
                  <a:cubicBezTo>
                    <a:pt x="3454" y="4551"/>
                    <a:pt x="3518" y="4556"/>
                    <a:pt x="3585" y="4556"/>
                  </a:cubicBezTo>
                  <a:cubicBezTo>
                    <a:pt x="3614" y="4556"/>
                    <a:pt x="3643" y="4555"/>
                    <a:pt x="3673" y="4554"/>
                  </a:cubicBezTo>
                  <a:cubicBezTo>
                    <a:pt x="3700" y="4553"/>
                    <a:pt x="3728" y="4552"/>
                    <a:pt x="3756" y="4552"/>
                  </a:cubicBezTo>
                  <a:cubicBezTo>
                    <a:pt x="3868" y="4552"/>
                    <a:pt x="3977" y="4572"/>
                    <a:pt x="4016" y="4684"/>
                  </a:cubicBezTo>
                  <a:cubicBezTo>
                    <a:pt x="4030" y="4722"/>
                    <a:pt x="4027" y="4761"/>
                    <a:pt x="4006" y="4796"/>
                  </a:cubicBezTo>
                  <a:cubicBezTo>
                    <a:pt x="3963" y="4855"/>
                    <a:pt x="3872" y="4859"/>
                    <a:pt x="3746" y="4859"/>
                  </a:cubicBezTo>
                  <a:cubicBezTo>
                    <a:pt x="3610" y="4859"/>
                    <a:pt x="3445" y="4862"/>
                    <a:pt x="3337" y="4943"/>
                  </a:cubicBezTo>
                  <a:cubicBezTo>
                    <a:pt x="3159" y="5076"/>
                    <a:pt x="3050" y="5154"/>
                    <a:pt x="2945" y="5154"/>
                  </a:cubicBezTo>
                  <a:cubicBezTo>
                    <a:pt x="2937" y="5154"/>
                    <a:pt x="2929" y="5154"/>
                    <a:pt x="2920" y="5153"/>
                  </a:cubicBezTo>
                  <a:cubicBezTo>
                    <a:pt x="2864" y="5142"/>
                    <a:pt x="2815" y="5107"/>
                    <a:pt x="2784" y="5062"/>
                  </a:cubicBezTo>
                  <a:cubicBezTo>
                    <a:pt x="2759" y="5027"/>
                    <a:pt x="2686" y="5015"/>
                    <a:pt x="2598" y="5015"/>
                  </a:cubicBezTo>
                  <a:cubicBezTo>
                    <a:pt x="2485" y="5015"/>
                    <a:pt x="2347" y="5034"/>
                    <a:pt x="2255" y="5048"/>
                  </a:cubicBezTo>
                  <a:cubicBezTo>
                    <a:pt x="2213" y="5055"/>
                    <a:pt x="2175" y="5058"/>
                    <a:pt x="2143" y="5062"/>
                  </a:cubicBezTo>
                  <a:cubicBezTo>
                    <a:pt x="2131" y="5065"/>
                    <a:pt x="2119" y="5067"/>
                    <a:pt x="2106" y="5067"/>
                  </a:cubicBezTo>
                  <a:cubicBezTo>
                    <a:pt x="2066" y="5067"/>
                    <a:pt x="2026" y="5049"/>
                    <a:pt x="2000" y="5020"/>
                  </a:cubicBezTo>
                  <a:cubicBezTo>
                    <a:pt x="1947" y="4950"/>
                    <a:pt x="1989" y="4841"/>
                    <a:pt x="2031" y="4740"/>
                  </a:cubicBezTo>
                  <a:cubicBezTo>
                    <a:pt x="2049" y="4701"/>
                    <a:pt x="2059" y="4659"/>
                    <a:pt x="2070" y="4617"/>
                  </a:cubicBezTo>
                  <a:cubicBezTo>
                    <a:pt x="2070" y="4614"/>
                    <a:pt x="2063" y="4607"/>
                    <a:pt x="2052" y="4600"/>
                  </a:cubicBezTo>
                  <a:cubicBezTo>
                    <a:pt x="2026" y="4581"/>
                    <a:pt x="1980" y="4569"/>
                    <a:pt x="1918" y="4569"/>
                  </a:cubicBezTo>
                  <a:cubicBezTo>
                    <a:pt x="1815" y="4569"/>
                    <a:pt x="1666" y="4604"/>
                    <a:pt x="1488" y="4705"/>
                  </a:cubicBezTo>
                  <a:lnTo>
                    <a:pt x="1481" y="4712"/>
                  </a:lnTo>
                  <a:cubicBezTo>
                    <a:pt x="1394" y="4754"/>
                    <a:pt x="1310" y="4803"/>
                    <a:pt x="1229" y="4859"/>
                  </a:cubicBezTo>
                  <a:lnTo>
                    <a:pt x="1229" y="4869"/>
                  </a:lnTo>
                  <a:cubicBezTo>
                    <a:pt x="1233" y="4908"/>
                    <a:pt x="1226" y="4946"/>
                    <a:pt x="1215" y="4985"/>
                  </a:cubicBezTo>
                  <a:cubicBezTo>
                    <a:pt x="1208" y="5027"/>
                    <a:pt x="1184" y="5065"/>
                    <a:pt x="1145" y="5086"/>
                  </a:cubicBezTo>
                  <a:cubicBezTo>
                    <a:pt x="1128" y="5094"/>
                    <a:pt x="1111" y="5097"/>
                    <a:pt x="1094" y="5097"/>
                  </a:cubicBezTo>
                  <a:cubicBezTo>
                    <a:pt x="1057" y="5097"/>
                    <a:pt x="1020" y="5083"/>
                    <a:pt x="984" y="5069"/>
                  </a:cubicBezTo>
                  <a:cubicBezTo>
                    <a:pt x="940" y="5053"/>
                    <a:pt x="892" y="5034"/>
                    <a:pt x="839" y="5034"/>
                  </a:cubicBezTo>
                  <a:cubicBezTo>
                    <a:pt x="801" y="5034"/>
                    <a:pt x="759" y="5044"/>
                    <a:pt x="715" y="5072"/>
                  </a:cubicBezTo>
                  <a:cubicBezTo>
                    <a:pt x="606" y="5135"/>
                    <a:pt x="494" y="5191"/>
                    <a:pt x="382" y="5240"/>
                  </a:cubicBezTo>
                  <a:cubicBezTo>
                    <a:pt x="221" y="5310"/>
                    <a:pt x="36" y="5391"/>
                    <a:pt x="1" y="5468"/>
                  </a:cubicBezTo>
                  <a:cubicBezTo>
                    <a:pt x="18" y="5510"/>
                    <a:pt x="158" y="5576"/>
                    <a:pt x="687" y="5682"/>
                  </a:cubicBezTo>
                  <a:lnTo>
                    <a:pt x="739" y="5692"/>
                  </a:lnTo>
                  <a:cubicBezTo>
                    <a:pt x="767" y="5699"/>
                    <a:pt x="844" y="5713"/>
                    <a:pt x="855" y="5780"/>
                  </a:cubicBezTo>
                  <a:cubicBezTo>
                    <a:pt x="869" y="5850"/>
                    <a:pt x="802" y="5899"/>
                    <a:pt x="729" y="5948"/>
                  </a:cubicBezTo>
                  <a:cubicBezTo>
                    <a:pt x="715" y="5955"/>
                    <a:pt x="701" y="5965"/>
                    <a:pt x="683" y="5976"/>
                  </a:cubicBezTo>
                  <a:cubicBezTo>
                    <a:pt x="757" y="6011"/>
                    <a:pt x="813" y="6070"/>
                    <a:pt x="844" y="6140"/>
                  </a:cubicBezTo>
                  <a:cubicBezTo>
                    <a:pt x="890" y="6242"/>
                    <a:pt x="974" y="6322"/>
                    <a:pt x="1072" y="6368"/>
                  </a:cubicBezTo>
                  <a:cubicBezTo>
                    <a:pt x="1162" y="6415"/>
                    <a:pt x="1296" y="6431"/>
                    <a:pt x="1440" y="6431"/>
                  </a:cubicBezTo>
                  <a:cubicBezTo>
                    <a:pt x="1625" y="6431"/>
                    <a:pt x="1826" y="6405"/>
                    <a:pt x="1972" y="6385"/>
                  </a:cubicBezTo>
                  <a:cubicBezTo>
                    <a:pt x="2049" y="6371"/>
                    <a:pt x="2129" y="6364"/>
                    <a:pt x="2206" y="6361"/>
                  </a:cubicBezTo>
                  <a:cubicBezTo>
                    <a:pt x="2287" y="6368"/>
                    <a:pt x="2367" y="6389"/>
                    <a:pt x="2437" y="6427"/>
                  </a:cubicBezTo>
                  <a:cubicBezTo>
                    <a:pt x="2503" y="6459"/>
                    <a:pt x="2547" y="6478"/>
                    <a:pt x="2582" y="6478"/>
                  </a:cubicBezTo>
                  <a:cubicBezTo>
                    <a:pt x="2609" y="6478"/>
                    <a:pt x="2631" y="6467"/>
                    <a:pt x="2654" y="6441"/>
                  </a:cubicBezTo>
                  <a:cubicBezTo>
                    <a:pt x="2757" y="6333"/>
                    <a:pt x="3141" y="6002"/>
                    <a:pt x="3463" y="6002"/>
                  </a:cubicBezTo>
                  <a:cubicBezTo>
                    <a:pt x="3556" y="6002"/>
                    <a:pt x="3644" y="6030"/>
                    <a:pt x="3718" y="6098"/>
                  </a:cubicBezTo>
                  <a:cubicBezTo>
                    <a:pt x="3792" y="6168"/>
                    <a:pt x="3823" y="6231"/>
                    <a:pt x="3813" y="6291"/>
                  </a:cubicBezTo>
                  <a:cubicBezTo>
                    <a:pt x="3799" y="6378"/>
                    <a:pt x="3708" y="6417"/>
                    <a:pt x="3634" y="6448"/>
                  </a:cubicBezTo>
                  <a:cubicBezTo>
                    <a:pt x="3610" y="6459"/>
                    <a:pt x="3589" y="6469"/>
                    <a:pt x="3568" y="6480"/>
                  </a:cubicBezTo>
                  <a:cubicBezTo>
                    <a:pt x="3680" y="6606"/>
                    <a:pt x="3795" y="6830"/>
                    <a:pt x="3778" y="7026"/>
                  </a:cubicBezTo>
                  <a:cubicBezTo>
                    <a:pt x="3767" y="7138"/>
                    <a:pt x="3708" y="7239"/>
                    <a:pt x="3617" y="7302"/>
                  </a:cubicBezTo>
                  <a:cubicBezTo>
                    <a:pt x="3492" y="7393"/>
                    <a:pt x="3368" y="7420"/>
                    <a:pt x="3256" y="7420"/>
                  </a:cubicBezTo>
                  <a:cubicBezTo>
                    <a:pt x="3162" y="7420"/>
                    <a:pt x="3077" y="7401"/>
                    <a:pt x="3008" y="7386"/>
                  </a:cubicBezTo>
                  <a:cubicBezTo>
                    <a:pt x="2973" y="7376"/>
                    <a:pt x="2938" y="7369"/>
                    <a:pt x="2903" y="7365"/>
                  </a:cubicBezTo>
                  <a:lnTo>
                    <a:pt x="2896" y="7365"/>
                  </a:lnTo>
                  <a:cubicBezTo>
                    <a:pt x="2878" y="7393"/>
                    <a:pt x="2868" y="7425"/>
                    <a:pt x="2861" y="7456"/>
                  </a:cubicBezTo>
                  <a:cubicBezTo>
                    <a:pt x="2833" y="7554"/>
                    <a:pt x="2798" y="7691"/>
                    <a:pt x="2658" y="7800"/>
                  </a:cubicBezTo>
                  <a:cubicBezTo>
                    <a:pt x="2599" y="7845"/>
                    <a:pt x="2543" y="7862"/>
                    <a:pt x="2490" y="7862"/>
                  </a:cubicBezTo>
                  <a:cubicBezTo>
                    <a:pt x="2390" y="7862"/>
                    <a:pt x="2299" y="7801"/>
                    <a:pt x="2217" y="7743"/>
                  </a:cubicBezTo>
                  <a:cubicBezTo>
                    <a:pt x="2129" y="7684"/>
                    <a:pt x="2035" y="7621"/>
                    <a:pt x="1926" y="7621"/>
                  </a:cubicBezTo>
                  <a:cubicBezTo>
                    <a:pt x="1922" y="7621"/>
                    <a:pt x="1918" y="7620"/>
                    <a:pt x="1914" y="7620"/>
                  </a:cubicBezTo>
                  <a:cubicBezTo>
                    <a:pt x="1879" y="7620"/>
                    <a:pt x="1843" y="7634"/>
                    <a:pt x="1817" y="7659"/>
                  </a:cubicBezTo>
                  <a:cubicBezTo>
                    <a:pt x="1744" y="7740"/>
                    <a:pt x="1758" y="7926"/>
                    <a:pt x="1768" y="8052"/>
                  </a:cubicBezTo>
                  <a:cubicBezTo>
                    <a:pt x="1768" y="8073"/>
                    <a:pt x="1772" y="8090"/>
                    <a:pt x="1775" y="8108"/>
                  </a:cubicBezTo>
                  <a:cubicBezTo>
                    <a:pt x="1782" y="8241"/>
                    <a:pt x="1649" y="8258"/>
                    <a:pt x="1562" y="8269"/>
                  </a:cubicBezTo>
                  <a:cubicBezTo>
                    <a:pt x="1432" y="8286"/>
                    <a:pt x="1282" y="8307"/>
                    <a:pt x="1226" y="8528"/>
                  </a:cubicBezTo>
                  <a:cubicBezTo>
                    <a:pt x="1163" y="8783"/>
                    <a:pt x="988" y="8808"/>
                    <a:pt x="893" y="8822"/>
                  </a:cubicBezTo>
                  <a:lnTo>
                    <a:pt x="865" y="8825"/>
                  </a:lnTo>
                  <a:cubicBezTo>
                    <a:pt x="890" y="8874"/>
                    <a:pt x="918" y="8916"/>
                    <a:pt x="949" y="8958"/>
                  </a:cubicBezTo>
                  <a:cubicBezTo>
                    <a:pt x="1114" y="9193"/>
                    <a:pt x="1156" y="9193"/>
                    <a:pt x="1205" y="9193"/>
                  </a:cubicBezTo>
                  <a:cubicBezTo>
                    <a:pt x="1210" y="9193"/>
                    <a:pt x="1214" y="9193"/>
                    <a:pt x="1219" y="9193"/>
                  </a:cubicBezTo>
                  <a:cubicBezTo>
                    <a:pt x="1297" y="9193"/>
                    <a:pt x="1370" y="9220"/>
                    <a:pt x="1432" y="9270"/>
                  </a:cubicBezTo>
                  <a:cubicBezTo>
                    <a:pt x="1611" y="9396"/>
                    <a:pt x="1495" y="9578"/>
                    <a:pt x="1422" y="9686"/>
                  </a:cubicBezTo>
                  <a:cubicBezTo>
                    <a:pt x="1404" y="9714"/>
                    <a:pt x="1383" y="9746"/>
                    <a:pt x="1369" y="9777"/>
                  </a:cubicBezTo>
                  <a:lnTo>
                    <a:pt x="1383" y="9781"/>
                  </a:lnTo>
                  <a:cubicBezTo>
                    <a:pt x="1572" y="9819"/>
                    <a:pt x="1754" y="10044"/>
                    <a:pt x="1919" y="10240"/>
                  </a:cubicBezTo>
                  <a:cubicBezTo>
                    <a:pt x="1972" y="10310"/>
                    <a:pt x="2031" y="10376"/>
                    <a:pt x="2094" y="10439"/>
                  </a:cubicBezTo>
                  <a:cubicBezTo>
                    <a:pt x="2121" y="10464"/>
                    <a:pt x="2150" y="10475"/>
                    <a:pt x="2184" y="10475"/>
                  </a:cubicBezTo>
                  <a:cubicBezTo>
                    <a:pt x="2236" y="10475"/>
                    <a:pt x="2299" y="10450"/>
                    <a:pt x="2381" y="10415"/>
                  </a:cubicBezTo>
                  <a:cubicBezTo>
                    <a:pt x="2479" y="10366"/>
                    <a:pt x="2581" y="10338"/>
                    <a:pt x="2689" y="10327"/>
                  </a:cubicBezTo>
                  <a:cubicBezTo>
                    <a:pt x="2770" y="10324"/>
                    <a:pt x="2791" y="10271"/>
                    <a:pt x="2812" y="10187"/>
                  </a:cubicBezTo>
                  <a:cubicBezTo>
                    <a:pt x="2826" y="10138"/>
                    <a:pt x="2840" y="10086"/>
                    <a:pt x="2892" y="10068"/>
                  </a:cubicBezTo>
                  <a:cubicBezTo>
                    <a:pt x="2899" y="10067"/>
                    <a:pt x="2906" y="10067"/>
                    <a:pt x="2912" y="10067"/>
                  </a:cubicBezTo>
                  <a:cubicBezTo>
                    <a:pt x="2951" y="10067"/>
                    <a:pt x="2988" y="10084"/>
                    <a:pt x="3015" y="10114"/>
                  </a:cubicBezTo>
                  <a:cubicBezTo>
                    <a:pt x="3134" y="10222"/>
                    <a:pt x="3305" y="10506"/>
                    <a:pt x="3295" y="10691"/>
                  </a:cubicBezTo>
                  <a:cubicBezTo>
                    <a:pt x="3298" y="10747"/>
                    <a:pt x="3270" y="10800"/>
                    <a:pt x="3228" y="10831"/>
                  </a:cubicBezTo>
                  <a:cubicBezTo>
                    <a:pt x="3169" y="10873"/>
                    <a:pt x="3186" y="11013"/>
                    <a:pt x="3197" y="11125"/>
                  </a:cubicBezTo>
                  <a:cubicBezTo>
                    <a:pt x="3207" y="11192"/>
                    <a:pt x="3211" y="11258"/>
                    <a:pt x="3207" y="11325"/>
                  </a:cubicBezTo>
                  <a:cubicBezTo>
                    <a:pt x="3225" y="11337"/>
                    <a:pt x="3274" y="11346"/>
                    <a:pt x="3336" y="11346"/>
                  </a:cubicBezTo>
                  <a:cubicBezTo>
                    <a:pt x="3395" y="11346"/>
                    <a:pt x="3467" y="11338"/>
                    <a:pt x="3536" y="11318"/>
                  </a:cubicBezTo>
                  <a:cubicBezTo>
                    <a:pt x="3634" y="11290"/>
                    <a:pt x="3669" y="11251"/>
                    <a:pt x="3669" y="11237"/>
                  </a:cubicBezTo>
                  <a:cubicBezTo>
                    <a:pt x="3687" y="11160"/>
                    <a:pt x="3757" y="11097"/>
                    <a:pt x="3869" y="11069"/>
                  </a:cubicBezTo>
                  <a:cubicBezTo>
                    <a:pt x="3923" y="11056"/>
                    <a:pt x="3978" y="11050"/>
                    <a:pt x="4032" y="11050"/>
                  </a:cubicBezTo>
                  <a:cubicBezTo>
                    <a:pt x="4219" y="11050"/>
                    <a:pt x="4401" y="11128"/>
                    <a:pt x="4534" y="11269"/>
                  </a:cubicBezTo>
                  <a:cubicBezTo>
                    <a:pt x="4601" y="11349"/>
                    <a:pt x="4674" y="11419"/>
                    <a:pt x="4755" y="11482"/>
                  </a:cubicBezTo>
                  <a:cubicBezTo>
                    <a:pt x="4758" y="11465"/>
                    <a:pt x="4758" y="11444"/>
                    <a:pt x="4758" y="11423"/>
                  </a:cubicBezTo>
                  <a:cubicBezTo>
                    <a:pt x="4758" y="11241"/>
                    <a:pt x="4895" y="11017"/>
                    <a:pt x="5010" y="11013"/>
                  </a:cubicBezTo>
                  <a:cubicBezTo>
                    <a:pt x="5028" y="11013"/>
                    <a:pt x="5112" y="11017"/>
                    <a:pt x="5122" y="11139"/>
                  </a:cubicBezTo>
                  <a:cubicBezTo>
                    <a:pt x="5119" y="11174"/>
                    <a:pt x="5136" y="11202"/>
                    <a:pt x="5164" y="11220"/>
                  </a:cubicBezTo>
                  <a:cubicBezTo>
                    <a:pt x="5189" y="11235"/>
                    <a:pt x="5222" y="11243"/>
                    <a:pt x="5264" y="11243"/>
                  </a:cubicBezTo>
                  <a:cubicBezTo>
                    <a:pt x="5353" y="11243"/>
                    <a:pt x="5479" y="11208"/>
                    <a:pt x="5623" y="11143"/>
                  </a:cubicBezTo>
                  <a:cubicBezTo>
                    <a:pt x="5722" y="11098"/>
                    <a:pt x="5794" y="11071"/>
                    <a:pt x="5846" y="11071"/>
                  </a:cubicBezTo>
                  <a:cubicBezTo>
                    <a:pt x="5879" y="11071"/>
                    <a:pt x="5903" y="11081"/>
                    <a:pt x="5920" y="11104"/>
                  </a:cubicBezTo>
                  <a:cubicBezTo>
                    <a:pt x="5976" y="11174"/>
                    <a:pt x="5906" y="11258"/>
                    <a:pt x="5759" y="11440"/>
                  </a:cubicBezTo>
                  <a:lnTo>
                    <a:pt x="5714" y="11500"/>
                  </a:lnTo>
                  <a:cubicBezTo>
                    <a:pt x="5581" y="11664"/>
                    <a:pt x="5595" y="11874"/>
                    <a:pt x="5605" y="12046"/>
                  </a:cubicBezTo>
                  <a:cubicBezTo>
                    <a:pt x="5612" y="12200"/>
                    <a:pt x="5623" y="12361"/>
                    <a:pt x="5483" y="12396"/>
                  </a:cubicBezTo>
                  <a:cubicBezTo>
                    <a:pt x="5423" y="12410"/>
                    <a:pt x="5350" y="12512"/>
                    <a:pt x="5276" y="12606"/>
                  </a:cubicBezTo>
                  <a:cubicBezTo>
                    <a:pt x="5154" y="12771"/>
                    <a:pt x="5017" y="12956"/>
                    <a:pt x="4807" y="12981"/>
                  </a:cubicBezTo>
                  <a:cubicBezTo>
                    <a:pt x="4527" y="13012"/>
                    <a:pt x="4013" y="13569"/>
                    <a:pt x="3932" y="13681"/>
                  </a:cubicBezTo>
                  <a:cubicBezTo>
                    <a:pt x="3905" y="13715"/>
                    <a:pt x="3862" y="13727"/>
                    <a:pt x="3803" y="13727"/>
                  </a:cubicBezTo>
                  <a:cubicBezTo>
                    <a:pt x="3746" y="13727"/>
                    <a:pt x="3675" y="13716"/>
                    <a:pt x="3589" y="13702"/>
                  </a:cubicBezTo>
                  <a:cubicBezTo>
                    <a:pt x="3493" y="13686"/>
                    <a:pt x="3379" y="13667"/>
                    <a:pt x="3284" y="13667"/>
                  </a:cubicBezTo>
                  <a:cubicBezTo>
                    <a:pt x="3189" y="13667"/>
                    <a:pt x="3113" y="13686"/>
                    <a:pt x="3092" y="13747"/>
                  </a:cubicBezTo>
                  <a:cubicBezTo>
                    <a:pt x="3039" y="13894"/>
                    <a:pt x="2913" y="14021"/>
                    <a:pt x="2812" y="14122"/>
                  </a:cubicBezTo>
                  <a:cubicBezTo>
                    <a:pt x="2763" y="14164"/>
                    <a:pt x="2721" y="14213"/>
                    <a:pt x="2682" y="14266"/>
                  </a:cubicBezTo>
                  <a:cubicBezTo>
                    <a:pt x="2745" y="14259"/>
                    <a:pt x="2920" y="14192"/>
                    <a:pt x="3074" y="14091"/>
                  </a:cubicBezTo>
                  <a:cubicBezTo>
                    <a:pt x="3186" y="14017"/>
                    <a:pt x="3218" y="13968"/>
                    <a:pt x="3221" y="13957"/>
                  </a:cubicBezTo>
                  <a:cubicBezTo>
                    <a:pt x="3225" y="13922"/>
                    <a:pt x="3242" y="13828"/>
                    <a:pt x="3319" y="13803"/>
                  </a:cubicBezTo>
                  <a:cubicBezTo>
                    <a:pt x="3330" y="13801"/>
                    <a:pt x="3340" y="13800"/>
                    <a:pt x="3350" y="13800"/>
                  </a:cubicBezTo>
                  <a:cubicBezTo>
                    <a:pt x="3418" y="13800"/>
                    <a:pt x="3480" y="13857"/>
                    <a:pt x="3526" y="13912"/>
                  </a:cubicBezTo>
                  <a:cubicBezTo>
                    <a:pt x="3536" y="13922"/>
                    <a:pt x="3552" y="13926"/>
                    <a:pt x="3569" y="13926"/>
                  </a:cubicBezTo>
                  <a:cubicBezTo>
                    <a:pt x="3605" y="13926"/>
                    <a:pt x="3649" y="13910"/>
                    <a:pt x="3673" y="13898"/>
                  </a:cubicBezTo>
                  <a:cubicBezTo>
                    <a:pt x="3750" y="13863"/>
                    <a:pt x="3820" y="13817"/>
                    <a:pt x="3883" y="13761"/>
                  </a:cubicBezTo>
                  <a:cubicBezTo>
                    <a:pt x="3955" y="13696"/>
                    <a:pt x="4049" y="13679"/>
                    <a:pt x="4138" y="13679"/>
                  </a:cubicBezTo>
                  <a:cubicBezTo>
                    <a:pt x="4195" y="13679"/>
                    <a:pt x="4251" y="13686"/>
                    <a:pt x="4296" y="13691"/>
                  </a:cubicBezTo>
                  <a:lnTo>
                    <a:pt x="4335" y="13695"/>
                  </a:lnTo>
                  <a:cubicBezTo>
                    <a:pt x="4337" y="13695"/>
                    <a:pt x="4339" y="13695"/>
                    <a:pt x="4341" y="13695"/>
                  </a:cubicBezTo>
                  <a:cubicBezTo>
                    <a:pt x="4361" y="13695"/>
                    <a:pt x="4384" y="13682"/>
                    <a:pt x="4422" y="13656"/>
                  </a:cubicBezTo>
                  <a:cubicBezTo>
                    <a:pt x="4534" y="13576"/>
                    <a:pt x="4664" y="13523"/>
                    <a:pt x="4800" y="13502"/>
                  </a:cubicBezTo>
                  <a:cubicBezTo>
                    <a:pt x="5007" y="13464"/>
                    <a:pt x="5017" y="13425"/>
                    <a:pt x="5042" y="13334"/>
                  </a:cubicBezTo>
                  <a:cubicBezTo>
                    <a:pt x="5049" y="13292"/>
                    <a:pt x="5063" y="13254"/>
                    <a:pt x="5080" y="13215"/>
                  </a:cubicBezTo>
                  <a:cubicBezTo>
                    <a:pt x="5168" y="13009"/>
                    <a:pt x="5994" y="12638"/>
                    <a:pt x="6120" y="12606"/>
                  </a:cubicBezTo>
                  <a:cubicBezTo>
                    <a:pt x="6148" y="12599"/>
                    <a:pt x="6159" y="12578"/>
                    <a:pt x="6176" y="12508"/>
                  </a:cubicBezTo>
                  <a:cubicBezTo>
                    <a:pt x="6190" y="12438"/>
                    <a:pt x="6218" y="12326"/>
                    <a:pt x="6351" y="12316"/>
                  </a:cubicBezTo>
                  <a:cubicBezTo>
                    <a:pt x="6495" y="12305"/>
                    <a:pt x="6761" y="12085"/>
                    <a:pt x="6918" y="11955"/>
                  </a:cubicBezTo>
                  <a:cubicBezTo>
                    <a:pt x="7069" y="11829"/>
                    <a:pt x="7149" y="11822"/>
                    <a:pt x="7226" y="11811"/>
                  </a:cubicBezTo>
                  <a:cubicBezTo>
                    <a:pt x="7268" y="11808"/>
                    <a:pt x="7310" y="11801"/>
                    <a:pt x="7349" y="11783"/>
                  </a:cubicBezTo>
                  <a:cubicBezTo>
                    <a:pt x="7387" y="11769"/>
                    <a:pt x="7394" y="11713"/>
                    <a:pt x="7405" y="11626"/>
                  </a:cubicBezTo>
                  <a:cubicBezTo>
                    <a:pt x="7412" y="11531"/>
                    <a:pt x="7426" y="11402"/>
                    <a:pt x="7555" y="11381"/>
                  </a:cubicBezTo>
                  <a:cubicBezTo>
                    <a:pt x="7685" y="11360"/>
                    <a:pt x="7779" y="11269"/>
                    <a:pt x="7779" y="11167"/>
                  </a:cubicBezTo>
                  <a:cubicBezTo>
                    <a:pt x="7765" y="11139"/>
                    <a:pt x="7639" y="11108"/>
                    <a:pt x="7580" y="11094"/>
                  </a:cubicBezTo>
                  <a:cubicBezTo>
                    <a:pt x="7464" y="11062"/>
                    <a:pt x="7377" y="11041"/>
                    <a:pt x="7349" y="10975"/>
                  </a:cubicBezTo>
                  <a:cubicBezTo>
                    <a:pt x="7328" y="10933"/>
                    <a:pt x="7342" y="10877"/>
                    <a:pt x="7391" y="10814"/>
                  </a:cubicBezTo>
                  <a:cubicBezTo>
                    <a:pt x="7476" y="10698"/>
                    <a:pt x="7712" y="10495"/>
                    <a:pt x="7853" y="10495"/>
                  </a:cubicBezTo>
                  <a:cubicBezTo>
                    <a:pt x="7857" y="10495"/>
                    <a:pt x="7860" y="10495"/>
                    <a:pt x="7863" y="10495"/>
                  </a:cubicBezTo>
                  <a:cubicBezTo>
                    <a:pt x="8010" y="10485"/>
                    <a:pt x="8133" y="10376"/>
                    <a:pt x="8154" y="10229"/>
                  </a:cubicBezTo>
                  <a:cubicBezTo>
                    <a:pt x="8165" y="10075"/>
                    <a:pt x="8273" y="9998"/>
                    <a:pt x="8375" y="9925"/>
                  </a:cubicBezTo>
                  <a:cubicBezTo>
                    <a:pt x="8434" y="9883"/>
                    <a:pt x="8487" y="9837"/>
                    <a:pt x="8536" y="9788"/>
                  </a:cubicBezTo>
                  <a:cubicBezTo>
                    <a:pt x="8585" y="9735"/>
                    <a:pt x="8623" y="9676"/>
                    <a:pt x="8651" y="9613"/>
                  </a:cubicBezTo>
                  <a:cubicBezTo>
                    <a:pt x="8690" y="9532"/>
                    <a:pt x="8728" y="9448"/>
                    <a:pt x="8858" y="9438"/>
                  </a:cubicBezTo>
                  <a:cubicBezTo>
                    <a:pt x="8931" y="9431"/>
                    <a:pt x="9015" y="9357"/>
                    <a:pt x="9099" y="9280"/>
                  </a:cubicBezTo>
                  <a:cubicBezTo>
                    <a:pt x="9162" y="9217"/>
                    <a:pt x="9232" y="9165"/>
                    <a:pt x="9306" y="9119"/>
                  </a:cubicBezTo>
                  <a:cubicBezTo>
                    <a:pt x="9332" y="9098"/>
                    <a:pt x="9364" y="9087"/>
                    <a:pt x="9397" y="9087"/>
                  </a:cubicBezTo>
                  <a:cubicBezTo>
                    <a:pt x="9409" y="9087"/>
                    <a:pt x="9420" y="9089"/>
                    <a:pt x="9432" y="9091"/>
                  </a:cubicBezTo>
                  <a:cubicBezTo>
                    <a:pt x="9463" y="9102"/>
                    <a:pt x="9488" y="9130"/>
                    <a:pt x="9498" y="9161"/>
                  </a:cubicBezTo>
                  <a:cubicBezTo>
                    <a:pt x="9512" y="9196"/>
                    <a:pt x="9530" y="9238"/>
                    <a:pt x="9666" y="9245"/>
                  </a:cubicBezTo>
                  <a:cubicBezTo>
                    <a:pt x="9806" y="9249"/>
                    <a:pt x="9908" y="9305"/>
                    <a:pt x="9939" y="9392"/>
                  </a:cubicBezTo>
                  <a:cubicBezTo>
                    <a:pt x="9964" y="9448"/>
                    <a:pt x="9950" y="9515"/>
                    <a:pt x="9904" y="9557"/>
                  </a:cubicBezTo>
                  <a:cubicBezTo>
                    <a:pt x="9871" y="9588"/>
                    <a:pt x="9827" y="9604"/>
                    <a:pt x="9776" y="9604"/>
                  </a:cubicBezTo>
                  <a:cubicBezTo>
                    <a:pt x="9737" y="9604"/>
                    <a:pt x="9694" y="9594"/>
                    <a:pt x="9649" y="9574"/>
                  </a:cubicBezTo>
                  <a:cubicBezTo>
                    <a:pt x="9561" y="9535"/>
                    <a:pt x="9495" y="9513"/>
                    <a:pt x="9435" y="9513"/>
                  </a:cubicBezTo>
                  <a:cubicBezTo>
                    <a:pt x="9348" y="9513"/>
                    <a:pt x="9271" y="9559"/>
                    <a:pt x="9152" y="9672"/>
                  </a:cubicBezTo>
                  <a:cubicBezTo>
                    <a:pt x="9054" y="9767"/>
                    <a:pt x="9050" y="9816"/>
                    <a:pt x="9043" y="9886"/>
                  </a:cubicBezTo>
                  <a:cubicBezTo>
                    <a:pt x="9040" y="9984"/>
                    <a:pt x="9005" y="10082"/>
                    <a:pt x="8942" y="10163"/>
                  </a:cubicBezTo>
                  <a:cubicBezTo>
                    <a:pt x="8812" y="10338"/>
                    <a:pt x="8823" y="10401"/>
                    <a:pt x="8830" y="10415"/>
                  </a:cubicBezTo>
                  <a:cubicBezTo>
                    <a:pt x="8844" y="10443"/>
                    <a:pt x="8900" y="10453"/>
                    <a:pt x="8931" y="10457"/>
                  </a:cubicBezTo>
                  <a:cubicBezTo>
                    <a:pt x="9050" y="10471"/>
                    <a:pt x="9082" y="10523"/>
                    <a:pt x="9085" y="10565"/>
                  </a:cubicBezTo>
                  <a:cubicBezTo>
                    <a:pt x="9096" y="10698"/>
                    <a:pt x="8847" y="10800"/>
                    <a:pt x="8749" y="10828"/>
                  </a:cubicBezTo>
                  <a:cubicBezTo>
                    <a:pt x="8739" y="10831"/>
                    <a:pt x="8728" y="10835"/>
                    <a:pt x="8718" y="10842"/>
                  </a:cubicBezTo>
                  <a:cubicBezTo>
                    <a:pt x="8784" y="10870"/>
                    <a:pt x="8856" y="10884"/>
                    <a:pt x="8925" y="10884"/>
                  </a:cubicBezTo>
                  <a:cubicBezTo>
                    <a:pt x="8933" y="10884"/>
                    <a:pt x="8941" y="10884"/>
                    <a:pt x="8949" y="10884"/>
                  </a:cubicBezTo>
                  <a:cubicBezTo>
                    <a:pt x="9103" y="10884"/>
                    <a:pt x="9320" y="10737"/>
                    <a:pt x="9547" y="10579"/>
                  </a:cubicBezTo>
                  <a:cubicBezTo>
                    <a:pt x="9691" y="10474"/>
                    <a:pt x="9845" y="10380"/>
                    <a:pt x="9999" y="10296"/>
                  </a:cubicBezTo>
                  <a:cubicBezTo>
                    <a:pt x="10144" y="10223"/>
                    <a:pt x="10275" y="10201"/>
                    <a:pt x="10390" y="10201"/>
                  </a:cubicBezTo>
                  <a:cubicBezTo>
                    <a:pt x="10502" y="10201"/>
                    <a:pt x="10598" y="10222"/>
                    <a:pt x="10675" y="10240"/>
                  </a:cubicBezTo>
                  <a:cubicBezTo>
                    <a:pt x="10710" y="10247"/>
                    <a:pt x="10741" y="10254"/>
                    <a:pt x="10776" y="10257"/>
                  </a:cubicBezTo>
                  <a:cubicBezTo>
                    <a:pt x="10769" y="10247"/>
                    <a:pt x="10766" y="10236"/>
                    <a:pt x="10762" y="10226"/>
                  </a:cubicBezTo>
                  <a:cubicBezTo>
                    <a:pt x="10738" y="10177"/>
                    <a:pt x="10706" y="10114"/>
                    <a:pt x="10731" y="10054"/>
                  </a:cubicBezTo>
                  <a:cubicBezTo>
                    <a:pt x="10738" y="10033"/>
                    <a:pt x="10748" y="10016"/>
                    <a:pt x="10766" y="10002"/>
                  </a:cubicBezTo>
                  <a:lnTo>
                    <a:pt x="10759" y="9998"/>
                  </a:lnTo>
                  <a:cubicBezTo>
                    <a:pt x="10685" y="9949"/>
                    <a:pt x="10577" y="9872"/>
                    <a:pt x="10524" y="9735"/>
                  </a:cubicBezTo>
                  <a:cubicBezTo>
                    <a:pt x="10500" y="9658"/>
                    <a:pt x="10496" y="9609"/>
                    <a:pt x="10517" y="9567"/>
                  </a:cubicBezTo>
                  <a:cubicBezTo>
                    <a:pt x="10542" y="9525"/>
                    <a:pt x="10580" y="9501"/>
                    <a:pt x="10626" y="9494"/>
                  </a:cubicBezTo>
                  <a:cubicBezTo>
                    <a:pt x="10675" y="9480"/>
                    <a:pt x="10696" y="9473"/>
                    <a:pt x="10706" y="9427"/>
                  </a:cubicBezTo>
                  <a:cubicBezTo>
                    <a:pt x="10717" y="9361"/>
                    <a:pt x="10762" y="9305"/>
                    <a:pt x="10825" y="9277"/>
                  </a:cubicBezTo>
                  <a:cubicBezTo>
                    <a:pt x="10843" y="9270"/>
                    <a:pt x="10862" y="9267"/>
                    <a:pt x="10880" y="9267"/>
                  </a:cubicBezTo>
                  <a:cubicBezTo>
                    <a:pt x="10954" y="9267"/>
                    <a:pt x="11034" y="9315"/>
                    <a:pt x="11109" y="9368"/>
                  </a:cubicBezTo>
                  <a:cubicBezTo>
                    <a:pt x="11125" y="9378"/>
                    <a:pt x="11143" y="9381"/>
                    <a:pt x="11166" y="9381"/>
                  </a:cubicBezTo>
                  <a:cubicBezTo>
                    <a:pt x="11183" y="9381"/>
                    <a:pt x="11201" y="9380"/>
                    <a:pt x="11224" y="9378"/>
                  </a:cubicBezTo>
                  <a:cubicBezTo>
                    <a:pt x="11245" y="9376"/>
                    <a:pt x="11268" y="9373"/>
                    <a:pt x="11292" y="9373"/>
                  </a:cubicBezTo>
                  <a:cubicBezTo>
                    <a:pt x="11371" y="9373"/>
                    <a:pt x="11465" y="9400"/>
                    <a:pt x="11532" y="9539"/>
                  </a:cubicBezTo>
                  <a:cubicBezTo>
                    <a:pt x="11551" y="9579"/>
                    <a:pt x="11561" y="9594"/>
                    <a:pt x="11582" y="9594"/>
                  </a:cubicBezTo>
                  <a:cubicBezTo>
                    <a:pt x="11595" y="9594"/>
                    <a:pt x="11613" y="9588"/>
                    <a:pt x="11641" y="9578"/>
                  </a:cubicBezTo>
                  <a:cubicBezTo>
                    <a:pt x="11675" y="9566"/>
                    <a:pt x="11719" y="9549"/>
                    <a:pt x="11771" y="9549"/>
                  </a:cubicBezTo>
                  <a:cubicBezTo>
                    <a:pt x="11821" y="9549"/>
                    <a:pt x="11878" y="9565"/>
                    <a:pt x="11938" y="9613"/>
                  </a:cubicBezTo>
                  <a:cubicBezTo>
                    <a:pt x="11994" y="9658"/>
                    <a:pt x="12050" y="9714"/>
                    <a:pt x="12033" y="9781"/>
                  </a:cubicBezTo>
                  <a:cubicBezTo>
                    <a:pt x="12029" y="9798"/>
                    <a:pt x="12022" y="9812"/>
                    <a:pt x="12008" y="9823"/>
                  </a:cubicBezTo>
                  <a:cubicBezTo>
                    <a:pt x="12078" y="9827"/>
                    <a:pt x="12145" y="9858"/>
                    <a:pt x="12197" y="9907"/>
                  </a:cubicBezTo>
                  <a:cubicBezTo>
                    <a:pt x="12240" y="9946"/>
                    <a:pt x="12266" y="9966"/>
                    <a:pt x="12293" y="9966"/>
                  </a:cubicBezTo>
                  <a:cubicBezTo>
                    <a:pt x="12328" y="9966"/>
                    <a:pt x="12362" y="9931"/>
                    <a:pt x="12432" y="9862"/>
                  </a:cubicBezTo>
                  <a:cubicBezTo>
                    <a:pt x="12452" y="9841"/>
                    <a:pt x="12499" y="9795"/>
                    <a:pt x="12555" y="9795"/>
                  </a:cubicBezTo>
                  <a:cubicBezTo>
                    <a:pt x="12568" y="9795"/>
                    <a:pt x="12580" y="9797"/>
                    <a:pt x="12593" y="9802"/>
                  </a:cubicBezTo>
                  <a:cubicBezTo>
                    <a:pt x="12663" y="9830"/>
                    <a:pt x="12667" y="9928"/>
                    <a:pt x="12667" y="10012"/>
                  </a:cubicBezTo>
                  <a:cubicBezTo>
                    <a:pt x="12702" y="10058"/>
                    <a:pt x="12961" y="10100"/>
                    <a:pt x="13167" y="10135"/>
                  </a:cubicBezTo>
                  <a:lnTo>
                    <a:pt x="13230" y="10145"/>
                  </a:lnTo>
                  <a:cubicBezTo>
                    <a:pt x="13320" y="10160"/>
                    <a:pt x="13429" y="10166"/>
                    <a:pt x="13544" y="10166"/>
                  </a:cubicBezTo>
                  <a:cubicBezTo>
                    <a:pt x="13801" y="10166"/>
                    <a:pt x="14088" y="10137"/>
                    <a:pt x="14266" y="10121"/>
                  </a:cubicBezTo>
                  <a:cubicBezTo>
                    <a:pt x="14326" y="10117"/>
                    <a:pt x="14372" y="10114"/>
                    <a:pt x="14403" y="10110"/>
                  </a:cubicBezTo>
                  <a:cubicBezTo>
                    <a:pt x="14408" y="10110"/>
                    <a:pt x="14413" y="10110"/>
                    <a:pt x="14418" y="10110"/>
                  </a:cubicBezTo>
                  <a:cubicBezTo>
                    <a:pt x="14516" y="10110"/>
                    <a:pt x="14563" y="10176"/>
                    <a:pt x="14606" y="10236"/>
                  </a:cubicBezTo>
                  <a:cubicBezTo>
                    <a:pt x="14669" y="10348"/>
                    <a:pt x="14778" y="10422"/>
                    <a:pt x="14904" y="10439"/>
                  </a:cubicBezTo>
                  <a:cubicBezTo>
                    <a:pt x="14928" y="10444"/>
                    <a:pt x="14950" y="10446"/>
                    <a:pt x="14972" y="10446"/>
                  </a:cubicBezTo>
                  <a:cubicBezTo>
                    <a:pt x="15100" y="10446"/>
                    <a:pt x="15183" y="10371"/>
                    <a:pt x="15264" y="10299"/>
                  </a:cubicBezTo>
                  <a:cubicBezTo>
                    <a:pt x="15330" y="10243"/>
                    <a:pt x="15399" y="10183"/>
                    <a:pt x="15478" y="10183"/>
                  </a:cubicBezTo>
                  <a:cubicBezTo>
                    <a:pt x="15516" y="10183"/>
                    <a:pt x="15557" y="10197"/>
                    <a:pt x="15600" y="10233"/>
                  </a:cubicBezTo>
                  <a:cubicBezTo>
                    <a:pt x="15646" y="10271"/>
                    <a:pt x="15709" y="10331"/>
                    <a:pt x="15709" y="10408"/>
                  </a:cubicBezTo>
                  <a:cubicBezTo>
                    <a:pt x="15709" y="10485"/>
                    <a:pt x="15642" y="10544"/>
                    <a:pt x="15576" y="10597"/>
                  </a:cubicBezTo>
                  <a:cubicBezTo>
                    <a:pt x="15548" y="10618"/>
                    <a:pt x="15523" y="10642"/>
                    <a:pt x="15499" y="10667"/>
                  </a:cubicBezTo>
                  <a:lnTo>
                    <a:pt x="15492" y="10674"/>
                  </a:lnTo>
                  <a:cubicBezTo>
                    <a:pt x="15530" y="10691"/>
                    <a:pt x="15569" y="10705"/>
                    <a:pt x="15611" y="10716"/>
                  </a:cubicBezTo>
                  <a:cubicBezTo>
                    <a:pt x="15653" y="10726"/>
                    <a:pt x="15698" y="10740"/>
                    <a:pt x="15740" y="10758"/>
                  </a:cubicBezTo>
                  <a:cubicBezTo>
                    <a:pt x="15772" y="10772"/>
                    <a:pt x="15810" y="10786"/>
                    <a:pt x="15856" y="10803"/>
                  </a:cubicBezTo>
                  <a:cubicBezTo>
                    <a:pt x="16031" y="10866"/>
                    <a:pt x="16269" y="10954"/>
                    <a:pt x="16405" y="11087"/>
                  </a:cubicBezTo>
                  <a:cubicBezTo>
                    <a:pt x="16441" y="11122"/>
                    <a:pt x="16472" y="11157"/>
                    <a:pt x="16500" y="11192"/>
                  </a:cubicBezTo>
                  <a:cubicBezTo>
                    <a:pt x="16647" y="11363"/>
                    <a:pt x="16826" y="11503"/>
                    <a:pt x="17032" y="11598"/>
                  </a:cubicBezTo>
                  <a:cubicBezTo>
                    <a:pt x="17080" y="11623"/>
                    <a:pt x="17104" y="11627"/>
                    <a:pt x="17114" y="11627"/>
                  </a:cubicBezTo>
                  <a:cubicBezTo>
                    <a:pt x="17118" y="11627"/>
                    <a:pt x="17120" y="11626"/>
                    <a:pt x="17120" y="11626"/>
                  </a:cubicBezTo>
                  <a:cubicBezTo>
                    <a:pt x="17130" y="11584"/>
                    <a:pt x="17130" y="11538"/>
                    <a:pt x="17123" y="11493"/>
                  </a:cubicBezTo>
                  <a:cubicBezTo>
                    <a:pt x="17116" y="11405"/>
                    <a:pt x="17113" y="11328"/>
                    <a:pt x="17176" y="11290"/>
                  </a:cubicBezTo>
                  <a:cubicBezTo>
                    <a:pt x="17193" y="11281"/>
                    <a:pt x="17210" y="11277"/>
                    <a:pt x="17227" y="11277"/>
                  </a:cubicBezTo>
                  <a:cubicBezTo>
                    <a:pt x="17273" y="11277"/>
                    <a:pt x="17316" y="11307"/>
                    <a:pt x="17354" y="11335"/>
                  </a:cubicBezTo>
                  <a:cubicBezTo>
                    <a:pt x="17491" y="11433"/>
                    <a:pt x="17529" y="11437"/>
                    <a:pt x="17561" y="11437"/>
                  </a:cubicBezTo>
                  <a:cubicBezTo>
                    <a:pt x="17624" y="11444"/>
                    <a:pt x="17669" y="11454"/>
                    <a:pt x="17799" y="11570"/>
                  </a:cubicBezTo>
                  <a:cubicBezTo>
                    <a:pt x="17813" y="11584"/>
                    <a:pt x="17827" y="11594"/>
                    <a:pt x="17844" y="11608"/>
                  </a:cubicBezTo>
                  <a:cubicBezTo>
                    <a:pt x="17841" y="11510"/>
                    <a:pt x="17771" y="11283"/>
                    <a:pt x="17739" y="11178"/>
                  </a:cubicBezTo>
                  <a:cubicBezTo>
                    <a:pt x="17708" y="11069"/>
                    <a:pt x="17680" y="10947"/>
                    <a:pt x="17760" y="10912"/>
                  </a:cubicBezTo>
                  <a:cubicBezTo>
                    <a:pt x="17771" y="10906"/>
                    <a:pt x="17783" y="10904"/>
                    <a:pt x="17795" y="10904"/>
                  </a:cubicBezTo>
                  <a:cubicBezTo>
                    <a:pt x="17885" y="10904"/>
                    <a:pt x="17995" y="11044"/>
                    <a:pt x="18075" y="11171"/>
                  </a:cubicBezTo>
                  <a:cubicBezTo>
                    <a:pt x="18198" y="11363"/>
                    <a:pt x="18194" y="11713"/>
                    <a:pt x="18121" y="11941"/>
                  </a:cubicBezTo>
                  <a:cubicBezTo>
                    <a:pt x="18086" y="12037"/>
                    <a:pt x="18006" y="12089"/>
                    <a:pt x="17905" y="12089"/>
                  </a:cubicBezTo>
                  <a:cubicBezTo>
                    <a:pt x="17874" y="12089"/>
                    <a:pt x="17840" y="12084"/>
                    <a:pt x="17806" y="12074"/>
                  </a:cubicBezTo>
                  <a:cubicBezTo>
                    <a:pt x="17683" y="12036"/>
                    <a:pt x="17575" y="11941"/>
                    <a:pt x="17589" y="11839"/>
                  </a:cubicBezTo>
                  <a:cubicBezTo>
                    <a:pt x="17577" y="11838"/>
                    <a:pt x="17565" y="11837"/>
                    <a:pt x="17553" y="11837"/>
                  </a:cubicBezTo>
                  <a:cubicBezTo>
                    <a:pt x="17506" y="11837"/>
                    <a:pt x="17459" y="11849"/>
                    <a:pt x="17414" y="11871"/>
                  </a:cubicBezTo>
                  <a:cubicBezTo>
                    <a:pt x="17396" y="11881"/>
                    <a:pt x="17351" y="11906"/>
                    <a:pt x="17347" y="11941"/>
                  </a:cubicBezTo>
                  <a:cubicBezTo>
                    <a:pt x="17340" y="12071"/>
                    <a:pt x="17578" y="12375"/>
                    <a:pt x="17743" y="12403"/>
                  </a:cubicBezTo>
                  <a:cubicBezTo>
                    <a:pt x="17907" y="12435"/>
                    <a:pt x="17907" y="12592"/>
                    <a:pt x="17907" y="12687"/>
                  </a:cubicBezTo>
                  <a:cubicBezTo>
                    <a:pt x="17907" y="12718"/>
                    <a:pt x="17911" y="12753"/>
                    <a:pt x="17918" y="12785"/>
                  </a:cubicBezTo>
                  <a:cubicBezTo>
                    <a:pt x="18037" y="12820"/>
                    <a:pt x="18086" y="12942"/>
                    <a:pt x="18117" y="13030"/>
                  </a:cubicBezTo>
                  <a:cubicBezTo>
                    <a:pt x="18124" y="13044"/>
                    <a:pt x="18131" y="13061"/>
                    <a:pt x="18138" y="13075"/>
                  </a:cubicBezTo>
                  <a:cubicBezTo>
                    <a:pt x="18159" y="12988"/>
                    <a:pt x="18138" y="12739"/>
                    <a:pt x="18051" y="12603"/>
                  </a:cubicBezTo>
                  <a:cubicBezTo>
                    <a:pt x="17963" y="12463"/>
                    <a:pt x="17956" y="12288"/>
                    <a:pt x="18030" y="12190"/>
                  </a:cubicBezTo>
                  <a:cubicBezTo>
                    <a:pt x="18060" y="12152"/>
                    <a:pt x="18106" y="12129"/>
                    <a:pt x="18154" y="12129"/>
                  </a:cubicBezTo>
                  <a:cubicBezTo>
                    <a:pt x="18173" y="12129"/>
                    <a:pt x="18193" y="12133"/>
                    <a:pt x="18212" y="12141"/>
                  </a:cubicBezTo>
                  <a:cubicBezTo>
                    <a:pt x="18345" y="12183"/>
                    <a:pt x="18327" y="12330"/>
                    <a:pt x="18313" y="12424"/>
                  </a:cubicBezTo>
                  <a:cubicBezTo>
                    <a:pt x="18306" y="12463"/>
                    <a:pt x="18306" y="12505"/>
                    <a:pt x="18310" y="12543"/>
                  </a:cubicBezTo>
                  <a:cubicBezTo>
                    <a:pt x="18338" y="12526"/>
                    <a:pt x="18362" y="12505"/>
                    <a:pt x="18383" y="12484"/>
                  </a:cubicBezTo>
                  <a:cubicBezTo>
                    <a:pt x="18436" y="12431"/>
                    <a:pt x="18495" y="12389"/>
                    <a:pt x="18559" y="12351"/>
                  </a:cubicBezTo>
                  <a:cubicBezTo>
                    <a:pt x="18601" y="12326"/>
                    <a:pt x="18594" y="12274"/>
                    <a:pt x="18548" y="12141"/>
                  </a:cubicBezTo>
                  <a:cubicBezTo>
                    <a:pt x="18517" y="12046"/>
                    <a:pt x="18481" y="11945"/>
                    <a:pt x="18517" y="11860"/>
                  </a:cubicBezTo>
                  <a:cubicBezTo>
                    <a:pt x="18533" y="11814"/>
                    <a:pt x="18575" y="11780"/>
                    <a:pt x="18625" y="11780"/>
                  </a:cubicBezTo>
                  <a:cubicBezTo>
                    <a:pt x="18627" y="11780"/>
                    <a:pt x="18630" y="11780"/>
                    <a:pt x="18632" y="11780"/>
                  </a:cubicBezTo>
                  <a:cubicBezTo>
                    <a:pt x="18772" y="11787"/>
                    <a:pt x="18916" y="12060"/>
                    <a:pt x="18968" y="12246"/>
                  </a:cubicBezTo>
                  <a:cubicBezTo>
                    <a:pt x="19024" y="12442"/>
                    <a:pt x="18916" y="12522"/>
                    <a:pt x="18846" y="12575"/>
                  </a:cubicBezTo>
                  <a:cubicBezTo>
                    <a:pt x="18807" y="12606"/>
                    <a:pt x="18790" y="12620"/>
                    <a:pt x="18790" y="12638"/>
                  </a:cubicBezTo>
                  <a:cubicBezTo>
                    <a:pt x="18790" y="12774"/>
                    <a:pt x="18653" y="12795"/>
                    <a:pt x="18569" y="12806"/>
                  </a:cubicBezTo>
                  <a:cubicBezTo>
                    <a:pt x="18534" y="12806"/>
                    <a:pt x="18499" y="12816"/>
                    <a:pt x="18467" y="12830"/>
                  </a:cubicBezTo>
                  <a:cubicBezTo>
                    <a:pt x="18429" y="12883"/>
                    <a:pt x="18450" y="13177"/>
                    <a:pt x="18488" y="13268"/>
                  </a:cubicBezTo>
                  <a:cubicBezTo>
                    <a:pt x="18506" y="13240"/>
                    <a:pt x="18520" y="13212"/>
                    <a:pt x="18534" y="13180"/>
                  </a:cubicBezTo>
                  <a:cubicBezTo>
                    <a:pt x="18568" y="13102"/>
                    <a:pt x="18596" y="13037"/>
                    <a:pt x="18662" y="13037"/>
                  </a:cubicBezTo>
                  <a:cubicBezTo>
                    <a:pt x="18664" y="13037"/>
                    <a:pt x="18665" y="13037"/>
                    <a:pt x="18667" y="13037"/>
                  </a:cubicBezTo>
                  <a:cubicBezTo>
                    <a:pt x="18737" y="13040"/>
                    <a:pt x="18751" y="13110"/>
                    <a:pt x="18762" y="13138"/>
                  </a:cubicBezTo>
                  <a:cubicBezTo>
                    <a:pt x="18786" y="13121"/>
                    <a:pt x="18811" y="13100"/>
                    <a:pt x="18832" y="13079"/>
                  </a:cubicBezTo>
                  <a:cubicBezTo>
                    <a:pt x="18890" y="13024"/>
                    <a:pt x="18945" y="12974"/>
                    <a:pt x="19005" y="12974"/>
                  </a:cubicBezTo>
                  <a:cubicBezTo>
                    <a:pt x="19014" y="12974"/>
                    <a:pt x="19022" y="12975"/>
                    <a:pt x="19031" y="12977"/>
                  </a:cubicBezTo>
                  <a:cubicBezTo>
                    <a:pt x="19070" y="12988"/>
                    <a:pt x="19101" y="13019"/>
                    <a:pt x="19112" y="13061"/>
                  </a:cubicBezTo>
                  <a:lnTo>
                    <a:pt x="19112" y="13047"/>
                  </a:lnTo>
                  <a:cubicBezTo>
                    <a:pt x="19112" y="12942"/>
                    <a:pt x="19178" y="12827"/>
                    <a:pt x="19301" y="12816"/>
                  </a:cubicBezTo>
                  <a:cubicBezTo>
                    <a:pt x="19306" y="12816"/>
                    <a:pt x="19311" y="12815"/>
                    <a:pt x="19316" y="12815"/>
                  </a:cubicBezTo>
                  <a:cubicBezTo>
                    <a:pt x="19382" y="12815"/>
                    <a:pt x="19454" y="12857"/>
                    <a:pt x="19535" y="12939"/>
                  </a:cubicBezTo>
                  <a:cubicBezTo>
                    <a:pt x="19665" y="13072"/>
                    <a:pt x="19805" y="13306"/>
                    <a:pt x="19798" y="13432"/>
                  </a:cubicBezTo>
                  <a:cubicBezTo>
                    <a:pt x="19787" y="13558"/>
                    <a:pt x="19714" y="13597"/>
                    <a:pt x="19640" y="13642"/>
                  </a:cubicBezTo>
                  <a:cubicBezTo>
                    <a:pt x="19591" y="13670"/>
                    <a:pt x="19542" y="13709"/>
                    <a:pt x="19500" y="13751"/>
                  </a:cubicBezTo>
                  <a:cubicBezTo>
                    <a:pt x="19472" y="13782"/>
                    <a:pt x="19434" y="13803"/>
                    <a:pt x="19392" y="13807"/>
                  </a:cubicBezTo>
                  <a:lnTo>
                    <a:pt x="19385" y="13807"/>
                  </a:lnTo>
                  <a:cubicBezTo>
                    <a:pt x="19297" y="13807"/>
                    <a:pt x="19227" y="13733"/>
                    <a:pt x="19150" y="13660"/>
                  </a:cubicBezTo>
                  <a:cubicBezTo>
                    <a:pt x="19099" y="13609"/>
                    <a:pt x="19028" y="13541"/>
                    <a:pt x="18988" y="13541"/>
                  </a:cubicBezTo>
                  <a:cubicBezTo>
                    <a:pt x="18987" y="13541"/>
                    <a:pt x="18987" y="13541"/>
                    <a:pt x="18986" y="13541"/>
                  </a:cubicBezTo>
                  <a:lnTo>
                    <a:pt x="18979" y="13541"/>
                  </a:lnTo>
                  <a:cubicBezTo>
                    <a:pt x="18972" y="13579"/>
                    <a:pt x="19031" y="13702"/>
                    <a:pt x="19063" y="13765"/>
                  </a:cubicBezTo>
                  <a:cubicBezTo>
                    <a:pt x="19080" y="13803"/>
                    <a:pt x="19098" y="13838"/>
                    <a:pt x="19112" y="13873"/>
                  </a:cubicBezTo>
                  <a:cubicBezTo>
                    <a:pt x="19154" y="13968"/>
                    <a:pt x="19119" y="14070"/>
                    <a:pt x="19087" y="14157"/>
                  </a:cubicBezTo>
                  <a:cubicBezTo>
                    <a:pt x="19042" y="14283"/>
                    <a:pt x="19031" y="14332"/>
                    <a:pt x="19101" y="14378"/>
                  </a:cubicBezTo>
                  <a:cubicBezTo>
                    <a:pt x="19119" y="14392"/>
                    <a:pt x="19136" y="14402"/>
                    <a:pt x="19157" y="14409"/>
                  </a:cubicBezTo>
                  <a:cubicBezTo>
                    <a:pt x="19161" y="14385"/>
                    <a:pt x="19164" y="14364"/>
                    <a:pt x="19168" y="14339"/>
                  </a:cubicBezTo>
                  <a:cubicBezTo>
                    <a:pt x="19168" y="14301"/>
                    <a:pt x="19175" y="14266"/>
                    <a:pt x="19185" y="14227"/>
                  </a:cubicBezTo>
                  <a:cubicBezTo>
                    <a:pt x="19199" y="14192"/>
                    <a:pt x="19227" y="14164"/>
                    <a:pt x="19262" y="14154"/>
                  </a:cubicBezTo>
                  <a:cubicBezTo>
                    <a:pt x="19273" y="14151"/>
                    <a:pt x="19284" y="14150"/>
                    <a:pt x="19296" y="14150"/>
                  </a:cubicBezTo>
                  <a:cubicBezTo>
                    <a:pt x="19375" y="14150"/>
                    <a:pt x="19467" y="14211"/>
                    <a:pt x="19574" y="14297"/>
                  </a:cubicBezTo>
                  <a:cubicBezTo>
                    <a:pt x="19598" y="14220"/>
                    <a:pt x="19609" y="14140"/>
                    <a:pt x="19605" y="14059"/>
                  </a:cubicBezTo>
                  <a:cubicBezTo>
                    <a:pt x="19602" y="14003"/>
                    <a:pt x="19637" y="13957"/>
                    <a:pt x="19686" y="13943"/>
                  </a:cubicBezTo>
                  <a:cubicBezTo>
                    <a:pt x="19698" y="13939"/>
                    <a:pt x="19712" y="13938"/>
                    <a:pt x="19726" y="13938"/>
                  </a:cubicBezTo>
                  <a:cubicBezTo>
                    <a:pt x="19812" y="13938"/>
                    <a:pt x="19925" y="14006"/>
                    <a:pt x="19997" y="14108"/>
                  </a:cubicBezTo>
                  <a:lnTo>
                    <a:pt x="20008" y="14094"/>
                  </a:lnTo>
                  <a:cubicBezTo>
                    <a:pt x="20040" y="14040"/>
                    <a:pt x="20091" y="13955"/>
                    <a:pt x="20184" y="13955"/>
                  </a:cubicBezTo>
                  <a:cubicBezTo>
                    <a:pt x="20194" y="13955"/>
                    <a:pt x="20204" y="13956"/>
                    <a:pt x="20214" y="13957"/>
                  </a:cubicBezTo>
                  <a:cubicBezTo>
                    <a:pt x="20291" y="13968"/>
                    <a:pt x="20344" y="14031"/>
                    <a:pt x="20347" y="14108"/>
                  </a:cubicBezTo>
                  <a:cubicBezTo>
                    <a:pt x="20351" y="14168"/>
                    <a:pt x="20344" y="14231"/>
                    <a:pt x="20330" y="14294"/>
                  </a:cubicBezTo>
                  <a:cubicBezTo>
                    <a:pt x="20326" y="14322"/>
                    <a:pt x="20323" y="14350"/>
                    <a:pt x="20319" y="14374"/>
                  </a:cubicBezTo>
                  <a:lnTo>
                    <a:pt x="20351" y="14364"/>
                  </a:lnTo>
                  <a:cubicBezTo>
                    <a:pt x="20387" y="14348"/>
                    <a:pt x="20424" y="14332"/>
                    <a:pt x="20459" y="14332"/>
                  </a:cubicBezTo>
                  <a:cubicBezTo>
                    <a:pt x="20479" y="14332"/>
                    <a:pt x="20498" y="14337"/>
                    <a:pt x="20515" y="14350"/>
                  </a:cubicBezTo>
                  <a:cubicBezTo>
                    <a:pt x="20526" y="14360"/>
                    <a:pt x="20533" y="14371"/>
                    <a:pt x="20540" y="14385"/>
                  </a:cubicBezTo>
                  <a:lnTo>
                    <a:pt x="20603" y="14339"/>
                  </a:lnTo>
                  <a:lnTo>
                    <a:pt x="20621" y="14329"/>
                  </a:lnTo>
                  <a:lnTo>
                    <a:pt x="20677" y="14290"/>
                  </a:lnTo>
                  <a:lnTo>
                    <a:pt x="20694" y="14276"/>
                  </a:lnTo>
                  <a:lnTo>
                    <a:pt x="20743" y="14241"/>
                  </a:lnTo>
                  <a:lnTo>
                    <a:pt x="20761" y="14231"/>
                  </a:lnTo>
                  <a:lnTo>
                    <a:pt x="20817" y="14192"/>
                  </a:lnTo>
                  <a:cubicBezTo>
                    <a:pt x="20848" y="14171"/>
                    <a:pt x="20869" y="14147"/>
                    <a:pt x="20869" y="14136"/>
                  </a:cubicBezTo>
                  <a:cubicBezTo>
                    <a:pt x="20873" y="14112"/>
                    <a:pt x="20827" y="14066"/>
                    <a:pt x="20792" y="14028"/>
                  </a:cubicBezTo>
                  <a:lnTo>
                    <a:pt x="20782" y="14014"/>
                  </a:lnTo>
                  <a:cubicBezTo>
                    <a:pt x="20750" y="13982"/>
                    <a:pt x="20726" y="13950"/>
                    <a:pt x="20701" y="13915"/>
                  </a:cubicBezTo>
                  <a:cubicBezTo>
                    <a:pt x="20663" y="13859"/>
                    <a:pt x="20656" y="13786"/>
                    <a:pt x="20680" y="13723"/>
                  </a:cubicBezTo>
                  <a:cubicBezTo>
                    <a:pt x="20726" y="13604"/>
                    <a:pt x="20761" y="13516"/>
                    <a:pt x="20557" y="13394"/>
                  </a:cubicBezTo>
                  <a:cubicBezTo>
                    <a:pt x="20540" y="13380"/>
                    <a:pt x="20522" y="13369"/>
                    <a:pt x="20498" y="13359"/>
                  </a:cubicBezTo>
                  <a:cubicBezTo>
                    <a:pt x="20403" y="13310"/>
                    <a:pt x="20302" y="13264"/>
                    <a:pt x="20200" y="13226"/>
                  </a:cubicBezTo>
                  <a:cubicBezTo>
                    <a:pt x="19703" y="13030"/>
                    <a:pt x="19626" y="12876"/>
                    <a:pt x="19423" y="12473"/>
                  </a:cubicBezTo>
                  <a:cubicBezTo>
                    <a:pt x="19364" y="12358"/>
                    <a:pt x="19290" y="12218"/>
                    <a:pt x="19196" y="12046"/>
                  </a:cubicBezTo>
                  <a:cubicBezTo>
                    <a:pt x="18975" y="11654"/>
                    <a:pt x="18657" y="11384"/>
                    <a:pt x="18404" y="11167"/>
                  </a:cubicBezTo>
                  <a:cubicBezTo>
                    <a:pt x="18173" y="10971"/>
                    <a:pt x="18009" y="10828"/>
                    <a:pt x="18009" y="10674"/>
                  </a:cubicBezTo>
                  <a:cubicBezTo>
                    <a:pt x="18009" y="10653"/>
                    <a:pt x="17998" y="10632"/>
                    <a:pt x="17984" y="10618"/>
                  </a:cubicBezTo>
                  <a:lnTo>
                    <a:pt x="17981" y="10614"/>
                  </a:lnTo>
                  <a:lnTo>
                    <a:pt x="17974" y="10607"/>
                  </a:lnTo>
                  <a:cubicBezTo>
                    <a:pt x="17967" y="10604"/>
                    <a:pt x="17963" y="10600"/>
                    <a:pt x="17960" y="10597"/>
                  </a:cubicBezTo>
                  <a:cubicBezTo>
                    <a:pt x="17949" y="10593"/>
                    <a:pt x="17942" y="10586"/>
                    <a:pt x="17932" y="10583"/>
                  </a:cubicBezTo>
                  <a:cubicBezTo>
                    <a:pt x="17918" y="10576"/>
                    <a:pt x="17904" y="10572"/>
                    <a:pt x="17890" y="10565"/>
                  </a:cubicBezTo>
                  <a:lnTo>
                    <a:pt x="17886" y="10565"/>
                  </a:lnTo>
                  <a:cubicBezTo>
                    <a:pt x="17869" y="10562"/>
                    <a:pt x="17855" y="10558"/>
                    <a:pt x="17837" y="10555"/>
                  </a:cubicBezTo>
                  <a:lnTo>
                    <a:pt x="17827" y="10555"/>
                  </a:lnTo>
                  <a:cubicBezTo>
                    <a:pt x="17809" y="10551"/>
                    <a:pt x="17795" y="10551"/>
                    <a:pt x="17778" y="10548"/>
                  </a:cubicBezTo>
                  <a:lnTo>
                    <a:pt x="17708" y="10548"/>
                  </a:lnTo>
                  <a:cubicBezTo>
                    <a:pt x="17522" y="10548"/>
                    <a:pt x="17400" y="10607"/>
                    <a:pt x="17400" y="10646"/>
                  </a:cubicBezTo>
                  <a:cubicBezTo>
                    <a:pt x="17400" y="10838"/>
                    <a:pt x="17207" y="10929"/>
                    <a:pt x="17036" y="11006"/>
                  </a:cubicBezTo>
                  <a:cubicBezTo>
                    <a:pt x="16976" y="11031"/>
                    <a:pt x="16924" y="11059"/>
                    <a:pt x="16868" y="11090"/>
                  </a:cubicBezTo>
                  <a:cubicBezTo>
                    <a:pt x="16818" y="11123"/>
                    <a:pt x="16773" y="11136"/>
                    <a:pt x="16731" y="11136"/>
                  </a:cubicBezTo>
                  <a:cubicBezTo>
                    <a:pt x="16607" y="11136"/>
                    <a:pt x="16517" y="11012"/>
                    <a:pt x="16430" y="10894"/>
                  </a:cubicBezTo>
                  <a:cubicBezTo>
                    <a:pt x="16409" y="10863"/>
                    <a:pt x="16388" y="10831"/>
                    <a:pt x="16360" y="10800"/>
                  </a:cubicBezTo>
                  <a:cubicBezTo>
                    <a:pt x="16342" y="10775"/>
                    <a:pt x="16325" y="10754"/>
                    <a:pt x="16304" y="10733"/>
                  </a:cubicBezTo>
                  <a:cubicBezTo>
                    <a:pt x="16234" y="10667"/>
                    <a:pt x="16160" y="10600"/>
                    <a:pt x="16080" y="10541"/>
                  </a:cubicBezTo>
                  <a:cubicBezTo>
                    <a:pt x="15996" y="10478"/>
                    <a:pt x="15915" y="10404"/>
                    <a:pt x="15845" y="10327"/>
                  </a:cubicBezTo>
                  <a:cubicBezTo>
                    <a:pt x="15828" y="10303"/>
                    <a:pt x="15810" y="10278"/>
                    <a:pt x="15803" y="10247"/>
                  </a:cubicBezTo>
                  <a:cubicBezTo>
                    <a:pt x="15800" y="10236"/>
                    <a:pt x="15796" y="10222"/>
                    <a:pt x="15796" y="10208"/>
                  </a:cubicBezTo>
                  <a:cubicBezTo>
                    <a:pt x="15796" y="10145"/>
                    <a:pt x="15765" y="10030"/>
                    <a:pt x="15695" y="9988"/>
                  </a:cubicBezTo>
                  <a:cubicBezTo>
                    <a:pt x="15674" y="9973"/>
                    <a:pt x="15650" y="9966"/>
                    <a:pt x="15623" y="9966"/>
                  </a:cubicBezTo>
                  <a:cubicBezTo>
                    <a:pt x="15592" y="9966"/>
                    <a:pt x="15558" y="9976"/>
                    <a:pt x="15520" y="9995"/>
                  </a:cubicBezTo>
                  <a:cubicBezTo>
                    <a:pt x="15420" y="10041"/>
                    <a:pt x="15314" y="10064"/>
                    <a:pt x="15206" y="10064"/>
                  </a:cubicBezTo>
                  <a:cubicBezTo>
                    <a:pt x="15184" y="10064"/>
                    <a:pt x="15163" y="10063"/>
                    <a:pt x="15142" y="10061"/>
                  </a:cubicBezTo>
                  <a:cubicBezTo>
                    <a:pt x="15120" y="10059"/>
                    <a:pt x="15103" y="10058"/>
                    <a:pt x="15089" y="10058"/>
                  </a:cubicBezTo>
                  <a:cubicBezTo>
                    <a:pt x="15061" y="10058"/>
                    <a:pt x="15050" y="10063"/>
                    <a:pt x="15040" y="10075"/>
                  </a:cubicBezTo>
                  <a:cubicBezTo>
                    <a:pt x="15006" y="10115"/>
                    <a:pt x="14963" y="10130"/>
                    <a:pt x="14917" y="10130"/>
                  </a:cubicBezTo>
                  <a:cubicBezTo>
                    <a:pt x="14804" y="10130"/>
                    <a:pt x="14679" y="10039"/>
                    <a:pt x="14659" y="10026"/>
                  </a:cubicBezTo>
                  <a:lnTo>
                    <a:pt x="14634" y="10005"/>
                  </a:lnTo>
                  <a:lnTo>
                    <a:pt x="14634" y="1645"/>
                  </a:lnTo>
                  <a:cubicBezTo>
                    <a:pt x="14561" y="1638"/>
                    <a:pt x="14494" y="1621"/>
                    <a:pt x="14424" y="1600"/>
                  </a:cubicBezTo>
                  <a:cubicBezTo>
                    <a:pt x="14361" y="1565"/>
                    <a:pt x="14298" y="1540"/>
                    <a:pt x="14231" y="1512"/>
                  </a:cubicBezTo>
                  <a:cubicBezTo>
                    <a:pt x="13951" y="1401"/>
                    <a:pt x="13614" y="1266"/>
                    <a:pt x="13392" y="1266"/>
                  </a:cubicBezTo>
                  <a:cubicBezTo>
                    <a:pt x="13361" y="1266"/>
                    <a:pt x="13333" y="1268"/>
                    <a:pt x="13307" y="1274"/>
                  </a:cubicBezTo>
                  <a:cubicBezTo>
                    <a:pt x="13162" y="1306"/>
                    <a:pt x="12843" y="1360"/>
                    <a:pt x="12576" y="1360"/>
                  </a:cubicBezTo>
                  <a:cubicBezTo>
                    <a:pt x="12437" y="1360"/>
                    <a:pt x="12312" y="1345"/>
                    <a:pt x="12232" y="1305"/>
                  </a:cubicBezTo>
                  <a:cubicBezTo>
                    <a:pt x="12109" y="1245"/>
                    <a:pt x="11923" y="1172"/>
                    <a:pt x="11652" y="1172"/>
                  </a:cubicBezTo>
                  <a:cubicBezTo>
                    <a:pt x="11578" y="1172"/>
                    <a:pt x="11497" y="1177"/>
                    <a:pt x="11410" y="1190"/>
                  </a:cubicBezTo>
                  <a:cubicBezTo>
                    <a:pt x="11367" y="1196"/>
                    <a:pt x="11326" y="1199"/>
                    <a:pt x="11287" y="1199"/>
                  </a:cubicBezTo>
                  <a:cubicBezTo>
                    <a:pt x="11085" y="1199"/>
                    <a:pt x="10917" y="1124"/>
                    <a:pt x="10727" y="1036"/>
                  </a:cubicBezTo>
                  <a:cubicBezTo>
                    <a:pt x="10563" y="959"/>
                    <a:pt x="10395" y="896"/>
                    <a:pt x="10220" y="850"/>
                  </a:cubicBezTo>
                  <a:cubicBezTo>
                    <a:pt x="10089" y="819"/>
                    <a:pt x="9945" y="807"/>
                    <a:pt x="9800" y="807"/>
                  </a:cubicBezTo>
                  <a:cubicBezTo>
                    <a:pt x="9391" y="807"/>
                    <a:pt x="8978" y="904"/>
                    <a:pt x="8865" y="945"/>
                  </a:cubicBezTo>
                  <a:cubicBezTo>
                    <a:pt x="8838" y="954"/>
                    <a:pt x="8814" y="957"/>
                    <a:pt x="8793" y="957"/>
                  </a:cubicBezTo>
                  <a:cubicBezTo>
                    <a:pt x="8711" y="957"/>
                    <a:pt x="8667" y="902"/>
                    <a:pt x="8634" y="861"/>
                  </a:cubicBezTo>
                  <a:cubicBezTo>
                    <a:pt x="8600" y="818"/>
                    <a:pt x="8580" y="789"/>
                    <a:pt x="8524" y="789"/>
                  </a:cubicBezTo>
                  <a:cubicBezTo>
                    <a:pt x="8516" y="789"/>
                    <a:pt x="8507" y="789"/>
                    <a:pt x="8497" y="791"/>
                  </a:cubicBezTo>
                  <a:cubicBezTo>
                    <a:pt x="8479" y="793"/>
                    <a:pt x="8460" y="794"/>
                    <a:pt x="8443" y="794"/>
                  </a:cubicBezTo>
                  <a:cubicBezTo>
                    <a:pt x="8403" y="794"/>
                    <a:pt x="8366" y="787"/>
                    <a:pt x="8340" y="763"/>
                  </a:cubicBezTo>
                  <a:cubicBezTo>
                    <a:pt x="8308" y="728"/>
                    <a:pt x="8294" y="682"/>
                    <a:pt x="8305" y="640"/>
                  </a:cubicBezTo>
                  <a:cubicBezTo>
                    <a:pt x="8308" y="584"/>
                    <a:pt x="8294" y="528"/>
                    <a:pt x="8266" y="483"/>
                  </a:cubicBezTo>
                  <a:cubicBezTo>
                    <a:pt x="8238" y="443"/>
                    <a:pt x="8163" y="430"/>
                    <a:pt x="8068" y="430"/>
                  </a:cubicBezTo>
                  <a:cubicBezTo>
                    <a:pt x="7911" y="430"/>
                    <a:pt x="7701" y="468"/>
                    <a:pt x="7576" y="490"/>
                  </a:cubicBezTo>
                  <a:cubicBezTo>
                    <a:pt x="7499" y="507"/>
                    <a:pt x="7429" y="518"/>
                    <a:pt x="7380" y="525"/>
                  </a:cubicBezTo>
                  <a:cubicBezTo>
                    <a:pt x="7362" y="527"/>
                    <a:pt x="7344" y="527"/>
                    <a:pt x="7328" y="527"/>
                  </a:cubicBezTo>
                  <a:cubicBezTo>
                    <a:pt x="7214" y="527"/>
                    <a:pt x="7147" y="488"/>
                    <a:pt x="7111" y="451"/>
                  </a:cubicBezTo>
                  <a:cubicBezTo>
                    <a:pt x="7058" y="395"/>
                    <a:pt x="7034" y="318"/>
                    <a:pt x="7041" y="241"/>
                  </a:cubicBezTo>
                  <a:lnTo>
                    <a:pt x="7041" y="241"/>
                  </a:lnTo>
                  <a:cubicBezTo>
                    <a:pt x="6974" y="252"/>
                    <a:pt x="6918" y="290"/>
                    <a:pt x="6883" y="346"/>
                  </a:cubicBezTo>
                  <a:cubicBezTo>
                    <a:pt x="6827" y="437"/>
                    <a:pt x="6729" y="497"/>
                    <a:pt x="6621" y="507"/>
                  </a:cubicBezTo>
                  <a:cubicBezTo>
                    <a:pt x="6602" y="511"/>
                    <a:pt x="6583" y="512"/>
                    <a:pt x="6565" y="512"/>
                  </a:cubicBezTo>
                  <a:cubicBezTo>
                    <a:pt x="6488" y="512"/>
                    <a:pt x="6414" y="484"/>
                    <a:pt x="6355" y="434"/>
                  </a:cubicBezTo>
                  <a:cubicBezTo>
                    <a:pt x="6327" y="409"/>
                    <a:pt x="6313" y="371"/>
                    <a:pt x="6320" y="336"/>
                  </a:cubicBezTo>
                  <a:cubicBezTo>
                    <a:pt x="6327" y="269"/>
                    <a:pt x="6390" y="238"/>
                    <a:pt x="6460" y="203"/>
                  </a:cubicBezTo>
                  <a:cubicBezTo>
                    <a:pt x="6495" y="189"/>
                    <a:pt x="6526" y="164"/>
                    <a:pt x="6554" y="140"/>
                  </a:cubicBezTo>
                  <a:cubicBezTo>
                    <a:pt x="6526" y="98"/>
                    <a:pt x="6316" y="42"/>
                    <a:pt x="6250" y="24"/>
                  </a:cubicBezTo>
                  <a:cubicBezTo>
                    <a:pt x="6215" y="17"/>
                    <a:pt x="6187" y="7"/>
                    <a:pt x="6166" y="3"/>
                  </a:cubicBezTo>
                  <a:cubicBezTo>
                    <a:pt x="6159" y="1"/>
                    <a:pt x="6153" y="0"/>
                    <a:pt x="614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34"/>
            <p:cNvSpPr/>
            <p:nvPr/>
          </p:nvSpPr>
          <p:spPr>
            <a:xfrm>
              <a:off x="4698856" y="2500770"/>
              <a:ext cx="717066" cy="352773"/>
            </a:xfrm>
            <a:custGeom>
              <a:rect b="b" l="l" r="r" t="t"/>
              <a:pathLst>
                <a:path extrusionOk="0" h="15527" w="31561">
                  <a:moveTo>
                    <a:pt x="16248" y="0"/>
                  </a:moveTo>
                  <a:cubicBezTo>
                    <a:pt x="16227" y="11"/>
                    <a:pt x="16196" y="105"/>
                    <a:pt x="16192" y="207"/>
                  </a:cubicBezTo>
                  <a:lnTo>
                    <a:pt x="16192" y="273"/>
                  </a:lnTo>
                  <a:lnTo>
                    <a:pt x="16129" y="273"/>
                  </a:lnTo>
                  <a:lnTo>
                    <a:pt x="1191" y="354"/>
                  </a:lnTo>
                  <a:cubicBezTo>
                    <a:pt x="1286" y="476"/>
                    <a:pt x="1272" y="588"/>
                    <a:pt x="1261" y="693"/>
                  </a:cubicBezTo>
                  <a:cubicBezTo>
                    <a:pt x="1251" y="767"/>
                    <a:pt x="1254" y="840"/>
                    <a:pt x="1268" y="914"/>
                  </a:cubicBezTo>
                  <a:cubicBezTo>
                    <a:pt x="1314" y="1089"/>
                    <a:pt x="1307" y="1334"/>
                    <a:pt x="1205" y="1463"/>
                  </a:cubicBezTo>
                  <a:cubicBezTo>
                    <a:pt x="1161" y="1525"/>
                    <a:pt x="1095" y="1554"/>
                    <a:pt x="1030" y="1554"/>
                  </a:cubicBezTo>
                  <a:cubicBezTo>
                    <a:pt x="940" y="1554"/>
                    <a:pt x="850" y="1499"/>
                    <a:pt x="820" y="1397"/>
                  </a:cubicBezTo>
                  <a:cubicBezTo>
                    <a:pt x="795" y="1299"/>
                    <a:pt x="841" y="1197"/>
                    <a:pt x="932" y="1152"/>
                  </a:cubicBezTo>
                  <a:cubicBezTo>
                    <a:pt x="971" y="1131"/>
                    <a:pt x="974" y="1071"/>
                    <a:pt x="964" y="1022"/>
                  </a:cubicBezTo>
                  <a:cubicBezTo>
                    <a:pt x="950" y="977"/>
                    <a:pt x="918" y="935"/>
                    <a:pt x="890" y="935"/>
                  </a:cubicBezTo>
                  <a:cubicBezTo>
                    <a:pt x="887" y="935"/>
                    <a:pt x="883" y="935"/>
                    <a:pt x="880" y="935"/>
                  </a:cubicBezTo>
                  <a:cubicBezTo>
                    <a:pt x="844" y="935"/>
                    <a:pt x="807" y="918"/>
                    <a:pt x="781" y="893"/>
                  </a:cubicBezTo>
                  <a:cubicBezTo>
                    <a:pt x="750" y="854"/>
                    <a:pt x="729" y="805"/>
                    <a:pt x="722" y="756"/>
                  </a:cubicBezTo>
                  <a:lnTo>
                    <a:pt x="718" y="756"/>
                  </a:lnTo>
                  <a:lnTo>
                    <a:pt x="683" y="763"/>
                  </a:lnTo>
                  <a:cubicBezTo>
                    <a:pt x="666" y="763"/>
                    <a:pt x="648" y="767"/>
                    <a:pt x="631" y="770"/>
                  </a:cubicBezTo>
                  <a:lnTo>
                    <a:pt x="592" y="774"/>
                  </a:lnTo>
                  <a:cubicBezTo>
                    <a:pt x="578" y="774"/>
                    <a:pt x="561" y="777"/>
                    <a:pt x="543" y="777"/>
                  </a:cubicBezTo>
                  <a:lnTo>
                    <a:pt x="424" y="777"/>
                  </a:lnTo>
                  <a:cubicBezTo>
                    <a:pt x="393" y="777"/>
                    <a:pt x="361" y="777"/>
                    <a:pt x="330" y="774"/>
                  </a:cubicBezTo>
                  <a:lnTo>
                    <a:pt x="302" y="774"/>
                  </a:lnTo>
                  <a:cubicBezTo>
                    <a:pt x="263" y="770"/>
                    <a:pt x="225" y="770"/>
                    <a:pt x="186" y="767"/>
                  </a:cubicBezTo>
                  <a:lnTo>
                    <a:pt x="176" y="767"/>
                  </a:lnTo>
                  <a:lnTo>
                    <a:pt x="60" y="753"/>
                  </a:lnTo>
                  <a:lnTo>
                    <a:pt x="29" y="749"/>
                  </a:lnTo>
                  <a:lnTo>
                    <a:pt x="1" y="746"/>
                  </a:lnTo>
                  <a:lnTo>
                    <a:pt x="1" y="746"/>
                  </a:lnTo>
                  <a:cubicBezTo>
                    <a:pt x="36" y="984"/>
                    <a:pt x="123" y="1208"/>
                    <a:pt x="263" y="1404"/>
                  </a:cubicBezTo>
                  <a:cubicBezTo>
                    <a:pt x="340" y="1502"/>
                    <a:pt x="386" y="1617"/>
                    <a:pt x="400" y="1740"/>
                  </a:cubicBezTo>
                  <a:cubicBezTo>
                    <a:pt x="414" y="1824"/>
                    <a:pt x="421" y="1859"/>
                    <a:pt x="484" y="1894"/>
                  </a:cubicBezTo>
                  <a:cubicBezTo>
                    <a:pt x="666" y="1992"/>
                    <a:pt x="659" y="2083"/>
                    <a:pt x="645" y="2122"/>
                  </a:cubicBezTo>
                  <a:cubicBezTo>
                    <a:pt x="633" y="2152"/>
                    <a:pt x="605" y="2203"/>
                    <a:pt x="501" y="2203"/>
                  </a:cubicBezTo>
                  <a:cubicBezTo>
                    <a:pt x="485" y="2203"/>
                    <a:pt x="466" y="2201"/>
                    <a:pt x="445" y="2199"/>
                  </a:cubicBezTo>
                  <a:lnTo>
                    <a:pt x="424" y="2199"/>
                  </a:lnTo>
                  <a:cubicBezTo>
                    <a:pt x="424" y="2230"/>
                    <a:pt x="424" y="2258"/>
                    <a:pt x="424" y="2290"/>
                  </a:cubicBezTo>
                  <a:cubicBezTo>
                    <a:pt x="435" y="2409"/>
                    <a:pt x="428" y="2528"/>
                    <a:pt x="410" y="2643"/>
                  </a:cubicBezTo>
                  <a:cubicBezTo>
                    <a:pt x="375" y="2846"/>
                    <a:pt x="365" y="3172"/>
                    <a:pt x="354" y="3462"/>
                  </a:cubicBezTo>
                  <a:cubicBezTo>
                    <a:pt x="347" y="3690"/>
                    <a:pt x="340" y="3886"/>
                    <a:pt x="323" y="3991"/>
                  </a:cubicBezTo>
                  <a:cubicBezTo>
                    <a:pt x="305" y="4082"/>
                    <a:pt x="274" y="4173"/>
                    <a:pt x="235" y="4257"/>
                  </a:cubicBezTo>
                  <a:cubicBezTo>
                    <a:pt x="162" y="4446"/>
                    <a:pt x="78" y="4656"/>
                    <a:pt x="169" y="4793"/>
                  </a:cubicBezTo>
                  <a:cubicBezTo>
                    <a:pt x="365" y="5101"/>
                    <a:pt x="438" y="5451"/>
                    <a:pt x="358" y="5731"/>
                  </a:cubicBezTo>
                  <a:cubicBezTo>
                    <a:pt x="277" y="6022"/>
                    <a:pt x="291" y="6186"/>
                    <a:pt x="414" y="6396"/>
                  </a:cubicBezTo>
                  <a:cubicBezTo>
                    <a:pt x="484" y="6522"/>
                    <a:pt x="494" y="6680"/>
                    <a:pt x="501" y="6823"/>
                  </a:cubicBezTo>
                  <a:cubicBezTo>
                    <a:pt x="505" y="6935"/>
                    <a:pt x="512" y="7061"/>
                    <a:pt x="557" y="7089"/>
                  </a:cubicBezTo>
                  <a:cubicBezTo>
                    <a:pt x="697" y="7170"/>
                    <a:pt x="837" y="7327"/>
                    <a:pt x="992" y="7583"/>
                  </a:cubicBezTo>
                  <a:cubicBezTo>
                    <a:pt x="1023" y="7639"/>
                    <a:pt x="1072" y="7684"/>
                    <a:pt x="1135" y="7705"/>
                  </a:cubicBezTo>
                  <a:cubicBezTo>
                    <a:pt x="1209" y="7737"/>
                    <a:pt x="1265" y="7772"/>
                    <a:pt x="1282" y="7915"/>
                  </a:cubicBezTo>
                  <a:lnTo>
                    <a:pt x="1282" y="7926"/>
                  </a:lnTo>
                  <a:cubicBezTo>
                    <a:pt x="1303" y="8129"/>
                    <a:pt x="1303" y="8133"/>
                    <a:pt x="1461" y="8199"/>
                  </a:cubicBezTo>
                  <a:cubicBezTo>
                    <a:pt x="1653" y="8283"/>
                    <a:pt x="1611" y="8476"/>
                    <a:pt x="1587" y="8588"/>
                  </a:cubicBezTo>
                  <a:cubicBezTo>
                    <a:pt x="1580" y="8619"/>
                    <a:pt x="1573" y="8651"/>
                    <a:pt x="1573" y="8686"/>
                  </a:cubicBezTo>
                  <a:cubicBezTo>
                    <a:pt x="1573" y="8773"/>
                    <a:pt x="1839" y="9004"/>
                    <a:pt x="2073" y="9214"/>
                  </a:cubicBezTo>
                  <a:lnTo>
                    <a:pt x="2119" y="9256"/>
                  </a:lnTo>
                  <a:cubicBezTo>
                    <a:pt x="2248" y="9358"/>
                    <a:pt x="2322" y="9519"/>
                    <a:pt x="2311" y="9683"/>
                  </a:cubicBezTo>
                  <a:cubicBezTo>
                    <a:pt x="2311" y="9704"/>
                    <a:pt x="2315" y="9725"/>
                    <a:pt x="2318" y="9746"/>
                  </a:cubicBezTo>
                  <a:cubicBezTo>
                    <a:pt x="2329" y="9750"/>
                    <a:pt x="2343" y="9750"/>
                    <a:pt x="2353" y="9750"/>
                  </a:cubicBezTo>
                  <a:cubicBezTo>
                    <a:pt x="2612" y="9750"/>
                    <a:pt x="2854" y="9904"/>
                    <a:pt x="3068" y="10040"/>
                  </a:cubicBezTo>
                  <a:cubicBezTo>
                    <a:pt x="3174" y="10108"/>
                    <a:pt x="3240" y="10119"/>
                    <a:pt x="3302" y="10119"/>
                  </a:cubicBezTo>
                  <a:cubicBezTo>
                    <a:pt x="3317" y="10119"/>
                    <a:pt x="3332" y="10118"/>
                    <a:pt x="3348" y="10118"/>
                  </a:cubicBezTo>
                  <a:cubicBezTo>
                    <a:pt x="3362" y="10117"/>
                    <a:pt x="3375" y="10116"/>
                    <a:pt x="3389" y="10116"/>
                  </a:cubicBezTo>
                  <a:cubicBezTo>
                    <a:pt x="3430" y="10116"/>
                    <a:pt x="3469" y="10120"/>
                    <a:pt x="3509" y="10128"/>
                  </a:cubicBezTo>
                  <a:cubicBezTo>
                    <a:pt x="3694" y="10170"/>
                    <a:pt x="4002" y="10531"/>
                    <a:pt x="4069" y="10783"/>
                  </a:cubicBezTo>
                  <a:cubicBezTo>
                    <a:pt x="4093" y="10881"/>
                    <a:pt x="4125" y="10979"/>
                    <a:pt x="4167" y="11073"/>
                  </a:cubicBezTo>
                  <a:lnTo>
                    <a:pt x="5403" y="10909"/>
                  </a:lnTo>
                  <a:lnTo>
                    <a:pt x="5424" y="10926"/>
                  </a:lnTo>
                  <a:cubicBezTo>
                    <a:pt x="5427" y="10926"/>
                    <a:pt x="5802" y="11189"/>
                    <a:pt x="6008" y="11238"/>
                  </a:cubicBezTo>
                  <a:cubicBezTo>
                    <a:pt x="6222" y="11287"/>
                    <a:pt x="7286" y="11682"/>
                    <a:pt x="7419" y="11728"/>
                  </a:cubicBezTo>
                  <a:lnTo>
                    <a:pt x="8928" y="11717"/>
                  </a:lnTo>
                  <a:lnTo>
                    <a:pt x="9110" y="11483"/>
                  </a:lnTo>
                  <a:lnTo>
                    <a:pt x="10024" y="11483"/>
                  </a:lnTo>
                  <a:lnTo>
                    <a:pt x="10045" y="11500"/>
                  </a:lnTo>
                  <a:cubicBezTo>
                    <a:pt x="10297" y="11749"/>
                    <a:pt x="10591" y="12018"/>
                    <a:pt x="10643" y="12043"/>
                  </a:cubicBezTo>
                  <a:cubicBezTo>
                    <a:pt x="10734" y="12074"/>
                    <a:pt x="11035" y="12341"/>
                    <a:pt x="11035" y="12533"/>
                  </a:cubicBezTo>
                  <a:cubicBezTo>
                    <a:pt x="11035" y="12670"/>
                    <a:pt x="11091" y="12775"/>
                    <a:pt x="11193" y="12824"/>
                  </a:cubicBezTo>
                  <a:cubicBezTo>
                    <a:pt x="11235" y="12845"/>
                    <a:pt x="11302" y="12883"/>
                    <a:pt x="11375" y="12929"/>
                  </a:cubicBezTo>
                  <a:cubicBezTo>
                    <a:pt x="11494" y="12995"/>
                    <a:pt x="11701" y="13118"/>
                    <a:pt x="11774" y="13139"/>
                  </a:cubicBezTo>
                  <a:cubicBezTo>
                    <a:pt x="11788" y="13118"/>
                    <a:pt x="11806" y="13076"/>
                    <a:pt x="11823" y="13044"/>
                  </a:cubicBezTo>
                  <a:cubicBezTo>
                    <a:pt x="11844" y="12999"/>
                    <a:pt x="11869" y="12957"/>
                    <a:pt x="11893" y="12908"/>
                  </a:cubicBezTo>
                  <a:cubicBezTo>
                    <a:pt x="11907" y="12883"/>
                    <a:pt x="11921" y="12862"/>
                    <a:pt x="11939" y="12838"/>
                  </a:cubicBezTo>
                  <a:cubicBezTo>
                    <a:pt x="12011" y="12728"/>
                    <a:pt x="12103" y="12635"/>
                    <a:pt x="12226" y="12635"/>
                  </a:cubicBezTo>
                  <a:cubicBezTo>
                    <a:pt x="12228" y="12635"/>
                    <a:pt x="12230" y="12635"/>
                    <a:pt x="12233" y="12635"/>
                  </a:cubicBezTo>
                  <a:cubicBezTo>
                    <a:pt x="12408" y="12645"/>
                    <a:pt x="12775" y="12740"/>
                    <a:pt x="13027" y="12929"/>
                  </a:cubicBezTo>
                  <a:cubicBezTo>
                    <a:pt x="13059" y="12953"/>
                    <a:pt x="13090" y="12981"/>
                    <a:pt x="13122" y="13009"/>
                  </a:cubicBezTo>
                  <a:cubicBezTo>
                    <a:pt x="13150" y="13037"/>
                    <a:pt x="13174" y="13069"/>
                    <a:pt x="13199" y="13100"/>
                  </a:cubicBezTo>
                  <a:cubicBezTo>
                    <a:pt x="13227" y="13142"/>
                    <a:pt x="13248" y="13191"/>
                    <a:pt x="13265" y="13240"/>
                  </a:cubicBezTo>
                  <a:cubicBezTo>
                    <a:pt x="13363" y="13587"/>
                    <a:pt x="13661" y="13870"/>
                    <a:pt x="13759" y="13944"/>
                  </a:cubicBezTo>
                  <a:cubicBezTo>
                    <a:pt x="13836" y="14003"/>
                    <a:pt x="13850" y="14105"/>
                    <a:pt x="13861" y="14206"/>
                  </a:cubicBezTo>
                  <a:cubicBezTo>
                    <a:pt x="13864" y="14266"/>
                    <a:pt x="13878" y="14326"/>
                    <a:pt x="13906" y="14378"/>
                  </a:cubicBezTo>
                  <a:cubicBezTo>
                    <a:pt x="13941" y="14438"/>
                    <a:pt x="13966" y="14508"/>
                    <a:pt x="13980" y="14578"/>
                  </a:cubicBezTo>
                  <a:cubicBezTo>
                    <a:pt x="13987" y="14616"/>
                    <a:pt x="13997" y="14651"/>
                    <a:pt x="14015" y="14686"/>
                  </a:cubicBezTo>
                  <a:cubicBezTo>
                    <a:pt x="14060" y="14690"/>
                    <a:pt x="14130" y="14721"/>
                    <a:pt x="14267" y="14784"/>
                  </a:cubicBezTo>
                  <a:cubicBezTo>
                    <a:pt x="14428" y="14860"/>
                    <a:pt x="14648" y="14959"/>
                    <a:pt x="14762" y="14959"/>
                  </a:cubicBezTo>
                  <a:cubicBezTo>
                    <a:pt x="14764" y="14959"/>
                    <a:pt x="14765" y="14959"/>
                    <a:pt x="14767" y="14959"/>
                  </a:cubicBezTo>
                  <a:lnTo>
                    <a:pt x="14813" y="14959"/>
                  </a:lnTo>
                  <a:lnTo>
                    <a:pt x="14830" y="14963"/>
                  </a:lnTo>
                  <a:lnTo>
                    <a:pt x="14848" y="14966"/>
                  </a:lnTo>
                  <a:lnTo>
                    <a:pt x="14869" y="14973"/>
                  </a:lnTo>
                  <a:lnTo>
                    <a:pt x="14897" y="14984"/>
                  </a:lnTo>
                  <a:lnTo>
                    <a:pt x="14921" y="14991"/>
                  </a:lnTo>
                  <a:lnTo>
                    <a:pt x="14928" y="14994"/>
                  </a:lnTo>
                  <a:cubicBezTo>
                    <a:pt x="14900" y="14896"/>
                    <a:pt x="14851" y="14805"/>
                    <a:pt x="14778" y="14732"/>
                  </a:cubicBezTo>
                  <a:cubicBezTo>
                    <a:pt x="14725" y="14662"/>
                    <a:pt x="14673" y="14595"/>
                    <a:pt x="14683" y="14518"/>
                  </a:cubicBezTo>
                  <a:cubicBezTo>
                    <a:pt x="14697" y="14452"/>
                    <a:pt x="14736" y="14396"/>
                    <a:pt x="14792" y="14361"/>
                  </a:cubicBezTo>
                  <a:cubicBezTo>
                    <a:pt x="14935" y="14252"/>
                    <a:pt x="14911" y="14171"/>
                    <a:pt x="14879" y="14073"/>
                  </a:cubicBezTo>
                  <a:cubicBezTo>
                    <a:pt x="14858" y="14007"/>
                    <a:pt x="14827" y="13905"/>
                    <a:pt x="14928" y="13839"/>
                  </a:cubicBezTo>
                  <a:cubicBezTo>
                    <a:pt x="14963" y="13811"/>
                    <a:pt x="15009" y="13790"/>
                    <a:pt x="15051" y="13762"/>
                  </a:cubicBezTo>
                  <a:cubicBezTo>
                    <a:pt x="15163" y="13702"/>
                    <a:pt x="15299" y="13625"/>
                    <a:pt x="15299" y="13552"/>
                  </a:cubicBezTo>
                  <a:cubicBezTo>
                    <a:pt x="15296" y="13499"/>
                    <a:pt x="15317" y="13443"/>
                    <a:pt x="15355" y="13405"/>
                  </a:cubicBezTo>
                  <a:cubicBezTo>
                    <a:pt x="15401" y="13366"/>
                    <a:pt x="15465" y="13353"/>
                    <a:pt x="15537" y="13353"/>
                  </a:cubicBezTo>
                  <a:cubicBezTo>
                    <a:pt x="15588" y="13353"/>
                    <a:pt x="15643" y="13359"/>
                    <a:pt x="15699" y="13366"/>
                  </a:cubicBezTo>
                  <a:cubicBezTo>
                    <a:pt x="15703" y="13367"/>
                    <a:pt x="15708" y="13367"/>
                    <a:pt x="15712" y="13367"/>
                  </a:cubicBezTo>
                  <a:cubicBezTo>
                    <a:pt x="15799" y="13367"/>
                    <a:pt x="15943" y="13279"/>
                    <a:pt x="16059" y="13156"/>
                  </a:cubicBezTo>
                  <a:cubicBezTo>
                    <a:pt x="16140" y="13069"/>
                    <a:pt x="16164" y="13009"/>
                    <a:pt x="16161" y="12995"/>
                  </a:cubicBezTo>
                  <a:cubicBezTo>
                    <a:pt x="16143" y="12936"/>
                    <a:pt x="16157" y="12873"/>
                    <a:pt x="16196" y="12827"/>
                  </a:cubicBezTo>
                  <a:cubicBezTo>
                    <a:pt x="16225" y="12797"/>
                    <a:pt x="16268" y="12785"/>
                    <a:pt x="16324" y="12785"/>
                  </a:cubicBezTo>
                  <a:cubicBezTo>
                    <a:pt x="16373" y="12785"/>
                    <a:pt x="16433" y="12795"/>
                    <a:pt x="16504" y="12810"/>
                  </a:cubicBezTo>
                  <a:cubicBezTo>
                    <a:pt x="16516" y="12812"/>
                    <a:pt x="16526" y="12813"/>
                    <a:pt x="16536" y="12813"/>
                  </a:cubicBezTo>
                  <a:cubicBezTo>
                    <a:pt x="16586" y="12813"/>
                    <a:pt x="16609" y="12782"/>
                    <a:pt x="16647" y="12712"/>
                  </a:cubicBezTo>
                  <a:cubicBezTo>
                    <a:pt x="16674" y="12661"/>
                    <a:pt x="16718" y="12584"/>
                    <a:pt x="16802" y="12584"/>
                  </a:cubicBezTo>
                  <a:cubicBezTo>
                    <a:pt x="16818" y="12584"/>
                    <a:pt x="16835" y="12587"/>
                    <a:pt x="16854" y="12593"/>
                  </a:cubicBezTo>
                  <a:cubicBezTo>
                    <a:pt x="16889" y="12607"/>
                    <a:pt x="16924" y="12621"/>
                    <a:pt x="16955" y="12631"/>
                  </a:cubicBezTo>
                  <a:cubicBezTo>
                    <a:pt x="16983" y="12645"/>
                    <a:pt x="17015" y="12656"/>
                    <a:pt x="17046" y="12666"/>
                  </a:cubicBezTo>
                  <a:cubicBezTo>
                    <a:pt x="17050" y="12610"/>
                    <a:pt x="17088" y="12565"/>
                    <a:pt x="17141" y="12551"/>
                  </a:cubicBezTo>
                  <a:cubicBezTo>
                    <a:pt x="17154" y="12547"/>
                    <a:pt x="17168" y="12545"/>
                    <a:pt x="17182" y="12545"/>
                  </a:cubicBezTo>
                  <a:cubicBezTo>
                    <a:pt x="17262" y="12545"/>
                    <a:pt x="17357" y="12603"/>
                    <a:pt x="17428" y="12701"/>
                  </a:cubicBezTo>
                  <a:cubicBezTo>
                    <a:pt x="17486" y="12765"/>
                    <a:pt x="17568" y="12800"/>
                    <a:pt x="17653" y="12800"/>
                  </a:cubicBezTo>
                  <a:cubicBezTo>
                    <a:pt x="17670" y="12800"/>
                    <a:pt x="17687" y="12799"/>
                    <a:pt x="17705" y="12796"/>
                  </a:cubicBezTo>
                  <a:cubicBezTo>
                    <a:pt x="17754" y="12782"/>
                    <a:pt x="17761" y="12754"/>
                    <a:pt x="17761" y="12743"/>
                  </a:cubicBezTo>
                  <a:cubicBezTo>
                    <a:pt x="17761" y="12687"/>
                    <a:pt x="17796" y="12642"/>
                    <a:pt x="17848" y="12621"/>
                  </a:cubicBezTo>
                  <a:cubicBezTo>
                    <a:pt x="17859" y="12618"/>
                    <a:pt x="17870" y="12616"/>
                    <a:pt x="17882" y="12616"/>
                  </a:cubicBezTo>
                  <a:cubicBezTo>
                    <a:pt x="17963" y="12616"/>
                    <a:pt x="18065" y="12693"/>
                    <a:pt x="18237" y="12880"/>
                  </a:cubicBezTo>
                  <a:cubicBezTo>
                    <a:pt x="18342" y="12988"/>
                    <a:pt x="18387" y="12988"/>
                    <a:pt x="18517" y="12988"/>
                  </a:cubicBezTo>
                  <a:cubicBezTo>
                    <a:pt x="18559" y="12988"/>
                    <a:pt x="18601" y="12988"/>
                    <a:pt x="18653" y="12992"/>
                  </a:cubicBezTo>
                  <a:cubicBezTo>
                    <a:pt x="18681" y="12993"/>
                    <a:pt x="18704" y="12994"/>
                    <a:pt x="18723" y="12994"/>
                  </a:cubicBezTo>
                  <a:cubicBezTo>
                    <a:pt x="18816" y="12994"/>
                    <a:pt x="18820" y="12973"/>
                    <a:pt x="18828" y="12866"/>
                  </a:cubicBezTo>
                  <a:lnTo>
                    <a:pt x="18828" y="12855"/>
                  </a:lnTo>
                  <a:cubicBezTo>
                    <a:pt x="18828" y="12820"/>
                    <a:pt x="18849" y="12785"/>
                    <a:pt x="18888" y="12771"/>
                  </a:cubicBezTo>
                  <a:cubicBezTo>
                    <a:pt x="18897" y="12768"/>
                    <a:pt x="18905" y="12767"/>
                    <a:pt x="18914" y="12767"/>
                  </a:cubicBezTo>
                  <a:cubicBezTo>
                    <a:pt x="18963" y="12767"/>
                    <a:pt x="19009" y="12817"/>
                    <a:pt x="19080" y="12897"/>
                  </a:cubicBezTo>
                  <a:cubicBezTo>
                    <a:pt x="19164" y="12992"/>
                    <a:pt x="19287" y="13125"/>
                    <a:pt x="19385" y="13135"/>
                  </a:cubicBezTo>
                  <a:lnTo>
                    <a:pt x="19399" y="13135"/>
                  </a:lnTo>
                  <a:cubicBezTo>
                    <a:pt x="19343" y="13076"/>
                    <a:pt x="19283" y="13020"/>
                    <a:pt x="19217" y="12974"/>
                  </a:cubicBezTo>
                  <a:cubicBezTo>
                    <a:pt x="19094" y="12876"/>
                    <a:pt x="19119" y="12789"/>
                    <a:pt x="19133" y="12740"/>
                  </a:cubicBezTo>
                  <a:cubicBezTo>
                    <a:pt x="19143" y="12701"/>
                    <a:pt x="19143" y="12694"/>
                    <a:pt x="19108" y="12670"/>
                  </a:cubicBezTo>
                  <a:cubicBezTo>
                    <a:pt x="19056" y="12638"/>
                    <a:pt x="19035" y="12575"/>
                    <a:pt x="19056" y="12519"/>
                  </a:cubicBezTo>
                  <a:cubicBezTo>
                    <a:pt x="19102" y="12390"/>
                    <a:pt x="19364" y="12308"/>
                    <a:pt x="19584" y="12308"/>
                  </a:cubicBezTo>
                  <a:cubicBezTo>
                    <a:pt x="19597" y="12308"/>
                    <a:pt x="19610" y="12308"/>
                    <a:pt x="19623" y="12309"/>
                  </a:cubicBezTo>
                  <a:cubicBezTo>
                    <a:pt x="19690" y="12313"/>
                    <a:pt x="19753" y="12320"/>
                    <a:pt x="19816" y="12330"/>
                  </a:cubicBezTo>
                  <a:cubicBezTo>
                    <a:pt x="19837" y="12333"/>
                    <a:pt x="19854" y="12335"/>
                    <a:pt x="19867" y="12335"/>
                  </a:cubicBezTo>
                  <a:cubicBezTo>
                    <a:pt x="19903" y="12335"/>
                    <a:pt x="19913" y="12319"/>
                    <a:pt x="19952" y="12257"/>
                  </a:cubicBezTo>
                  <a:cubicBezTo>
                    <a:pt x="20007" y="12173"/>
                    <a:pt x="20064" y="12154"/>
                    <a:pt x="20105" y="12154"/>
                  </a:cubicBezTo>
                  <a:cubicBezTo>
                    <a:pt x="20119" y="12154"/>
                    <a:pt x="20131" y="12156"/>
                    <a:pt x="20141" y="12158"/>
                  </a:cubicBezTo>
                  <a:cubicBezTo>
                    <a:pt x="20236" y="12186"/>
                    <a:pt x="20288" y="12309"/>
                    <a:pt x="20292" y="12421"/>
                  </a:cubicBezTo>
                  <a:cubicBezTo>
                    <a:pt x="20341" y="12421"/>
                    <a:pt x="20474" y="12386"/>
                    <a:pt x="20565" y="12362"/>
                  </a:cubicBezTo>
                  <a:cubicBezTo>
                    <a:pt x="20701" y="12327"/>
                    <a:pt x="20841" y="12285"/>
                    <a:pt x="20957" y="12285"/>
                  </a:cubicBezTo>
                  <a:cubicBezTo>
                    <a:pt x="21230" y="12285"/>
                    <a:pt x="21499" y="12516"/>
                    <a:pt x="21531" y="12705"/>
                  </a:cubicBezTo>
                  <a:cubicBezTo>
                    <a:pt x="21534" y="12743"/>
                    <a:pt x="21562" y="12778"/>
                    <a:pt x="21601" y="12792"/>
                  </a:cubicBezTo>
                  <a:cubicBezTo>
                    <a:pt x="21613" y="12797"/>
                    <a:pt x="21627" y="12800"/>
                    <a:pt x="21641" y="12800"/>
                  </a:cubicBezTo>
                  <a:cubicBezTo>
                    <a:pt x="21688" y="12800"/>
                    <a:pt x="21744" y="12774"/>
                    <a:pt x="21801" y="12726"/>
                  </a:cubicBezTo>
                  <a:lnTo>
                    <a:pt x="21860" y="12673"/>
                  </a:lnTo>
                  <a:cubicBezTo>
                    <a:pt x="21962" y="12582"/>
                    <a:pt x="22084" y="12474"/>
                    <a:pt x="22210" y="12474"/>
                  </a:cubicBezTo>
                  <a:cubicBezTo>
                    <a:pt x="22284" y="12474"/>
                    <a:pt x="22350" y="12505"/>
                    <a:pt x="22399" y="12561"/>
                  </a:cubicBezTo>
                  <a:cubicBezTo>
                    <a:pt x="22480" y="12642"/>
                    <a:pt x="22560" y="12736"/>
                    <a:pt x="22648" y="12838"/>
                  </a:cubicBezTo>
                  <a:cubicBezTo>
                    <a:pt x="22739" y="12946"/>
                    <a:pt x="22837" y="13058"/>
                    <a:pt x="22945" y="13167"/>
                  </a:cubicBezTo>
                  <a:cubicBezTo>
                    <a:pt x="23089" y="13310"/>
                    <a:pt x="23033" y="13482"/>
                    <a:pt x="22987" y="13604"/>
                  </a:cubicBezTo>
                  <a:cubicBezTo>
                    <a:pt x="22956" y="13695"/>
                    <a:pt x="22938" y="13755"/>
                    <a:pt x="22963" y="13793"/>
                  </a:cubicBezTo>
                  <a:cubicBezTo>
                    <a:pt x="23008" y="13863"/>
                    <a:pt x="23033" y="13944"/>
                    <a:pt x="23033" y="14028"/>
                  </a:cubicBezTo>
                  <a:cubicBezTo>
                    <a:pt x="23043" y="14140"/>
                    <a:pt x="23054" y="14234"/>
                    <a:pt x="23176" y="14322"/>
                  </a:cubicBezTo>
                  <a:cubicBezTo>
                    <a:pt x="23334" y="14431"/>
                    <a:pt x="23334" y="14602"/>
                    <a:pt x="23334" y="14725"/>
                  </a:cubicBezTo>
                  <a:cubicBezTo>
                    <a:pt x="23334" y="14851"/>
                    <a:pt x="23341" y="14875"/>
                    <a:pt x="23376" y="14882"/>
                  </a:cubicBezTo>
                  <a:cubicBezTo>
                    <a:pt x="23610" y="14942"/>
                    <a:pt x="23775" y="15281"/>
                    <a:pt x="23800" y="15407"/>
                  </a:cubicBezTo>
                  <a:cubicBezTo>
                    <a:pt x="23806" y="15444"/>
                    <a:pt x="23926" y="15527"/>
                    <a:pt x="24020" y="15527"/>
                  </a:cubicBezTo>
                  <a:cubicBezTo>
                    <a:pt x="24023" y="15527"/>
                    <a:pt x="24027" y="15527"/>
                    <a:pt x="24031" y="15526"/>
                  </a:cubicBezTo>
                  <a:cubicBezTo>
                    <a:pt x="24076" y="15526"/>
                    <a:pt x="24080" y="15509"/>
                    <a:pt x="24083" y="15484"/>
                  </a:cubicBezTo>
                  <a:cubicBezTo>
                    <a:pt x="24094" y="15369"/>
                    <a:pt x="24153" y="15246"/>
                    <a:pt x="24213" y="15131"/>
                  </a:cubicBezTo>
                  <a:cubicBezTo>
                    <a:pt x="24265" y="15026"/>
                    <a:pt x="24314" y="14924"/>
                    <a:pt x="24325" y="14840"/>
                  </a:cubicBezTo>
                  <a:cubicBezTo>
                    <a:pt x="24346" y="14669"/>
                    <a:pt x="24185" y="13993"/>
                    <a:pt x="24034" y="13783"/>
                  </a:cubicBezTo>
                  <a:cubicBezTo>
                    <a:pt x="23971" y="13706"/>
                    <a:pt x="23943" y="13604"/>
                    <a:pt x="23954" y="13503"/>
                  </a:cubicBezTo>
                  <a:cubicBezTo>
                    <a:pt x="23961" y="13436"/>
                    <a:pt x="23964" y="13377"/>
                    <a:pt x="23877" y="13265"/>
                  </a:cubicBezTo>
                  <a:cubicBezTo>
                    <a:pt x="23677" y="13002"/>
                    <a:pt x="23547" y="12547"/>
                    <a:pt x="23558" y="12155"/>
                  </a:cubicBezTo>
                  <a:cubicBezTo>
                    <a:pt x="23572" y="11770"/>
                    <a:pt x="23996" y="11168"/>
                    <a:pt x="24223" y="10968"/>
                  </a:cubicBezTo>
                  <a:cubicBezTo>
                    <a:pt x="24314" y="10895"/>
                    <a:pt x="24419" y="10842"/>
                    <a:pt x="24531" y="10825"/>
                  </a:cubicBezTo>
                  <a:cubicBezTo>
                    <a:pt x="24640" y="10797"/>
                    <a:pt x="24675" y="10783"/>
                    <a:pt x="24689" y="10720"/>
                  </a:cubicBezTo>
                  <a:cubicBezTo>
                    <a:pt x="24745" y="10499"/>
                    <a:pt x="25021" y="10237"/>
                    <a:pt x="25203" y="10237"/>
                  </a:cubicBezTo>
                  <a:lnTo>
                    <a:pt x="25273" y="10237"/>
                  </a:lnTo>
                  <a:cubicBezTo>
                    <a:pt x="25290" y="10237"/>
                    <a:pt x="25305" y="10237"/>
                    <a:pt x="25318" y="10237"/>
                  </a:cubicBezTo>
                  <a:cubicBezTo>
                    <a:pt x="25431" y="10237"/>
                    <a:pt x="25457" y="10223"/>
                    <a:pt x="25466" y="10167"/>
                  </a:cubicBezTo>
                  <a:cubicBezTo>
                    <a:pt x="25494" y="9967"/>
                    <a:pt x="25781" y="9760"/>
                    <a:pt x="26103" y="9711"/>
                  </a:cubicBezTo>
                  <a:cubicBezTo>
                    <a:pt x="26208" y="9697"/>
                    <a:pt x="26222" y="9669"/>
                    <a:pt x="26222" y="9669"/>
                  </a:cubicBezTo>
                  <a:cubicBezTo>
                    <a:pt x="26233" y="9645"/>
                    <a:pt x="26184" y="9568"/>
                    <a:pt x="26152" y="9522"/>
                  </a:cubicBezTo>
                  <a:cubicBezTo>
                    <a:pt x="26135" y="9498"/>
                    <a:pt x="26117" y="9473"/>
                    <a:pt x="26103" y="9449"/>
                  </a:cubicBezTo>
                  <a:cubicBezTo>
                    <a:pt x="26040" y="9347"/>
                    <a:pt x="26068" y="9211"/>
                    <a:pt x="26170" y="9144"/>
                  </a:cubicBezTo>
                  <a:cubicBezTo>
                    <a:pt x="26191" y="9129"/>
                    <a:pt x="26215" y="9122"/>
                    <a:pt x="26239" y="9122"/>
                  </a:cubicBezTo>
                  <a:cubicBezTo>
                    <a:pt x="26282" y="9122"/>
                    <a:pt x="26326" y="9146"/>
                    <a:pt x="26348" y="9186"/>
                  </a:cubicBezTo>
                  <a:cubicBezTo>
                    <a:pt x="26369" y="9211"/>
                    <a:pt x="26401" y="9225"/>
                    <a:pt x="26429" y="9228"/>
                  </a:cubicBezTo>
                  <a:cubicBezTo>
                    <a:pt x="26447" y="9232"/>
                    <a:pt x="26466" y="9234"/>
                    <a:pt x="26484" y="9234"/>
                  </a:cubicBezTo>
                  <a:cubicBezTo>
                    <a:pt x="26537" y="9234"/>
                    <a:pt x="26587" y="9219"/>
                    <a:pt x="26632" y="9190"/>
                  </a:cubicBezTo>
                  <a:cubicBezTo>
                    <a:pt x="26744" y="9113"/>
                    <a:pt x="26828" y="9025"/>
                    <a:pt x="26845" y="8987"/>
                  </a:cubicBezTo>
                  <a:cubicBezTo>
                    <a:pt x="26831" y="8983"/>
                    <a:pt x="26817" y="8983"/>
                    <a:pt x="26803" y="8983"/>
                  </a:cubicBezTo>
                  <a:cubicBezTo>
                    <a:pt x="26614" y="8973"/>
                    <a:pt x="26499" y="8920"/>
                    <a:pt x="26485" y="8829"/>
                  </a:cubicBezTo>
                  <a:cubicBezTo>
                    <a:pt x="26481" y="8801"/>
                    <a:pt x="26485" y="8724"/>
                    <a:pt x="26611" y="8675"/>
                  </a:cubicBezTo>
                  <a:cubicBezTo>
                    <a:pt x="26621" y="8672"/>
                    <a:pt x="26642" y="8661"/>
                    <a:pt x="26639" y="8616"/>
                  </a:cubicBezTo>
                  <a:cubicBezTo>
                    <a:pt x="26618" y="8518"/>
                    <a:pt x="26537" y="8441"/>
                    <a:pt x="26436" y="8423"/>
                  </a:cubicBezTo>
                  <a:cubicBezTo>
                    <a:pt x="26366" y="8416"/>
                    <a:pt x="26271" y="8399"/>
                    <a:pt x="26243" y="8318"/>
                  </a:cubicBezTo>
                  <a:cubicBezTo>
                    <a:pt x="26212" y="8227"/>
                    <a:pt x="26299" y="8129"/>
                    <a:pt x="26383" y="8045"/>
                  </a:cubicBezTo>
                  <a:cubicBezTo>
                    <a:pt x="26390" y="8038"/>
                    <a:pt x="26397" y="8027"/>
                    <a:pt x="26394" y="8017"/>
                  </a:cubicBezTo>
                  <a:cubicBezTo>
                    <a:pt x="26387" y="7926"/>
                    <a:pt x="26156" y="7765"/>
                    <a:pt x="26058" y="7698"/>
                  </a:cubicBezTo>
                  <a:lnTo>
                    <a:pt x="26040" y="7684"/>
                  </a:lnTo>
                  <a:cubicBezTo>
                    <a:pt x="25963" y="7632"/>
                    <a:pt x="25956" y="7579"/>
                    <a:pt x="25963" y="7544"/>
                  </a:cubicBezTo>
                  <a:cubicBezTo>
                    <a:pt x="25981" y="7467"/>
                    <a:pt x="26072" y="7415"/>
                    <a:pt x="26275" y="7376"/>
                  </a:cubicBezTo>
                  <a:cubicBezTo>
                    <a:pt x="26299" y="7331"/>
                    <a:pt x="26296" y="7152"/>
                    <a:pt x="26292" y="7044"/>
                  </a:cubicBezTo>
                  <a:cubicBezTo>
                    <a:pt x="26292" y="6893"/>
                    <a:pt x="26289" y="6764"/>
                    <a:pt x="26320" y="6694"/>
                  </a:cubicBezTo>
                  <a:cubicBezTo>
                    <a:pt x="26355" y="6613"/>
                    <a:pt x="26432" y="6561"/>
                    <a:pt x="26516" y="6554"/>
                  </a:cubicBezTo>
                  <a:cubicBezTo>
                    <a:pt x="26519" y="6553"/>
                    <a:pt x="26523" y="6553"/>
                    <a:pt x="26526" y="6553"/>
                  </a:cubicBezTo>
                  <a:cubicBezTo>
                    <a:pt x="26568" y="6553"/>
                    <a:pt x="26609" y="6574"/>
                    <a:pt x="26635" y="6610"/>
                  </a:cubicBezTo>
                  <a:cubicBezTo>
                    <a:pt x="26656" y="6659"/>
                    <a:pt x="26653" y="6715"/>
                    <a:pt x="26618" y="6757"/>
                  </a:cubicBezTo>
                  <a:cubicBezTo>
                    <a:pt x="26523" y="6904"/>
                    <a:pt x="26443" y="7072"/>
                    <a:pt x="26565" y="7212"/>
                  </a:cubicBezTo>
                  <a:cubicBezTo>
                    <a:pt x="26740" y="7411"/>
                    <a:pt x="26786" y="7632"/>
                    <a:pt x="26723" y="7922"/>
                  </a:cubicBezTo>
                  <a:lnTo>
                    <a:pt x="26719" y="7936"/>
                  </a:lnTo>
                  <a:cubicBezTo>
                    <a:pt x="26765" y="7870"/>
                    <a:pt x="26807" y="7796"/>
                    <a:pt x="26845" y="7723"/>
                  </a:cubicBezTo>
                  <a:cubicBezTo>
                    <a:pt x="26985" y="7439"/>
                    <a:pt x="27020" y="7205"/>
                    <a:pt x="26982" y="7117"/>
                  </a:cubicBezTo>
                  <a:cubicBezTo>
                    <a:pt x="26982" y="7110"/>
                    <a:pt x="26975" y="7100"/>
                    <a:pt x="26968" y="7100"/>
                  </a:cubicBezTo>
                  <a:cubicBezTo>
                    <a:pt x="26877" y="7072"/>
                    <a:pt x="26842" y="6960"/>
                    <a:pt x="26838" y="6869"/>
                  </a:cubicBezTo>
                  <a:cubicBezTo>
                    <a:pt x="26835" y="6781"/>
                    <a:pt x="26863" y="6718"/>
                    <a:pt x="26915" y="6701"/>
                  </a:cubicBezTo>
                  <a:cubicBezTo>
                    <a:pt x="26925" y="6697"/>
                    <a:pt x="26936" y="6694"/>
                    <a:pt x="26949" y="6694"/>
                  </a:cubicBezTo>
                  <a:cubicBezTo>
                    <a:pt x="26980" y="6694"/>
                    <a:pt x="27020" y="6711"/>
                    <a:pt x="27062" y="6764"/>
                  </a:cubicBezTo>
                  <a:cubicBezTo>
                    <a:pt x="27104" y="6816"/>
                    <a:pt x="27150" y="6872"/>
                    <a:pt x="27178" y="6872"/>
                  </a:cubicBezTo>
                  <a:cubicBezTo>
                    <a:pt x="27220" y="6872"/>
                    <a:pt x="27318" y="6771"/>
                    <a:pt x="27353" y="6736"/>
                  </a:cubicBezTo>
                  <a:cubicBezTo>
                    <a:pt x="27528" y="6550"/>
                    <a:pt x="27678" y="6284"/>
                    <a:pt x="27664" y="6179"/>
                  </a:cubicBezTo>
                  <a:cubicBezTo>
                    <a:pt x="27664" y="6162"/>
                    <a:pt x="27657" y="6158"/>
                    <a:pt x="27654" y="6158"/>
                  </a:cubicBezTo>
                  <a:cubicBezTo>
                    <a:pt x="27566" y="6102"/>
                    <a:pt x="27577" y="6039"/>
                    <a:pt x="27587" y="6015"/>
                  </a:cubicBezTo>
                  <a:cubicBezTo>
                    <a:pt x="27622" y="5905"/>
                    <a:pt x="27814" y="5877"/>
                    <a:pt x="27950" y="5877"/>
                  </a:cubicBezTo>
                  <a:cubicBezTo>
                    <a:pt x="27967" y="5877"/>
                    <a:pt x="27982" y="5877"/>
                    <a:pt x="27997" y="5878"/>
                  </a:cubicBezTo>
                  <a:cubicBezTo>
                    <a:pt x="28006" y="5878"/>
                    <a:pt x="28015" y="5879"/>
                    <a:pt x="28024" y="5879"/>
                  </a:cubicBezTo>
                  <a:cubicBezTo>
                    <a:pt x="28237" y="5879"/>
                    <a:pt x="28614" y="5767"/>
                    <a:pt x="28718" y="5703"/>
                  </a:cubicBezTo>
                  <a:cubicBezTo>
                    <a:pt x="28714" y="5703"/>
                    <a:pt x="28710" y="5703"/>
                    <a:pt x="28705" y="5703"/>
                  </a:cubicBezTo>
                  <a:cubicBezTo>
                    <a:pt x="28620" y="5703"/>
                    <a:pt x="28457" y="5732"/>
                    <a:pt x="28354" y="5752"/>
                  </a:cubicBezTo>
                  <a:cubicBezTo>
                    <a:pt x="28206" y="5777"/>
                    <a:pt x="28103" y="5796"/>
                    <a:pt x="28031" y="5796"/>
                  </a:cubicBezTo>
                  <a:cubicBezTo>
                    <a:pt x="27982" y="5796"/>
                    <a:pt x="27948" y="5787"/>
                    <a:pt x="27924" y="5766"/>
                  </a:cubicBezTo>
                  <a:cubicBezTo>
                    <a:pt x="27902" y="5752"/>
                    <a:pt x="27892" y="5724"/>
                    <a:pt x="27892" y="5699"/>
                  </a:cubicBezTo>
                  <a:cubicBezTo>
                    <a:pt x="27892" y="5458"/>
                    <a:pt x="28729" y="5360"/>
                    <a:pt x="28841" y="5356"/>
                  </a:cubicBezTo>
                  <a:cubicBezTo>
                    <a:pt x="28942" y="5349"/>
                    <a:pt x="28960" y="5286"/>
                    <a:pt x="28977" y="5195"/>
                  </a:cubicBezTo>
                  <a:cubicBezTo>
                    <a:pt x="28988" y="5153"/>
                    <a:pt x="28995" y="5101"/>
                    <a:pt x="29047" y="5087"/>
                  </a:cubicBezTo>
                  <a:cubicBezTo>
                    <a:pt x="29053" y="5086"/>
                    <a:pt x="29058" y="5085"/>
                    <a:pt x="29064" y="5085"/>
                  </a:cubicBezTo>
                  <a:cubicBezTo>
                    <a:pt x="29111" y="5085"/>
                    <a:pt x="29144" y="5125"/>
                    <a:pt x="29163" y="5150"/>
                  </a:cubicBezTo>
                  <a:cubicBezTo>
                    <a:pt x="29212" y="5215"/>
                    <a:pt x="29274" y="5238"/>
                    <a:pt x="29335" y="5238"/>
                  </a:cubicBezTo>
                  <a:cubicBezTo>
                    <a:pt x="29411" y="5238"/>
                    <a:pt x="29487" y="5202"/>
                    <a:pt x="29537" y="5171"/>
                  </a:cubicBezTo>
                  <a:cubicBezTo>
                    <a:pt x="29572" y="5146"/>
                    <a:pt x="29586" y="5104"/>
                    <a:pt x="29576" y="5066"/>
                  </a:cubicBezTo>
                  <a:cubicBezTo>
                    <a:pt x="29562" y="4971"/>
                    <a:pt x="29495" y="4898"/>
                    <a:pt x="29408" y="4866"/>
                  </a:cubicBezTo>
                  <a:cubicBezTo>
                    <a:pt x="29362" y="4856"/>
                    <a:pt x="29324" y="4824"/>
                    <a:pt x="29306" y="4782"/>
                  </a:cubicBezTo>
                  <a:cubicBezTo>
                    <a:pt x="29289" y="4719"/>
                    <a:pt x="29334" y="4674"/>
                    <a:pt x="29380" y="4628"/>
                  </a:cubicBezTo>
                  <a:cubicBezTo>
                    <a:pt x="29401" y="4607"/>
                    <a:pt x="29439" y="4569"/>
                    <a:pt x="29439" y="4551"/>
                  </a:cubicBezTo>
                  <a:cubicBezTo>
                    <a:pt x="29383" y="4453"/>
                    <a:pt x="29460" y="4268"/>
                    <a:pt x="29485" y="4215"/>
                  </a:cubicBezTo>
                  <a:cubicBezTo>
                    <a:pt x="29520" y="4142"/>
                    <a:pt x="29642" y="3904"/>
                    <a:pt x="29835" y="3865"/>
                  </a:cubicBezTo>
                  <a:cubicBezTo>
                    <a:pt x="29922" y="3844"/>
                    <a:pt x="29943" y="3816"/>
                    <a:pt x="29968" y="3777"/>
                  </a:cubicBezTo>
                  <a:cubicBezTo>
                    <a:pt x="30000" y="3706"/>
                    <a:pt x="30072" y="3665"/>
                    <a:pt x="30149" y="3665"/>
                  </a:cubicBezTo>
                  <a:cubicBezTo>
                    <a:pt x="30155" y="3665"/>
                    <a:pt x="30161" y="3665"/>
                    <a:pt x="30168" y="3665"/>
                  </a:cubicBezTo>
                  <a:cubicBezTo>
                    <a:pt x="30252" y="3665"/>
                    <a:pt x="30294" y="3606"/>
                    <a:pt x="30367" y="3490"/>
                  </a:cubicBezTo>
                  <a:cubicBezTo>
                    <a:pt x="30409" y="3417"/>
                    <a:pt x="30462" y="3350"/>
                    <a:pt x="30521" y="3287"/>
                  </a:cubicBezTo>
                  <a:cubicBezTo>
                    <a:pt x="30564" y="3243"/>
                    <a:pt x="30611" y="3227"/>
                    <a:pt x="30659" y="3227"/>
                  </a:cubicBezTo>
                  <a:cubicBezTo>
                    <a:pt x="30731" y="3227"/>
                    <a:pt x="30804" y="3264"/>
                    <a:pt x="30868" y="3298"/>
                  </a:cubicBezTo>
                  <a:cubicBezTo>
                    <a:pt x="30945" y="3338"/>
                    <a:pt x="31008" y="3366"/>
                    <a:pt x="31067" y="3366"/>
                  </a:cubicBezTo>
                  <a:cubicBezTo>
                    <a:pt x="31113" y="3366"/>
                    <a:pt x="31157" y="3349"/>
                    <a:pt x="31204" y="3308"/>
                  </a:cubicBezTo>
                  <a:cubicBezTo>
                    <a:pt x="31316" y="3207"/>
                    <a:pt x="31435" y="3116"/>
                    <a:pt x="31561" y="3035"/>
                  </a:cubicBezTo>
                  <a:lnTo>
                    <a:pt x="31557" y="3028"/>
                  </a:lnTo>
                  <a:lnTo>
                    <a:pt x="31536" y="3000"/>
                  </a:lnTo>
                  <a:lnTo>
                    <a:pt x="31512" y="2965"/>
                  </a:lnTo>
                  <a:lnTo>
                    <a:pt x="31491" y="2934"/>
                  </a:lnTo>
                  <a:lnTo>
                    <a:pt x="31470" y="2902"/>
                  </a:lnTo>
                  <a:lnTo>
                    <a:pt x="31452" y="2871"/>
                  </a:lnTo>
                  <a:lnTo>
                    <a:pt x="31431" y="2843"/>
                  </a:lnTo>
                  <a:lnTo>
                    <a:pt x="31414" y="2811"/>
                  </a:lnTo>
                  <a:lnTo>
                    <a:pt x="31396" y="2783"/>
                  </a:lnTo>
                  <a:lnTo>
                    <a:pt x="31379" y="2752"/>
                  </a:lnTo>
                  <a:lnTo>
                    <a:pt x="31361" y="2724"/>
                  </a:lnTo>
                  <a:lnTo>
                    <a:pt x="31347" y="2692"/>
                  </a:lnTo>
                  <a:lnTo>
                    <a:pt x="31333" y="2664"/>
                  </a:lnTo>
                  <a:lnTo>
                    <a:pt x="31316" y="2636"/>
                  </a:lnTo>
                  <a:lnTo>
                    <a:pt x="31305" y="2608"/>
                  </a:lnTo>
                  <a:lnTo>
                    <a:pt x="31291" y="2580"/>
                  </a:lnTo>
                  <a:lnTo>
                    <a:pt x="31277" y="2556"/>
                  </a:lnTo>
                  <a:lnTo>
                    <a:pt x="31267" y="2524"/>
                  </a:lnTo>
                  <a:lnTo>
                    <a:pt x="31256" y="2500"/>
                  </a:lnTo>
                  <a:lnTo>
                    <a:pt x="31242" y="2472"/>
                  </a:lnTo>
                  <a:lnTo>
                    <a:pt x="31235" y="2447"/>
                  </a:lnTo>
                  <a:lnTo>
                    <a:pt x="31225" y="2419"/>
                  </a:lnTo>
                  <a:lnTo>
                    <a:pt x="31214" y="2395"/>
                  </a:lnTo>
                  <a:lnTo>
                    <a:pt x="31207" y="2367"/>
                  </a:lnTo>
                  <a:lnTo>
                    <a:pt x="31200" y="2346"/>
                  </a:lnTo>
                  <a:lnTo>
                    <a:pt x="31190" y="2318"/>
                  </a:lnTo>
                  <a:lnTo>
                    <a:pt x="31183" y="2297"/>
                  </a:lnTo>
                  <a:lnTo>
                    <a:pt x="31176" y="2269"/>
                  </a:lnTo>
                  <a:lnTo>
                    <a:pt x="31172" y="2248"/>
                  </a:lnTo>
                  <a:lnTo>
                    <a:pt x="31165" y="2223"/>
                  </a:lnTo>
                  <a:lnTo>
                    <a:pt x="31158" y="2202"/>
                  </a:lnTo>
                  <a:lnTo>
                    <a:pt x="31155" y="2178"/>
                  </a:lnTo>
                  <a:lnTo>
                    <a:pt x="31148" y="2157"/>
                  </a:lnTo>
                  <a:cubicBezTo>
                    <a:pt x="31148" y="2150"/>
                    <a:pt x="31144" y="2139"/>
                    <a:pt x="31144" y="2132"/>
                  </a:cubicBezTo>
                  <a:lnTo>
                    <a:pt x="31141" y="2115"/>
                  </a:lnTo>
                  <a:lnTo>
                    <a:pt x="31137" y="2090"/>
                  </a:lnTo>
                  <a:lnTo>
                    <a:pt x="31134" y="2073"/>
                  </a:lnTo>
                  <a:cubicBezTo>
                    <a:pt x="31134" y="2062"/>
                    <a:pt x="31130" y="2055"/>
                    <a:pt x="31130" y="2048"/>
                  </a:cubicBezTo>
                  <a:lnTo>
                    <a:pt x="31130" y="2031"/>
                  </a:lnTo>
                  <a:cubicBezTo>
                    <a:pt x="31130" y="2024"/>
                    <a:pt x="31130" y="2013"/>
                    <a:pt x="31127" y="2006"/>
                  </a:cubicBezTo>
                  <a:cubicBezTo>
                    <a:pt x="31123" y="1999"/>
                    <a:pt x="31127" y="1996"/>
                    <a:pt x="31127" y="1989"/>
                  </a:cubicBezTo>
                  <a:lnTo>
                    <a:pt x="31127" y="1968"/>
                  </a:lnTo>
                  <a:lnTo>
                    <a:pt x="31127" y="1950"/>
                  </a:lnTo>
                  <a:lnTo>
                    <a:pt x="31127" y="1929"/>
                  </a:lnTo>
                  <a:lnTo>
                    <a:pt x="31127" y="1915"/>
                  </a:lnTo>
                  <a:lnTo>
                    <a:pt x="31127" y="1894"/>
                  </a:lnTo>
                  <a:lnTo>
                    <a:pt x="31127" y="1880"/>
                  </a:lnTo>
                  <a:lnTo>
                    <a:pt x="31127" y="1859"/>
                  </a:lnTo>
                  <a:lnTo>
                    <a:pt x="31127" y="1845"/>
                  </a:lnTo>
                  <a:lnTo>
                    <a:pt x="31127" y="1824"/>
                  </a:lnTo>
                  <a:lnTo>
                    <a:pt x="31127" y="1810"/>
                  </a:lnTo>
                  <a:lnTo>
                    <a:pt x="31127" y="1792"/>
                  </a:lnTo>
                  <a:lnTo>
                    <a:pt x="31127" y="1778"/>
                  </a:lnTo>
                  <a:lnTo>
                    <a:pt x="31127" y="1761"/>
                  </a:lnTo>
                  <a:lnTo>
                    <a:pt x="31127" y="1750"/>
                  </a:lnTo>
                  <a:lnTo>
                    <a:pt x="31127" y="1733"/>
                  </a:lnTo>
                  <a:lnTo>
                    <a:pt x="31127" y="1722"/>
                  </a:lnTo>
                  <a:lnTo>
                    <a:pt x="31127" y="1705"/>
                  </a:lnTo>
                  <a:lnTo>
                    <a:pt x="31127" y="1698"/>
                  </a:lnTo>
                  <a:lnTo>
                    <a:pt x="31127" y="1677"/>
                  </a:lnTo>
                  <a:cubicBezTo>
                    <a:pt x="31127" y="1663"/>
                    <a:pt x="31130" y="1645"/>
                    <a:pt x="31130" y="1635"/>
                  </a:cubicBezTo>
                  <a:cubicBezTo>
                    <a:pt x="31134" y="1603"/>
                    <a:pt x="31134" y="1572"/>
                    <a:pt x="31134" y="1540"/>
                  </a:cubicBezTo>
                  <a:cubicBezTo>
                    <a:pt x="31120" y="1516"/>
                    <a:pt x="31004" y="1505"/>
                    <a:pt x="30927" y="1502"/>
                  </a:cubicBezTo>
                  <a:lnTo>
                    <a:pt x="30913" y="1502"/>
                  </a:lnTo>
                  <a:cubicBezTo>
                    <a:pt x="30756" y="1491"/>
                    <a:pt x="30563" y="1477"/>
                    <a:pt x="30430" y="1376"/>
                  </a:cubicBezTo>
                  <a:cubicBezTo>
                    <a:pt x="30420" y="1369"/>
                    <a:pt x="30409" y="1365"/>
                    <a:pt x="30395" y="1365"/>
                  </a:cubicBezTo>
                  <a:cubicBezTo>
                    <a:pt x="30388" y="1365"/>
                    <a:pt x="30385" y="1369"/>
                    <a:pt x="30378" y="1369"/>
                  </a:cubicBezTo>
                  <a:cubicBezTo>
                    <a:pt x="30196" y="1432"/>
                    <a:pt x="29912" y="2003"/>
                    <a:pt x="29838" y="2311"/>
                  </a:cubicBezTo>
                  <a:cubicBezTo>
                    <a:pt x="29751" y="2671"/>
                    <a:pt x="29156" y="3046"/>
                    <a:pt x="29131" y="3063"/>
                  </a:cubicBezTo>
                  <a:lnTo>
                    <a:pt x="29114" y="3074"/>
                  </a:lnTo>
                  <a:lnTo>
                    <a:pt x="29089" y="3074"/>
                  </a:lnTo>
                  <a:cubicBezTo>
                    <a:pt x="29068" y="3074"/>
                    <a:pt x="27356" y="3088"/>
                    <a:pt x="27209" y="3088"/>
                  </a:cubicBezTo>
                  <a:lnTo>
                    <a:pt x="27192" y="3088"/>
                  </a:lnTo>
                  <a:lnTo>
                    <a:pt x="27185" y="3091"/>
                  </a:lnTo>
                  <a:lnTo>
                    <a:pt x="27178" y="3095"/>
                  </a:lnTo>
                  <a:lnTo>
                    <a:pt x="27171" y="3098"/>
                  </a:lnTo>
                  <a:lnTo>
                    <a:pt x="27164" y="3102"/>
                  </a:lnTo>
                  <a:lnTo>
                    <a:pt x="27153" y="3109"/>
                  </a:lnTo>
                  <a:lnTo>
                    <a:pt x="27143" y="3116"/>
                  </a:lnTo>
                  <a:lnTo>
                    <a:pt x="27132" y="3123"/>
                  </a:lnTo>
                  <a:lnTo>
                    <a:pt x="27129" y="3123"/>
                  </a:lnTo>
                  <a:lnTo>
                    <a:pt x="27115" y="3130"/>
                  </a:lnTo>
                  <a:lnTo>
                    <a:pt x="27111" y="3130"/>
                  </a:lnTo>
                  <a:lnTo>
                    <a:pt x="27101" y="3137"/>
                  </a:lnTo>
                  <a:lnTo>
                    <a:pt x="27097" y="3137"/>
                  </a:lnTo>
                  <a:lnTo>
                    <a:pt x="27083" y="3147"/>
                  </a:lnTo>
                  <a:lnTo>
                    <a:pt x="27080" y="3151"/>
                  </a:lnTo>
                  <a:lnTo>
                    <a:pt x="27062" y="3161"/>
                  </a:lnTo>
                  <a:lnTo>
                    <a:pt x="27059" y="3165"/>
                  </a:lnTo>
                  <a:lnTo>
                    <a:pt x="27041" y="3179"/>
                  </a:lnTo>
                  <a:lnTo>
                    <a:pt x="27038" y="3182"/>
                  </a:lnTo>
                  <a:lnTo>
                    <a:pt x="27020" y="3193"/>
                  </a:lnTo>
                  <a:lnTo>
                    <a:pt x="27013" y="3196"/>
                  </a:lnTo>
                  <a:lnTo>
                    <a:pt x="26996" y="3214"/>
                  </a:lnTo>
                  <a:lnTo>
                    <a:pt x="26989" y="3217"/>
                  </a:lnTo>
                  <a:lnTo>
                    <a:pt x="26968" y="3231"/>
                  </a:lnTo>
                  <a:lnTo>
                    <a:pt x="26961" y="3238"/>
                  </a:lnTo>
                  <a:lnTo>
                    <a:pt x="26940" y="3256"/>
                  </a:lnTo>
                  <a:lnTo>
                    <a:pt x="26933" y="3259"/>
                  </a:lnTo>
                  <a:lnTo>
                    <a:pt x="26912" y="3280"/>
                  </a:lnTo>
                  <a:lnTo>
                    <a:pt x="26901" y="3284"/>
                  </a:lnTo>
                  <a:lnTo>
                    <a:pt x="26877" y="3305"/>
                  </a:lnTo>
                  <a:lnTo>
                    <a:pt x="26870" y="3312"/>
                  </a:lnTo>
                  <a:lnTo>
                    <a:pt x="26845" y="3333"/>
                  </a:lnTo>
                  <a:lnTo>
                    <a:pt x="26835" y="3340"/>
                  </a:lnTo>
                  <a:lnTo>
                    <a:pt x="26807" y="3364"/>
                  </a:lnTo>
                  <a:lnTo>
                    <a:pt x="26796" y="3371"/>
                  </a:lnTo>
                  <a:lnTo>
                    <a:pt x="26768" y="3396"/>
                  </a:lnTo>
                  <a:lnTo>
                    <a:pt x="26758" y="3406"/>
                  </a:lnTo>
                  <a:lnTo>
                    <a:pt x="26726" y="3431"/>
                  </a:lnTo>
                  <a:lnTo>
                    <a:pt x="26716" y="3441"/>
                  </a:lnTo>
                  <a:lnTo>
                    <a:pt x="26681" y="3469"/>
                  </a:lnTo>
                  <a:lnTo>
                    <a:pt x="26674" y="3480"/>
                  </a:lnTo>
                  <a:lnTo>
                    <a:pt x="26635" y="3511"/>
                  </a:lnTo>
                  <a:lnTo>
                    <a:pt x="26628" y="3518"/>
                  </a:lnTo>
                  <a:lnTo>
                    <a:pt x="26586" y="3553"/>
                  </a:lnTo>
                  <a:lnTo>
                    <a:pt x="26579" y="3564"/>
                  </a:lnTo>
                  <a:lnTo>
                    <a:pt x="26569" y="3571"/>
                  </a:lnTo>
                  <a:cubicBezTo>
                    <a:pt x="26611" y="3644"/>
                    <a:pt x="26611" y="3739"/>
                    <a:pt x="26569" y="3812"/>
                  </a:cubicBezTo>
                  <a:cubicBezTo>
                    <a:pt x="26429" y="4061"/>
                    <a:pt x="25872" y="4170"/>
                    <a:pt x="25441" y="4187"/>
                  </a:cubicBezTo>
                  <a:cubicBezTo>
                    <a:pt x="25298" y="4194"/>
                    <a:pt x="25186" y="4205"/>
                    <a:pt x="25084" y="4219"/>
                  </a:cubicBezTo>
                  <a:cubicBezTo>
                    <a:pt x="25088" y="4240"/>
                    <a:pt x="25091" y="4257"/>
                    <a:pt x="25095" y="4275"/>
                  </a:cubicBezTo>
                  <a:lnTo>
                    <a:pt x="25095" y="4289"/>
                  </a:lnTo>
                  <a:cubicBezTo>
                    <a:pt x="25095" y="4303"/>
                    <a:pt x="25095" y="4317"/>
                    <a:pt x="25098" y="4327"/>
                  </a:cubicBezTo>
                  <a:lnTo>
                    <a:pt x="25098" y="4341"/>
                  </a:lnTo>
                  <a:cubicBezTo>
                    <a:pt x="25098" y="4355"/>
                    <a:pt x="25098" y="4373"/>
                    <a:pt x="25098" y="4387"/>
                  </a:cubicBezTo>
                  <a:cubicBezTo>
                    <a:pt x="25095" y="4394"/>
                    <a:pt x="25095" y="4401"/>
                    <a:pt x="25091" y="4408"/>
                  </a:cubicBezTo>
                  <a:cubicBezTo>
                    <a:pt x="25091" y="4411"/>
                    <a:pt x="25091" y="4415"/>
                    <a:pt x="25088" y="4415"/>
                  </a:cubicBezTo>
                  <a:cubicBezTo>
                    <a:pt x="25088" y="4422"/>
                    <a:pt x="25084" y="4425"/>
                    <a:pt x="25084" y="4429"/>
                  </a:cubicBezTo>
                  <a:cubicBezTo>
                    <a:pt x="25084" y="4432"/>
                    <a:pt x="25077" y="4436"/>
                    <a:pt x="25077" y="4439"/>
                  </a:cubicBezTo>
                  <a:cubicBezTo>
                    <a:pt x="25074" y="4443"/>
                    <a:pt x="25070" y="4450"/>
                    <a:pt x="25067" y="4453"/>
                  </a:cubicBezTo>
                  <a:lnTo>
                    <a:pt x="25060" y="4464"/>
                  </a:lnTo>
                  <a:lnTo>
                    <a:pt x="25046" y="4474"/>
                  </a:lnTo>
                  <a:lnTo>
                    <a:pt x="25035" y="4485"/>
                  </a:lnTo>
                  <a:lnTo>
                    <a:pt x="25021" y="4495"/>
                  </a:lnTo>
                  <a:lnTo>
                    <a:pt x="25007" y="4506"/>
                  </a:lnTo>
                  <a:lnTo>
                    <a:pt x="24990" y="4520"/>
                  </a:lnTo>
                  <a:lnTo>
                    <a:pt x="24972" y="4530"/>
                  </a:lnTo>
                  <a:lnTo>
                    <a:pt x="24951" y="4544"/>
                  </a:lnTo>
                  <a:lnTo>
                    <a:pt x="24934" y="4555"/>
                  </a:lnTo>
                  <a:lnTo>
                    <a:pt x="24916" y="4562"/>
                  </a:lnTo>
                  <a:cubicBezTo>
                    <a:pt x="24811" y="4730"/>
                    <a:pt x="24381" y="4961"/>
                    <a:pt x="23835" y="5244"/>
                  </a:cubicBezTo>
                  <a:lnTo>
                    <a:pt x="23649" y="5342"/>
                  </a:lnTo>
                  <a:cubicBezTo>
                    <a:pt x="23478" y="5431"/>
                    <a:pt x="23282" y="5476"/>
                    <a:pt x="23097" y="5476"/>
                  </a:cubicBezTo>
                  <a:cubicBezTo>
                    <a:pt x="22934" y="5476"/>
                    <a:pt x="22780" y="5441"/>
                    <a:pt x="22662" y="5370"/>
                  </a:cubicBezTo>
                  <a:cubicBezTo>
                    <a:pt x="22539" y="5304"/>
                    <a:pt x="22462" y="5178"/>
                    <a:pt x="22459" y="5041"/>
                  </a:cubicBezTo>
                  <a:cubicBezTo>
                    <a:pt x="22459" y="4789"/>
                    <a:pt x="22602" y="4733"/>
                    <a:pt x="22665" y="4719"/>
                  </a:cubicBezTo>
                  <a:cubicBezTo>
                    <a:pt x="22682" y="4717"/>
                    <a:pt x="22698" y="4715"/>
                    <a:pt x="22714" y="4715"/>
                  </a:cubicBezTo>
                  <a:cubicBezTo>
                    <a:pt x="22830" y="4715"/>
                    <a:pt x="22939" y="4779"/>
                    <a:pt x="22994" y="4884"/>
                  </a:cubicBezTo>
                  <a:cubicBezTo>
                    <a:pt x="23019" y="4873"/>
                    <a:pt x="23040" y="4859"/>
                    <a:pt x="23064" y="4845"/>
                  </a:cubicBezTo>
                  <a:cubicBezTo>
                    <a:pt x="23057" y="4838"/>
                    <a:pt x="23054" y="4831"/>
                    <a:pt x="23050" y="4824"/>
                  </a:cubicBezTo>
                  <a:cubicBezTo>
                    <a:pt x="23047" y="4817"/>
                    <a:pt x="23047" y="4814"/>
                    <a:pt x="23043" y="4810"/>
                  </a:cubicBezTo>
                  <a:cubicBezTo>
                    <a:pt x="23036" y="4796"/>
                    <a:pt x="23029" y="4779"/>
                    <a:pt x="23022" y="4761"/>
                  </a:cubicBezTo>
                  <a:cubicBezTo>
                    <a:pt x="23022" y="4758"/>
                    <a:pt x="23022" y="4754"/>
                    <a:pt x="23019" y="4751"/>
                  </a:cubicBezTo>
                  <a:cubicBezTo>
                    <a:pt x="23015" y="4737"/>
                    <a:pt x="23008" y="4723"/>
                    <a:pt x="23005" y="4709"/>
                  </a:cubicBezTo>
                  <a:cubicBezTo>
                    <a:pt x="23005" y="4702"/>
                    <a:pt x="23005" y="4698"/>
                    <a:pt x="23001" y="4691"/>
                  </a:cubicBezTo>
                  <a:cubicBezTo>
                    <a:pt x="23001" y="4677"/>
                    <a:pt x="22998" y="4663"/>
                    <a:pt x="22994" y="4646"/>
                  </a:cubicBezTo>
                  <a:lnTo>
                    <a:pt x="22994" y="4632"/>
                  </a:lnTo>
                  <a:cubicBezTo>
                    <a:pt x="22994" y="4611"/>
                    <a:pt x="22994" y="4590"/>
                    <a:pt x="22994" y="4569"/>
                  </a:cubicBezTo>
                  <a:lnTo>
                    <a:pt x="22994" y="4565"/>
                  </a:lnTo>
                  <a:cubicBezTo>
                    <a:pt x="22994" y="4544"/>
                    <a:pt x="22994" y="4523"/>
                    <a:pt x="22994" y="4502"/>
                  </a:cubicBezTo>
                  <a:lnTo>
                    <a:pt x="22994" y="4481"/>
                  </a:lnTo>
                  <a:cubicBezTo>
                    <a:pt x="22994" y="4474"/>
                    <a:pt x="22994" y="4464"/>
                    <a:pt x="22998" y="4457"/>
                  </a:cubicBezTo>
                  <a:cubicBezTo>
                    <a:pt x="22945" y="4397"/>
                    <a:pt x="22949" y="4289"/>
                    <a:pt x="22956" y="4170"/>
                  </a:cubicBezTo>
                  <a:cubicBezTo>
                    <a:pt x="22959" y="3977"/>
                    <a:pt x="22956" y="3830"/>
                    <a:pt x="22847" y="3791"/>
                  </a:cubicBezTo>
                  <a:cubicBezTo>
                    <a:pt x="22830" y="3786"/>
                    <a:pt x="22812" y="3784"/>
                    <a:pt x="22794" y="3784"/>
                  </a:cubicBezTo>
                  <a:cubicBezTo>
                    <a:pt x="22691" y="3784"/>
                    <a:pt x="22572" y="3858"/>
                    <a:pt x="22483" y="3918"/>
                  </a:cubicBezTo>
                  <a:cubicBezTo>
                    <a:pt x="22413" y="3962"/>
                    <a:pt x="22358" y="3998"/>
                    <a:pt x="22309" y="3998"/>
                  </a:cubicBezTo>
                  <a:cubicBezTo>
                    <a:pt x="22292" y="3998"/>
                    <a:pt x="22275" y="3994"/>
                    <a:pt x="22259" y="3984"/>
                  </a:cubicBezTo>
                  <a:cubicBezTo>
                    <a:pt x="22200" y="3942"/>
                    <a:pt x="22214" y="3854"/>
                    <a:pt x="22221" y="3816"/>
                  </a:cubicBezTo>
                  <a:cubicBezTo>
                    <a:pt x="22238" y="3693"/>
                    <a:pt x="22308" y="3585"/>
                    <a:pt x="22371" y="3476"/>
                  </a:cubicBezTo>
                  <a:cubicBezTo>
                    <a:pt x="22494" y="3277"/>
                    <a:pt x="22599" y="3105"/>
                    <a:pt x="22448" y="2867"/>
                  </a:cubicBezTo>
                  <a:cubicBezTo>
                    <a:pt x="22307" y="2650"/>
                    <a:pt x="22115" y="2577"/>
                    <a:pt x="21978" y="2577"/>
                  </a:cubicBezTo>
                  <a:cubicBezTo>
                    <a:pt x="21962" y="2577"/>
                    <a:pt x="21948" y="2578"/>
                    <a:pt x="21934" y="2580"/>
                  </a:cubicBezTo>
                  <a:cubicBezTo>
                    <a:pt x="21832" y="2587"/>
                    <a:pt x="21745" y="2657"/>
                    <a:pt x="21717" y="2755"/>
                  </a:cubicBezTo>
                  <a:cubicBezTo>
                    <a:pt x="21653" y="2958"/>
                    <a:pt x="21496" y="3004"/>
                    <a:pt x="21373" y="3039"/>
                  </a:cubicBezTo>
                  <a:cubicBezTo>
                    <a:pt x="21265" y="3070"/>
                    <a:pt x="21195" y="3095"/>
                    <a:pt x="21156" y="3175"/>
                  </a:cubicBezTo>
                  <a:cubicBezTo>
                    <a:pt x="21037" y="3410"/>
                    <a:pt x="20925" y="3932"/>
                    <a:pt x="21016" y="4296"/>
                  </a:cubicBezTo>
                  <a:cubicBezTo>
                    <a:pt x="21128" y="4747"/>
                    <a:pt x="20946" y="4957"/>
                    <a:pt x="20596" y="5167"/>
                  </a:cubicBezTo>
                  <a:cubicBezTo>
                    <a:pt x="20532" y="5206"/>
                    <a:pt x="20469" y="5225"/>
                    <a:pt x="20409" y="5225"/>
                  </a:cubicBezTo>
                  <a:cubicBezTo>
                    <a:pt x="20355" y="5225"/>
                    <a:pt x="20303" y="5209"/>
                    <a:pt x="20257" y="5178"/>
                  </a:cubicBezTo>
                  <a:cubicBezTo>
                    <a:pt x="20050" y="5031"/>
                    <a:pt x="19984" y="4579"/>
                    <a:pt x="20085" y="4058"/>
                  </a:cubicBezTo>
                  <a:cubicBezTo>
                    <a:pt x="20120" y="3900"/>
                    <a:pt x="20162" y="3746"/>
                    <a:pt x="20215" y="3592"/>
                  </a:cubicBezTo>
                  <a:cubicBezTo>
                    <a:pt x="20267" y="3434"/>
                    <a:pt x="20330" y="3238"/>
                    <a:pt x="20299" y="3196"/>
                  </a:cubicBezTo>
                  <a:cubicBezTo>
                    <a:pt x="20294" y="3191"/>
                    <a:pt x="20287" y="3188"/>
                    <a:pt x="20279" y="3188"/>
                  </a:cubicBezTo>
                  <a:cubicBezTo>
                    <a:pt x="20276" y="3188"/>
                    <a:pt x="20273" y="3188"/>
                    <a:pt x="20271" y="3189"/>
                  </a:cubicBezTo>
                  <a:cubicBezTo>
                    <a:pt x="20266" y="3190"/>
                    <a:pt x="20262" y="3190"/>
                    <a:pt x="20258" y="3190"/>
                  </a:cubicBezTo>
                  <a:cubicBezTo>
                    <a:pt x="20203" y="3190"/>
                    <a:pt x="20155" y="3150"/>
                    <a:pt x="20148" y="3095"/>
                  </a:cubicBezTo>
                  <a:cubicBezTo>
                    <a:pt x="20127" y="2906"/>
                    <a:pt x="20652" y="2458"/>
                    <a:pt x="21083" y="2356"/>
                  </a:cubicBezTo>
                  <a:cubicBezTo>
                    <a:pt x="21296" y="2311"/>
                    <a:pt x="21517" y="2279"/>
                    <a:pt x="21738" y="2265"/>
                  </a:cubicBezTo>
                  <a:cubicBezTo>
                    <a:pt x="21902" y="2251"/>
                    <a:pt x="22130" y="2230"/>
                    <a:pt x="22172" y="2195"/>
                  </a:cubicBezTo>
                  <a:cubicBezTo>
                    <a:pt x="22172" y="2174"/>
                    <a:pt x="22179" y="2153"/>
                    <a:pt x="22189" y="2139"/>
                  </a:cubicBezTo>
                  <a:lnTo>
                    <a:pt x="22182" y="2132"/>
                  </a:lnTo>
                  <a:lnTo>
                    <a:pt x="22151" y="2111"/>
                  </a:lnTo>
                  <a:lnTo>
                    <a:pt x="22137" y="2101"/>
                  </a:lnTo>
                  <a:lnTo>
                    <a:pt x="22098" y="2073"/>
                  </a:lnTo>
                  <a:lnTo>
                    <a:pt x="22095" y="2073"/>
                  </a:lnTo>
                  <a:lnTo>
                    <a:pt x="22053" y="2045"/>
                  </a:lnTo>
                  <a:lnTo>
                    <a:pt x="22046" y="2041"/>
                  </a:lnTo>
                  <a:lnTo>
                    <a:pt x="22011" y="2017"/>
                  </a:lnTo>
                  <a:lnTo>
                    <a:pt x="22007" y="2017"/>
                  </a:lnTo>
                  <a:cubicBezTo>
                    <a:pt x="21993" y="2034"/>
                    <a:pt x="21976" y="2052"/>
                    <a:pt x="21958" y="2062"/>
                  </a:cubicBezTo>
                  <a:cubicBezTo>
                    <a:pt x="21912" y="2095"/>
                    <a:pt x="21872" y="2108"/>
                    <a:pt x="21838" y="2108"/>
                  </a:cubicBezTo>
                  <a:cubicBezTo>
                    <a:pt x="21765" y="2108"/>
                    <a:pt x="21717" y="2048"/>
                    <a:pt x="21681" y="2003"/>
                  </a:cubicBezTo>
                  <a:cubicBezTo>
                    <a:pt x="21629" y="1936"/>
                    <a:pt x="21566" y="1856"/>
                    <a:pt x="21412" y="1856"/>
                  </a:cubicBezTo>
                  <a:cubicBezTo>
                    <a:pt x="21268" y="1856"/>
                    <a:pt x="21118" y="1915"/>
                    <a:pt x="20974" y="1975"/>
                  </a:cubicBezTo>
                  <a:cubicBezTo>
                    <a:pt x="20833" y="2030"/>
                    <a:pt x="20688" y="2086"/>
                    <a:pt x="20549" y="2086"/>
                  </a:cubicBezTo>
                  <a:cubicBezTo>
                    <a:pt x="20485" y="2086"/>
                    <a:pt x="20422" y="2074"/>
                    <a:pt x="20362" y="2045"/>
                  </a:cubicBezTo>
                  <a:cubicBezTo>
                    <a:pt x="20253" y="1996"/>
                    <a:pt x="20166" y="1908"/>
                    <a:pt x="20120" y="1799"/>
                  </a:cubicBezTo>
                  <a:cubicBezTo>
                    <a:pt x="20089" y="1733"/>
                    <a:pt x="20078" y="1712"/>
                    <a:pt x="19977" y="1712"/>
                  </a:cubicBezTo>
                  <a:cubicBezTo>
                    <a:pt x="19973" y="1712"/>
                    <a:pt x="19970" y="1712"/>
                    <a:pt x="19966" y="1712"/>
                  </a:cubicBezTo>
                  <a:cubicBezTo>
                    <a:pt x="19921" y="1712"/>
                    <a:pt x="19876" y="1692"/>
                    <a:pt x="19847" y="1656"/>
                  </a:cubicBezTo>
                  <a:cubicBezTo>
                    <a:pt x="19798" y="1589"/>
                    <a:pt x="19830" y="1495"/>
                    <a:pt x="19858" y="1411"/>
                  </a:cubicBezTo>
                  <a:lnTo>
                    <a:pt x="19868" y="1386"/>
                  </a:lnTo>
                  <a:lnTo>
                    <a:pt x="19868" y="1386"/>
                  </a:lnTo>
                  <a:cubicBezTo>
                    <a:pt x="19854" y="1393"/>
                    <a:pt x="19837" y="1400"/>
                    <a:pt x="19816" y="1414"/>
                  </a:cubicBezTo>
                  <a:cubicBezTo>
                    <a:pt x="19721" y="1467"/>
                    <a:pt x="19616" y="1537"/>
                    <a:pt x="19507" y="1610"/>
                  </a:cubicBezTo>
                  <a:cubicBezTo>
                    <a:pt x="19239" y="1793"/>
                    <a:pt x="18944" y="1993"/>
                    <a:pt x="18713" y="1993"/>
                  </a:cubicBezTo>
                  <a:cubicBezTo>
                    <a:pt x="18635" y="1993"/>
                    <a:pt x="18563" y="1970"/>
                    <a:pt x="18503" y="1915"/>
                  </a:cubicBezTo>
                  <a:cubicBezTo>
                    <a:pt x="18435" y="1853"/>
                    <a:pt x="18371" y="1834"/>
                    <a:pt x="18307" y="1834"/>
                  </a:cubicBezTo>
                  <a:cubicBezTo>
                    <a:pt x="18259" y="1834"/>
                    <a:pt x="18211" y="1845"/>
                    <a:pt x="18160" y="1856"/>
                  </a:cubicBezTo>
                  <a:cubicBezTo>
                    <a:pt x="18107" y="1866"/>
                    <a:pt x="18054" y="1877"/>
                    <a:pt x="18002" y="1877"/>
                  </a:cubicBezTo>
                  <a:cubicBezTo>
                    <a:pt x="17931" y="1877"/>
                    <a:pt x="17862" y="1857"/>
                    <a:pt x="17796" y="1789"/>
                  </a:cubicBezTo>
                  <a:cubicBezTo>
                    <a:pt x="17743" y="1736"/>
                    <a:pt x="17733" y="1656"/>
                    <a:pt x="17768" y="1589"/>
                  </a:cubicBezTo>
                  <a:cubicBezTo>
                    <a:pt x="17891" y="1323"/>
                    <a:pt x="18548" y="973"/>
                    <a:pt x="18911" y="973"/>
                  </a:cubicBezTo>
                  <a:cubicBezTo>
                    <a:pt x="18920" y="973"/>
                    <a:pt x="18928" y="973"/>
                    <a:pt x="18937" y="973"/>
                  </a:cubicBezTo>
                  <a:cubicBezTo>
                    <a:pt x="18943" y="974"/>
                    <a:pt x="18949" y="974"/>
                    <a:pt x="18954" y="974"/>
                  </a:cubicBezTo>
                  <a:cubicBezTo>
                    <a:pt x="18994" y="974"/>
                    <a:pt x="19033" y="964"/>
                    <a:pt x="19070" y="949"/>
                  </a:cubicBezTo>
                  <a:cubicBezTo>
                    <a:pt x="18954" y="907"/>
                    <a:pt x="18839" y="872"/>
                    <a:pt x="18720" y="847"/>
                  </a:cubicBezTo>
                  <a:cubicBezTo>
                    <a:pt x="18672" y="838"/>
                    <a:pt x="18626" y="832"/>
                    <a:pt x="18588" y="832"/>
                  </a:cubicBezTo>
                  <a:cubicBezTo>
                    <a:pt x="18540" y="832"/>
                    <a:pt x="18503" y="841"/>
                    <a:pt x="18485" y="865"/>
                  </a:cubicBezTo>
                  <a:cubicBezTo>
                    <a:pt x="18436" y="924"/>
                    <a:pt x="18366" y="966"/>
                    <a:pt x="18289" y="977"/>
                  </a:cubicBezTo>
                  <a:lnTo>
                    <a:pt x="18254" y="977"/>
                  </a:lnTo>
                  <a:cubicBezTo>
                    <a:pt x="18219" y="977"/>
                    <a:pt x="18184" y="970"/>
                    <a:pt x="18153" y="959"/>
                  </a:cubicBezTo>
                  <a:cubicBezTo>
                    <a:pt x="18058" y="921"/>
                    <a:pt x="17974" y="861"/>
                    <a:pt x="17915" y="781"/>
                  </a:cubicBezTo>
                  <a:cubicBezTo>
                    <a:pt x="17893" y="751"/>
                    <a:pt x="17874" y="744"/>
                    <a:pt x="17836" y="744"/>
                  </a:cubicBezTo>
                  <a:cubicBezTo>
                    <a:pt x="17824" y="744"/>
                    <a:pt x="17811" y="745"/>
                    <a:pt x="17796" y="746"/>
                  </a:cubicBezTo>
                  <a:cubicBezTo>
                    <a:pt x="17782" y="747"/>
                    <a:pt x="17769" y="748"/>
                    <a:pt x="17755" y="748"/>
                  </a:cubicBezTo>
                  <a:cubicBezTo>
                    <a:pt x="17643" y="748"/>
                    <a:pt x="17532" y="696"/>
                    <a:pt x="17463" y="602"/>
                  </a:cubicBezTo>
                  <a:cubicBezTo>
                    <a:pt x="17403" y="534"/>
                    <a:pt x="17348" y="508"/>
                    <a:pt x="17290" y="508"/>
                  </a:cubicBezTo>
                  <a:cubicBezTo>
                    <a:pt x="17230" y="508"/>
                    <a:pt x="17169" y="537"/>
                    <a:pt x="17099" y="574"/>
                  </a:cubicBezTo>
                  <a:cubicBezTo>
                    <a:pt x="17078" y="585"/>
                    <a:pt x="17057" y="595"/>
                    <a:pt x="17036" y="606"/>
                  </a:cubicBezTo>
                  <a:cubicBezTo>
                    <a:pt x="17010" y="616"/>
                    <a:pt x="16985" y="621"/>
                    <a:pt x="16958" y="621"/>
                  </a:cubicBezTo>
                  <a:cubicBezTo>
                    <a:pt x="16879" y="621"/>
                    <a:pt x="16795" y="579"/>
                    <a:pt x="16703" y="532"/>
                  </a:cubicBezTo>
                  <a:cubicBezTo>
                    <a:pt x="16644" y="497"/>
                    <a:pt x="16581" y="469"/>
                    <a:pt x="16518" y="445"/>
                  </a:cubicBezTo>
                  <a:cubicBezTo>
                    <a:pt x="16371" y="385"/>
                    <a:pt x="16360" y="270"/>
                    <a:pt x="16350" y="186"/>
                  </a:cubicBezTo>
                  <a:cubicBezTo>
                    <a:pt x="16343" y="105"/>
                    <a:pt x="16336" y="56"/>
                    <a:pt x="16276" y="14"/>
                  </a:cubicBezTo>
                  <a:cubicBezTo>
                    <a:pt x="16269" y="7"/>
                    <a:pt x="16259" y="4"/>
                    <a:pt x="16248"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34"/>
            <p:cNvSpPr/>
            <p:nvPr/>
          </p:nvSpPr>
          <p:spPr>
            <a:xfrm>
              <a:off x="4421272" y="2307724"/>
              <a:ext cx="4726" cy="2908"/>
            </a:xfrm>
            <a:custGeom>
              <a:rect b="b" l="l" r="r" t="t"/>
              <a:pathLst>
                <a:path extrusionOk="0" h="128" w="208">
                  <a:moveTo>
                    <a:pt x="207" y="1"/>
                  </a:moveTo>
                  <a:cubicBezTo>
                    <a:pt x="162" y="8"/>
                    <a:pt x="113" y="18"/>
                    <a:pt x="64" y="29"/>
                  </a:cubicBezTo>
                  <a:cubicBezTo>
                    <a:pt x="39" y="36"/>
                    <a:pt x="8" y="50"/>
                    <a:pt x="1" y="81"/>
                  </a:cubicBezTo>
                  <a:cubicBezTo>
                    <a:pt x="1" y="99"/>
                    <a:pt x="8" y="116"/>
                    <a:pt x="18" y="127"/>
                  </a:cubicBezTo>
                  <a:cubicBezTo>
                    <a:pt x="21" y="128"/>
                    <a:pt x="23" y="128"/>
                    <a:pt x="26" y="128"/>
                  </a:cubicBezTo>
                  <a:cubicBezTo>
                    <a:pt x="42" y="128"/>
                    <a:pt x="61" y="112"/>
                    <a:pt x="67" y="106"/>
                  </a:cubicBezTo>
                  <a:cubicBezTo>
                    <a:pt x="113" y="67"/>
                    <a:pt x="158" y="32"/>
                    <a:pt x="207"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34"/>
            <p:cNvSpPr/>
            <p:nvPr/>
          </p:nvSpPr>
          <p:spPr>
            <a:xfrm>
              <a:off x="4594279" y="2383766"/>
              <a:ext cx="5975" cy="3681"/>
            </a:xfrm>
            <a:custGeom>
              <a:rect b="b" l="l" r="r" t="t"/>
              <a:pathLst>
                <a:path extrusionOk="0" h="162" w="263">
                  <a:moveTo>
                    <a:pt x="0" y="0"/>
                  </a:moveTo>
                  <a:cubicBezTo>
                    <a:pt x="56" y="60"/>
                    <a:pt x="119" y="109"/>
                    <a:pt x="189" y="144"/>
                  </a:cubicBezTo>
                  <a:cubicBezTo>
                    <a:pt x="214" y="154"/>
                    <a:pt x="238" y="161"/>
                    <a:pt x="263" y="161"/>
                  </a:cubicBezTo>
                  <a:cubicBezTo>
                    <a:pt x="259" y="144"/>
                    <a:pt x="249" y="126"/>
                    <a:pt x="235" y="109"/>
                  </a:cubicBezTo>
                  <a:cubicBezTo>
                    <a:pt x="193" y="60"/>
                    <a:pt x="137" y="28"/>
                    <a:pt x="70" y="18"/>
                  </a:cubicBezTo>
                  <a:cubicBezTo>
                    <a:pt x="46" y="18"/>
                    <a:pt x="25" y="11"/>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34"/>
            <p:cNvSpPr/>
            <p:nvPr/>
          </p:nvSpPr>
          <p:spPr>
            <a:xfrm>
              <a:off x="4994660" y="2794802"/>
              <a:ext cx="2158" cy="1863"/>
            </a:xfrm>
            <a:custGeom>
              <a:rect b="b" l="l" r="r" t="t"/>
              <a:pathLst>
                <a:path extrusionOk="0" h="82" w="95">
                  <a:moveTo>
                    <a:pt x="95" y="81"/>
                  </a:moveTo>
                  <a:cubicBezTo>
                    <a:pt x="67" y="50"/>
                    <a:pt x="35" y="25"/>
                    <a:pt x="0" y="1"/>
                  </a:cubicBezTo>
                  <a:cubicBezTo>
                    <a:pt x="35" y="25"/>
                    <a:pt x="67" y="50"/>
                    <a:pt x="95" y="8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34"/>
            <p:cNvSpPr/>
            <p:nvPr/>
          </p:nvSpPr>
          <p:spPr>
            <a:xfrm>
              <a:off x="4969851" y="2787963"/>
              <a:ext cx="24742" cy="6861"/>
            </a:xfrm>
            <a:custGeom>
              <a:rect b="b" l="l" r="r" t="t"/>
              <a:pathLst>
                <a:path extrusionOk="0" h="302" w="1089">
                  <a:moveTo>
                    <a:pt x="0" y="211"/>
                  </a:moveTo>
                  <a:cubicBezTo>
                    <a:pt x="77" y="99"/>
                    <a:pt x="172" y="1"/>
                    <a:pt x="298" y="8"/>
                  </a:cubicBezTo>
                  <a:cubicBezTo>
                    <a:pt x="473" y="18"/>
                    <a:pt x="840" y="113"/>
                    <a:pt x="1089" y="302"/>
                  </a:cubicBezTo>
                  <a:cubicBezTo>
                    <a:pt x="840" y="113"/>
                    <a:pt x="473" y="18"/>
                    <a:pt x="298" y="8"/>
                  </a:cubicBezTo>
                  <a:cubicBezTo>
                    <a:pt x="172" y="1"/>
                    <a:pt x="77" y="99"/>
                    <a:pt x="0" y="21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34"/>
            <p:cNvSpPr/>
            <p:nvPr/>
          </p:nvSpPr>
          <p:spPr>
            <a:xfrm>
              <a:off x="4793436" y="2748909"/>
              <a:ext cx="28014" cy="3772"/>
            </a:xfrm>
            <a:custGeom>
              <a:rect b="b" l="l" r="r" t="t"/>
              <a:pathLst>
                <a:path extrusionOk="0" h="166" w="1233">
                  <a:moveTo>
                    <a:pt x="0" y="165"/>
                  </a:moveTo>
                  <a:lnTo>
                    <a:pt x="1233"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34"/>
            <p:cNvSpPr/>
            <p:nvPr/>
          </p:nvSpPr>
          <p:spPr>
            <a:xfrm>
              <a:off x="5034101" y="2840854"/>
              <a:ext cx="750" cy="23"/>
            </a:xfrm>
            <a:custGeom>
              <a:rect b="b" l="l" r="r" t="t"/>
              <a:pathLst>
                <a:path extrusionOk="0" h="1" w="33">
                  <a:moveTo>
                    <a:pt x="32" y="1"/>
                  </a:moveTo>
                  <a:cubicBezTo>
                    <a:pt x="22" y="1"/>
                    <a:pt x="11" y="1"/>
                    <a:pt x="1" y="1"/>
                  </a:cubicBezTo>
                  <a:cubicBezTo>
                    <a:pt x="11" y="1"/>
                    <a:pt x="22" y="1"/>
                    <a:pt x="32"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34"/>
            <p:cNvSpPr/>
            <p:nvPr/>
          </p:nvSpPr>
          <p:spPr>
            <a:xfrm>
              <a:off x="5037054" y="2841422"/>
              <a:ext cx="568" cy="250"/>
            </a:xfrm>
            <a:custGeom>
              <a:rect b="b" l="l" r="r" t="t"/>
              <a:pathLst>
                <a:path extrusionOk="0" h="11" w="25">
                  <a:moveTo>
                    <a:pt x="25" y="11"/>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34"/>
            <p:cNvSpPr/>
            <p:nvPr/>
          </p:nvSpPr>
          <p:spPr>
            <a:xfrm>
              <a:off x="5035146" y="2840854"/>
              <a:ext cx="500" cy="114"/>
            </a:xfrm>
            <a:custGeom>
              <a:rect b="b" l="l" r="r" t="t"/>
              <a:pathLst>
                <a:path extrusionOk="0" h="5" w="22">
                  <a:moveTo>
                    <a:pt x="21" y="4"/>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4"/>
            <p:cNvSpPr/>
            <p:nvPr/>
          </p:nvSpPr>
          <p:spPr>
            <a:xfrm>
              <a:off x="4968896" y="2792734"/>
              <a:ext cx="977" cy="1613"/>
            </a:xfrm>
            <a:custGeom>
              <a:rect b="b" l="l" r="r" t="t"/>
              <a:pathLst>
                <a:path extrusionOk="0" h="71" w="43">
                  <a:moveTo>
                    <a:pt x="42" y="1"/>
                  </a:moveTo>
                  <a:cubicBezTo>
                    <a:pt x="28" y="25"/>
                    <a:pt x="14" y="46"/>
                    <a:pt x="0" y="71"/>
                  </a:cubicBezTo>
                  <a:cubicBezTo>
                    <a:pt x="14" y="46"/>
                    <a:pt x="28" y="25"/>
                    <a:pt x="42"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34"/>
            <p:cNvSpPr/>
            <p:nvPr/>
          </p:nvSpPr>
          <p:spPr>
            <a:xfrm>
              <a:off x="4926502" y="2761950"/>
              <a:ext cx="409" cy="432"/>
            </a:xfrm>
            <a:custGeom>
              <a:rect b="b" l="l" r="r" t="t"/>
              <a:pathLst>
                <a:path extrusionOk="0" h="19" w="18">
                  <a:moveTo>
                    <a:pt x="0" y="1"/>
                  </a:moveTo>
                  <a:lnTo>
                    <a:pt x="18" y="1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34"/>
            <p:cNvSpPr/>
            <p:nvPr/>
          </p:nvSpPr>
          <p:spPr>
            <a:xfrm>
              <a:off x="5035941" y="2841013"/>
              <a:ext cx="500" cy="182"/>
            </a:xfrm>
            <a:custGeom>
              <a:rect b="b" l="l" r="r" t="t"/>
              <a:pathLst>
                <a:path extrusionOk="0" h="8" w="22">
                  <a:moveTo>
                    <a:pt x="21" y="8"/>
                  </a:move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34"/>
            <p:cNvSpPr/>
            <p:nvPr/>
          </p:nvSpPr>
          <p:spPr>
            <a:xfrm>
              <a:off x="4996796" y="2796642"/>
              <a:ext cx="1704" cy="2090"/>
            </a:xfrm>
            <a:custGeom>
              <a:rect b="b" l="l" r="r" t="t"/>
              <a:pathLst>
                <a:path extrusionOk="0" h="92" w="75">
                  <a:moveTo>
                    <a:pt x="74" y="91"/>
                  </a:moveTo>
                  <a:cubicBezTo>
                    <a:pt x="53" y="60"/>
                    <a:pt x="29" y="28"/>
                    <a:pt x="1" y="0"/>
                  </a:cubicBezTo>
                  <a:cubicBezTo>
                    <a:pt x="29" y="28"/>
                    <a:pt x="53" y="60"/>
                    <a:pt x="74" y="9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34"/>
            <p:cNvSpPr/>
            <p:nvPr/>
          </p:nvSpPr>
          <p:spPr>
            <a:xfrm>
              <a:off x="4708966" y="2518900"/>
              <a:ext cx="23" cy="23"/>
            </a:xfrm>
            <a:custGeom>
              <a:rect b="b" l="l" r="r" t="t"/>
              <a:pathLst>
                <a:path extrusionOk="0" h="1" w="1">
                  <a:moveTo>
                    <a:pt x="0"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34"/>
            <p:cNvSpPr/>
            <p:nvPr/>
          </p:nvSpPr>
          <p:spPr>
            <a:xfrm>
              <a:off x="4712146" y="2518650"/>
              <a:ext cx="886" cy="114"/>
            </a:xfrm>
            <a:custGeom>
              <a:rect b="b" l="l" r="r" t="t"/>
              <a:pathLst>
                <a:path extrusionOk="0" h="5" w="39">
                  <a:moveTo>
                    <a:pt x="0" y="4"/>
                  </a:moveTo>
                  <a:lnTo>
                    <a:pt x="39"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34"/>
            <p:cNvSpPr/>
            <p:nvPr/>
          </p:nvSpPr>
          <p:spPr>
            <a:xfrm>
              <a:off x="4714214" y="2518332"/>
              <a:ext cx="818" cy="182"/>
            </a:xfrm>
            <a:custGeom>
              <a:rect b="b" l="l" r="r" t="t"/>
              <a:pathLst>
                <a:path extrusionOk="0" h="8" w="36">
                  <a:moveTo>
                    <a:pt x="0" y="8"/>
                  </a:moveTo>
                  <a:lnTo>
                    <a:pt x="3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34"/>
            <p:cNvSpPr/>
            <p:nvPr/>
          </p:nvSpPr>
          <p:spPr>
            <a:xfrm>
              <a:off x="4699333" y="2518263"/>
              <a:ext cx="750" cy="91"/>
            </a:xfrm>
            <a:custGeom>
              <a:rect b="b" l="l" r="r" t="t"/>
              <a:pathLst>
                <a:path extrusionOk="0" h="4" w="33">
                  <a:moveTo>
                    <a:pt x="1" y="0"/>
                  </a:moveTo>
                  <a:lnTo>
                    <a:pt x="32"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34"/>
            <p:cNvSpPr/>
            <p:nvPr/>
          </p:nvSpPr>
          <p:spPr>
            <a:xfrm>
              <a:off x="4705535" y="2518809"/>
              <a:ext cx="659" cy="23"/>
            </a:xfrm>
            <a:custGeom>
              <a:rect b="b" l="l" r="r" t="t"/>
              <a:pathLst>
                <a:path extrusionOk="0" h="1" w="29">
                  <a:moveTo>
                    <a:pt x="1" y="1"/>
                  </a:moveTo>
                  <a:lnTo>
                    <a:pt x="29"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34"/>
            <p:cNvSpPr/>
            <p:nvPr/>
          </p:nvSpPr>
          <p:spPr>
            <a:xfrm>
              <a:off x="4710147" y="2518900"/>
              <a:ext cx="909" cy="23"/>
            </a:xfrm>
            <a:custGeom>
              <a:rect b="b" l="l" r="r" t="t"/>
              <a:pathLst>
                <a:path extrusionOk="0" h="1" w="40">
                  <a:moveTo>
                    <a:pt x="1" y="0"/>
                  </a:moveTo>
                  <a:lnTo>
                    <a:pt x="3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34"/>
            <p:cNvSpPr/>
            <p:nvPr/>
          </p:nvSpPr>
          <p:spPr>
            <a:xfrm>
              <a:off x="4702672" y="2518581"/>
              <a:ext cx="273" cy="23"/>
            </a:xfrm>
            <a:custGeom>
              <a:rect b="b" l="l" r="r" t="t"/>
              <a:pathLst>
                <a:path extrusionOk="0" h="1" w="12">
                  <a:moveTo>
                    <a:pt x="1" y="0"/>
                  </a:moveTo>
                  <a:lnTo>
                    <a:pt x="1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34"/>
            <p:cNvSpPr/>
            <p:nvPr/>
          </p:nvSpPr>
          <p:spPr>
            <a:xfrm>
              <a:off x="5412376" y="2564792"/>
              <a:ext cx="432" cy="727"/>
            </a:xfrm>
            <a:custGeom>
              <a:rect b="b" l="l" r="r" t="t"/>
              <a:pathLst>
                <a:path extrusionOk="0" h="32" w="19">
                  <a:moveTo>
                    <a:pt x="1" y="0"/>
                  </a:moveTo>
                  <a:lnTo>
                    <a:pt x="18" y="3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34"/>
            <p:cNvSpPr/>
            <p:nvPr/>
          </p:nvSpPr>
          <p:spPr>
            <a:xfrm>
              <a:off x="5413262" y="2566224"/>
              <a:ext cx="500" cy="727"/>
            </a:xfrm>
            <a:custGeom>
              <a:rect b="b" l="l" r="r" t="t"/>
              <a:pathLst>
                <a:path extrusionOk="0" h="32" w="22">
                  <a:moveTo>
                    <a:pt x="0" y="0"/>
                  </a:moveTo>
                  <a:lnTo>
                    <a:pt x="21" y="3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34"/>
            <p:cNvSpPr/>
            <p:nvPr/>
          </p:nvSpPr>
          <p:spPr>
            <a:xfrm>
              <a:off x="5411581" y="2563429"/>
              <a:ext cx="432" cy="659"/>
            </a:xfrm>
            <a:custGeom>
              <a:rect b="b" l="l" r="r" t="t"/>
              <a:pathLst>
                <a:path extrusionOk="0" h="29" w="19">
                  <a:moveTo>
                    <a:pt x="1" y="1"/>
                  </a:moveTo>
                  <a:lnTo>
                    <a:pt x="18" y="29"/>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34"/>
            <p:cNvSpPr/>
            <p:nvPr/>
          </p:nvSpPr>
          <p:spPr>
            <a:xfrm>
              <a:off x="5414125" y="2567655"/>
              <a:ext cx="500" cy="659"/>
            </a:xfrm>
            <a:custGeom>
              <a:rect b="b" l="l" r="r" t="t"/>
              <a:pathLst>
                <a:path extrusionOk="0" h="29" w="22">
                  <a:moveTo>
                    <a:pt x="1" y="0"/>
                  </a:moveTo>
                  <a:lnTo>
                    <a:pt x="22" y="2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34"/>
            <p:cNvSpPr/>
            <p:nvPr/>
          </p:nvSpPr>
          <p:spPr>
            <a:xfrm>
              <a:off x="5415170" y="2569086"/>
              <a:ext cx="500" cy="659"/>
            </a:xfrm>
            <a:custGeom>
              <a:rect b="b" l="l" r="r" t="t"/>
              <a:pathLst>
                <a:path extrusionOk="0" h="29" w="22">
                  <a:moveTo>
                    <a:pt x="0" y="0"/>
                  </a:moveTo>
                  <a:lnTo>
                    <a:pt x="21" y="2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34"/>
            <p:cNvSpPr/>
            <p:nvPr/>
          </p:nvSpPr>
          <p:spPr>
            <a:xfrm>
              <a:off x="5303823" y="2580219"/>
              <a:ext cx="886" cy="727"/>
            </a:xfrm>
            <a:custGeom>
              <a:rect b="b" l="l" r="r" t="t"/>
              <a:pathLst>
                <a:path extrusionOk="0" h="32" w="39">
                  <a:moveTo>
                    <a:pt x="0" y="32"/>
                  </a:moveTo>
                  <a:lnTo>
                    <a:pt x="3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34"/>
            <p:cNvSpPr/>
            <p:nvPr/>
          </p:nvSpPr>
          <p:spPr>
            <a:xfrm>
              <a:off x="5304846" y="2579333"/>
              <a:ext cx="818" cy="750"/>
            </a:xfrm>
            <a:custGeom>
              <a:rect b="b" l="l" r="r" t="t"/>
              <a:pathLst>
                <a:path extrusionOk="0" h="33" w="36">
                  <a:moveTo>
                    <a:pt x="1" y="32"/>
                  </a:moveTo>
                  <a:lnTo>
                    <a:pt x="36"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34"/>
            <p:cNvSpPr/>
            <p:nvPr/>
          </p:nvSpPr>
          <p:spPr>
            <a:xfrm>
              <a:off x="5410876" y="2562089"/>
              <a:ext cx="409" cy="727"/>
            </a:xfrm>
            <a:custGeom>
              <a:rect b="b" l="l" r="r" t="t"/>
              <a:pathLst>
                <a:path extrusionOk="0" h="32" w="18">
                  <a:moveTo>
                    <a:pt x="0" y="0"/>
                  </a:moveTo>
                  <a:lnTo>
                    <a:pt x="18" y="3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34"/>
            <p:cNvSpPr/>
            <p:nvPr/>
          </p:nvSpPr>
          <p:spPr>
            <a:xfrm>
              <a:off x="5406491" y="2550388"/>
              <a:ext cx="182" cy="591"/>
            </a:xfrm>
            <a:custGeom>
              <a:rect b="b" l="l" r="r" t="t"/>
              <a:pathLst>
                <a:path extrusionOk="0" h="26" w="8">
                  <a:moveTo>
                    <a:pt x="1" y="1"/>
                  </a:moveTo>
                  <a:lnTo>
                    <a:pt x="8" y="2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34"/>
            <p:cNvSpPr/>
            <p:nvPr/>
          </p:nvSpPr>
          <p:spPr>
            <a:xfrm>
              <a:off x="5406969" y="2552456"/>
              <a:ext cx="273" cy="659"/>
            </a:xfrm>
            <a:custGeom>
              <a:rect b="b" l="l" r="r" t="t"/>
              <a:pathLst>
                <a:path extrusionOk="0" h="29" w="12">
                  <a:moveTo>
                    <a:pt x="1" y="1"/>
                  </a:moveTo>
                  <a:lnTo>
                    <a:pt x="11" y="29"/>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34"/>
            <p:cNvSpPr/>
            <p:nvPr/>
          </p:nvSpPr>
          <p:spPr>
            <a:xfrm>
              <a:off x="5302710" y="2581173"/>
              <a:ext cx="977" cy="818"/>
            </a:xfrm>
            <a:custGeom>
              <a:rect b="b" l="l" r="r" t="t"/>
              <a:pathLst>
                <a:path extrusionOk="0" h="36" w="43">
                  <a:moveTo>
                    <a:pt x="0" y="35"/>
                  </a:moveTo>
                  <a:lnTo>
                    <a:pt x="42"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34"/>
            <p:cNvSpPr/>
            <p:nvPr/>
          </p:nvSpPr>
          <p:spPr>
            <a:xfrm>
              <a:off x="4561427" y="2322605"/>
              <a:ext cx="1136" cy="182"/>
            </a:xfrm>
            <a:custGeom>
              <a:rect b="b" l="l" r="r" t="t"/>
              <a:pathLst>
                <a:path extrusionOk="0" h="8" w="50">
                  <a:moveTo>
                    <a:pt x="0" y="0"/>
                  </a:moveTo>
                  <a:cubicBezTo>
                    <a:pt x="18" y="4"/>
                    <a:pt x="32" y="4"/>
                    <a:pt x="49" y="7"/>
                  </a:cubicBezTo>
                  <a:cubicBezTo>
                    <a:pt x="32" y="4"/>
                    <a:pt x="18" y="4"/>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34"/>
            <p:cNvSpPr/>
            <p:nvPr/>
          </p:nvSpPr>
          <p:spPr>
            <a:xfrm>
              <a:off x="5407287" y="2553569"/>
              <a:ext cx="273" cy="659"/>
            </a:xfrm>
            <a:custGeom>
              <a:rect b="b" l="l" r="r" t="t"/>
              <a:pathLst>
                <a:path extrusionOk="0" h="29" w="12">
                  <a:moveTo>
                    <a:pt x="1" y="1"/>
                  </a:moveTo>
                  <a:lnTo>
                    <a:pt x="11" y="29"/>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34"/>
            <p:cNvSpPr/>
            <p:nvPr/>
          </p:nvSpPr>
          <p:spPr>
            <a:xfrm>
              <a:off x="4562767" y="2322833"/>
              <a:ext cx="1068" cy="273"/>
            </a:xfrm>
            <a:custGeom>
              <a:rect b="b" l="l" r="r" t="t"/>
              <a:pathLst>
                <a:path extrusionOk="0" h="12" w="47">
                  <a:moveTo>
                    <a:pt x="1" y="1"/>
                  </a:moveTo>
                  <a:cubicBezTo>
                    <a:pt x="18" y="1"/>
                    <a:pt x="32" y="4"/>
                    <a:pt x="46" y="11"/>
                  </a:cubicBezTo>
                  <a:cubicBezTo>
                    <a:pt x="32" y="4"/>
                    <a:pt x="18" y="1"/>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34"/>
            <p:cNvSpPr/>
            <p:nvPr/>
          </p:nvSpPr>
          <p:spPr>
            <a:xfrm>
              <a:off x="5406741" y="2551433"/>
              <a:ext cx="182" cy="568"/>
            </a:xfrm>
            <a:custGeom>
              <a:rect b="b" l="l" r="r" t="t"/>
              <a:pathLst>
                <a:path extrusionOk="0" h="25" w="8">
                  <a:moveTo>
                    <a:pt x="0" y="0"/>
                  </a:moveTo>
                  <a:lnTo>
                    <a:pt x="7" y="2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34"/>
            <p:cNvSpPr/>
            <p:nvPr/>
          </p:nvSpPr>
          <p:spPr>
            <a:xfrm>
              <a:off x="5406264" y="2549366"/>
              <a:ext cx="182" cy="568"/>
            </a:xfrm>
            <a:custGeom>
              <a:rect b="b" l="l" r="r" t="t"/>
              <a:pathLst>
                <a:path extrusionOk="0" h="25" w="8">
                  <a:moveTo>
                    <a:pt x="0" y="0"/>
                  </a:moveTo>
                  <a:cubicBezTo>
                    <a:pt x="0" y="7"/>
                    <a:pt x="4" y="18"/>
                    <a:pt x="7" y="25"/>
                  </a:cubicBezTo>
                  <a:cubicBezTo>
                    <a:pt x="4" y="18"/>
                    <a:pt x="4" y="7"/>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34"/>
            <p:cNvSpPr/>
            <p:nvPr/>
          </p:nvSpPr>
          <p:spPr>
            <a:xfrm>
              <a:off x="4559837" y="2322515"/>
              <a:ext cx="1363" cy="114"/>
            </a:xfrm>
            <a:custGeom>
              <a:rect b="b" l="l" r="r" t="t"/>
              <a:pathLst>
                <a:path extrusionOk="0" h="5" w="60">
                  <a:moveTo>
                    <a:pt x="0" y="1"/>
                  </a:moveTo>
                  <a:cubicBezTo>
                    <a:pt x="18" y="1"/>
                    <a:pt x="39" y="1"/>
                    <a:pt x="60" y="4"/>
                  </a:cubicBezTo>
                  <a:cubicBezTo>
                    <a:pt x="39" y="1"/>
                    <a:pt x="21" y="1"/>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34"/>
            <p:cNvSpPr/>
            <p:nvPr/>
          </p:nvSpPr>
          <p:spPr>
            <a:xfrm>
              <a:off x="5409036" y="2558272"/>
              <a:ext cx="341" cy="727"/>
            </a:xfrm>
            <a:custGeom>
              <a:rect b="b" l="l" r="r" t="t"/>
              <a:pathLst>
                <a:path extrusionOk="0" h="32" w="15">
                  <a:moveTo>
                    <a:pt x="1" y="0"/>
                  </a:moveTo>
                  <a:lnTo>
                    <a:pt x="15" y="3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34"/>
            <p:cNvSpPr/>
            <p:nvPr/>
          </p:nvSpPr>
          <p:spPr>
            <a:xfrm>
              <a:off x="5409604" y="2559544"/>
              <a:ext cx="341" cy="659"/>
            </a:xfrm>
            <a:custGeom>
              <a:rect b="b" l="l" r="r" t="t"/>
              <a:pathLst>
                <a:path extrusionOk="0" h="29" w="15">
                  <a:moveTo>
                    <a:pt x="0" y="0"/>
                  </a:moveTo>
                  <a:lnTo>
                    <a:pt x="14" y="2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34"/>
            <p:cNvSpPr/>
            <p:nvPr/>
          </p:nvSpPr>
          <p:spPr>
            <a:xfrm>
              <a:off x="5408491" y="2557068"/>
              <a:ext cx="341" cy="659"/>
            </a:xfrm>
            <a:custGeom>
              <a:rect b="b" l="l" r="r" t="t"/>
              <a:pathLst>
                <a:path extrusionOk="0" h="29" w="15">
                  <a:moveTo>
                    <a:pt x="0" y="1"/>
                  </a:moveTo>
                  <a:lnTo>
                    <a:pt x="14" y="29"/>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34"/>
            <p:cNvSpPr/>
            <p:nvPr/>
          </p:nvSpPr>
          <p:spPr>
            <a:xfrm>
              <a:off x="5408082" y="2555886"/>
              <a:ext cx="273" cy="659"/>
            </a:xfrm>
            <a:custGeom>
              <a:rect b="b" l="l" r="r" t="t"/>
              <a:pathLst>
                <a:path extrusionOk="0" h="29" w="12">
                  <a:moveTo>
                    <a:pt x="1" y="0"/>
                  </a:moveTo>
                  <a:lnTo>
                    <a:pt x="11" y="2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4"/>
            <p:cNvSpPr/>
            <p:nvPr/>
          </p:nvSpPr>
          <p:spPr>
            <a:xfrm>
              <a:off x="5410240" y="2560817"/>
              <a:ext cx="341" cy="727"/>
            </a:xfrm>
            <a:custGeom>
              <a:rect b="b" l="l" r="r" t="t"/>
              <a:pathLst>
                <a:path extrusionOk="0" h="32" w="15">
                  <a:moveTo>
                    <a:pt x="0" y="0"/>
                  </a:moveTo>
                  <a:lnTo>
                    <a:pt x="14" y="3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4"/>
            <p:cNvSpPr/>
            <p:nvPr/>
          </p:nvSpPr>
          <p:spPr>
            <a:xfrm>
              <a:off x="5407696" y="2554682"/>
              <a:ext cx="250" cy="659"/>
            </a:xfrm>
            <a:custGeom>
              <a:rect b="b" l="l" r="r" t="t"/>
              <a:pathLst>
                <a:path extrusionOk="0" h="29" w="11">
                  <a:moveTo>
                    <a:pt x="0" y="1"/>
                  </a:moveTo>
                  <a:lnTo>
                    <a:pt x="11" y="29"/>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4"/>
            <p:cNvSpPr/>
            <p:nvPr/>
          </p:nvSpPr>
          <p:spPr>
            <a:xfrm>
              <a:off x="4529211" y="2328240"/>
              <a:ext cx="1613" cy="2181"/>
            </a:xfrm>
            <a:custGeom>
              <a:rect b="b" l="l" r="r" t="t"/>
              <a:pathLst>
                <a:path extrusionOk="0" h="96" w="71">
                  <a:moveTo>
                    <a:pt x="0" y="1"/>
                  </a:moveTo>
                  <a:cubicBezTo>
                    <a:pt x="25" y="36"/>
                    <a:pt x="49" y="67"/>
                    <a:pt x="70" y="95"/>
                  </a:cubicBezTo>
                  <a:cubicBezTo>
                    <a:pt x="49" y="67"/>
                    <a:pt x="25" y="36"/>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34"/>
            <p:cNvSpPr/>
            <p:nvPr/>
          </p:nvSpPr>
          <p:spPr>
            <a:xfrm>
              <a:off x="4563972" y="2323083"/>
              <a:ext cx="1613" cy="727"/>
            </a:xfrm>
            <a:custGeom>
              <a:rect b="b" l="l" r="r" t="t"/>
              <a:pathLst>
                <a:path extrusionOk="0" h="32" w="71">
                  <a:moveTo>
                    <a:pt x="0" y="0"/>
                  </a:moveTo>
                  <a:lnTo>
                    <a:pt x="0" y="0"/>
                  </a:lnTo>
                  <a:cubicBezTo>
                    <a:pt x="14" y="7"/>
                    <a:pt x="28" y="11"/>
                    <a:pt x="42" y="18"/>
                  </a:cubicBezTo>
                  <a:cubicBezTo>
                    <a:pt x="53" y="21"/>
                    <a:pt x="60" y="28"/>
                    <a:pt x="70" y="32"/>
                  </a:cubicBezTo>
                  <a:cubicBezTo>
                    <a:pt x="49" y="18"/>
                    <a:pt x="25" y="7"/>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34"/>
            <p:cNvSpPr/>
            <p:nvPr/>
          </p:nvSpPr>
          <p:spPr>
            <a:xfrm>
              <a:off x="4624337" y="2408893"/>
              <a:ext cx="1454" cy="1068"/>
            </a:xfrm>
            <a:custGeom>
              <a:rect b="b" l="l" r="r" t="t"/>
              <a:pathLst>
                <a:path extrusionOk="0" h="47" w="64">
                  <a:moveTo>
                    <a:pt x="0" y="46"/>
                  </a:moveTo>
                  <a:lnTo>
                    <a:pt x="6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34"/>
            <p:cNvSpPr/>
            <p:nvPr/>
          </p:nvSpPr>
          <p:spPr>
            <a:xfrm>
              <a:off x="4626177" y="2407712"/>
              <a:ext cx="1295" cy="886"/>
            </a:xfrm>
            <a:custGeom>
              <a:rect b="b" l="l" r="r" t="t"/>
              <a:pathLst>
                <a:path extrusionOk="0" h="39" w="57">
                  <a:moveTo>
                    <a:pt x="56" y="0"/>
                  </a:moveTo>
                  <a:lnTo>
                    <a:pt x="0" y="39"/>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34"/>
            <p:cNvSpPr/>
            <p:nvPr/>
          </p:nvSpPr>
          <p:spPr>
            <a:xfrm>
              <a:off x="4629357" y="2405485"/>
              <a:ext cx="1295" cy="886"/>
            </a:xfrm>
            <a:custGeom>
              <a:rect b="b" l="l" r="r" t="t"/>
              <a:pathLst>
                <a:path extrusionOk="0" h="39" w="57">
                  <a:moveTo>
                    <a:pt x="56" y="0"/>
                  </a:moveTo>
                  <a:lnTo>
                    <a:pt x="0" y="39"/>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34"/>
            <p:cNvSpPr/>
            <p:nvPr/>
          </p:nvSpPr>
          <p:spPr>
            <a:xfrm>
              <a:off x="4514103" y="2309792"/>
              <a:ext cx="2317" cy="5112"/>
            </a:xfrm>
            <a:custGeom>
              <a:rect b="b" l="l" r="r" t="t"/>
              <a:pathLst>
                <a:path extrusionOk="0" h="225" w="102">
                  <a:moveTo>
                    <a:pt x="0" y="1"/>
                  </a:moveTo>
                  <a:cubicBezTo>
                    <a:pt x="70" y="50"/>
                    <a:pt x="102" y="158"/>
                    <a:pt x="102" y="225"/>
                  </a:cubicBezTo>
                  <a:cubicBezTo>
                    <a:pt x="102" y="158"/>
                    <a:pt x="70" y="46"/>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34"/>
            <p:cNvSpPr/>
            <p:nvPr/>
          </p:nvSpPr>
          <p:spPr>
            <a:xfrm>
              <a:off x="4627835" y="2406667"/>
              <a:ext cx="1136" cy="750"/>
            </a:xfrm>
            <a:custGeom>
              <a:rect b="b" l="l" r="r" t="t"/>
              <a:pathLst>
                <a:path extrusionOk="0" h="33" w="50">
                  <a:moveTo>
                    <a:pt x="50" y="1"/>
                  </a:moveTo>
                  <a:lnTo>
                    <a:pt x="1" y="3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4"/>
            <p:cNvSpPr/>
            <p:nvPr/>
          </p:nvSpPr>
          <p:spPr>
            <a:xfrm>
              <a:off x="5201609" y="2549048"/>
              <a:ext cx="341" cy="250"/>
            </a:xfrm>
            <a:custGeom>
              <a:rect b="b" l="l" r="r" t="t"/>
              <a:pathLst>
                <a:path extrusionOk="0" h="11" w="15">
                  <a:moveTo>
                    <a:pt x="15" y="11"/>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34"/>
            <p:cNvSpPr/>
            <p:nvPr/>
          </p:nvSpPr>
          <p:spPr>
            <a:xfrm>
              <a:off x="5200655" y="2548412"/>
              <a:ext cx="114" cy="23"/>
            </a:xfrm>
            <a:custGeom>
              <a:rect b="b" l="l" r="r" t="t"/>
              <a:pathLst>
                <a:path extrusionOk="0" h="1" w="5">
                  <a:moveTo>
                    <a:pt x="4" y="0"/>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34"/>
            <p:cNvSpPr/>
            <p:nvPr/>
          </p:nvSpPr>
          <p:spPr>
            <a:xfrm>
              <a:off x="5074041" y="2511334"/>
              <a:ext cx="4158" cy="2022"/>
            </a:xfrm>
            <a:custGeom>
              <a:rect b="b" l="l" r="r" t="t"/>
              <a:pathLst>
                <a:path extrusionOk="0" h="89" w="183">
                  <a:moveTo>
                    <a:pt x="182" y="88"/>
                  </a:moveTo>
                  <a:cubicBezTo>
                    <a:pt x="123" y="57"/>
                    <a:pt x="63" y="25"/>
                    <a:pt x="0" y="1"/>
                  </a:cubicBezTo>
                  <a:cubicBezTo>
                    <a:pt x="63" y="25"/>
                    <a:pt x="123" y="57"/>
                    <a:pt x="182" y="8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4"/>
            <p:cNvSpPr/>
            <p:nvPr/>
          </p:nvSpPr>
          <p:spPr>
            <a:xfrm>
              <a:off x="4490566" y="2310678"/>
              <a:ext cx="8679" cy="4317"/>
            </a:xfrm>
            <a:custGeom>
              <a:rect b="b" l="l" r="r" t="t"/>
              <a:pathLst>
                <a:path extrusionOk="0" h="190" w="382">
                  <a:moveTo>
                    <a:pt x="382" y="49"/>
                  </a:moveTo>
                  <a:cubicBezTo>
                    <a:pt x="266" y="189"/>
                    <a:pt x="28" y="21"/>
                    <a:pt x="0" y="0"/>
                  </a:cubicBezTo>
                  <a:cubicBezTo>
                    <a:pt x="28" y="21"/>
                    <a:pt x="266" y="189"/>
                    <a:pt x="382" y="49"/>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4"/>
            <p:cNvSpPr/>
            <p:nvPr/>
          </p:nvSpPr>
          <p:spPr>
            <a:xfrm>
              <a:off x="5199542" y="2547617"/>
              <a:ext cx="182" cy="91"/>
            </a:xfrm>
            <a:custGeom>
              <a:rect b="b" l="l" r="r" t="t"/>
              <a:pathLst>
                <a:path extrusionOk="0" h="4" w="8">
                  <a:moveTo>
                    <a:pt x="8" y="4"/>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4"/>
            <p:cNvSpPr/>
            <p:nvPr/>
          </p:nvSpPr>
          <p:spPr>
            <a:xfrm>
              <a:off x="5202655" y="2549752"/>
              <a:ext cx="91" cy="182"/>
            </a:xfrm>
            <a:custGeom>
              <a:rect b="b" l="l" r="r" t="t"/>
              <a:pathLst>
                <a:path extrusionOk="0" h="8" w="4">
                  <a:moveTo>
                    <a:pt x="0" y="1"/>
                  </a:moveTo>
                  <a:lnTo>
                    <a:pt x="4" y="8"/>
                  </a:lnTo>
                  <a:lnTo>
                    <a:pt x="4" y="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4"/>
            <p:cNvSpPr/>
            <p:nvPr/>
          </p:nvSpPr>
          <p:spPr>
            <a:xfrm>
              <a:off x="4566107" y="2324196"/>
              <a:ext cx="114" cy="91"/>
            </a:xfrm>
            <a:custGeom>
              <a:rect b="b" l="l" r="r" t="t"/>
              <a:pathLst>
                <a:path extrusionOk="0" h="4" w="5">
                  <a:moveTo>
                    <a:pt x="1" y="0"/>
                  </a:moveTo>
                  <a:lnTo>
                    <a:pt x="4" y="4"/>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4"/>
            <p:cNvSpPr/>
            <p:nvPr/>
          </p:nvSpPr>
          <p:spPr>
            <a:xfrm>
              <a:off x="4565630" y="2323787"/>
              <a:ext cx="341" cy="273"/>
            </a:xfrm>
            <a:custGeom>
              <a:rect b="b" l="l" r="r" t="t"/>
              <a:pathLst>
                <a:path extrusionOk="0" h="12" w="15">
                  <a:moveTo>
                    <a:pt x="1" y="1"/>
                  </a:moveTo>
                  <a:cubicBezTo>
                    <a:pt x="4" y="4"/>
                    <a:pt x="8" y="8"/>
                    <a:pt x="15" y="11"/>
                  </a:cubicBez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4"/>
            <p:cNvSpPr/>
            <p:nvPr/>
          </p:nvSpPr>
          <p:spPr>
            <a:xfrm>
              <a:off x="4627994" y="2399192"/>
              <a:ext cx="23" cy="23"/>
            </a:xfrm>
            <a:custGeom>
              <a:rect b="b" l="l" r="r" t="t"/>
              <a:pathLst>
                <a:path extrusionOk="0" h="1" w="1">
                  <a:moveTo>
                    <a:pt x="1"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4"/>
            <p:cNvSpPr/>
            <p:nvPr/>
          </p:nvSpPr>
          <p:spPr>
            <a:xfrm>
              <a:off x="5123978" y="2520490"/>
              <a:ext cx="7975" cy="2317"/>
            </a:xfrm>
            <a:custGeom>
              <a:rect b="b" l="l" r="r" t="t"/>
              <a:pathLst>
                <a:path extrusionOk="0" h="102" w="351">
                  <a:moveTo>
                    <a:pt x="1" y="0"/>
                  </a:moveTo>
                  <a:cubicBezTo>
                    <a:pt x="120" y="25"/>
                    <a:pt x="235" y="60"/>
                    <a:pt x="351" y="102"/>
                  </a:cubicBezTo>
                  <a:lnTo>
                    <a:pt x="351" y="102"/>
                  </a:lnTo>
                  <a:cubicBezTo>
                    <a:pt x="235" y="60"/>
                    <a:pt x="120" y="25"/>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4"/>
            <p:cNvSpPr/>
            <p:nvPr/>
          </p:nvSpPr>
          <p:spPr>
            <a:xfrm>
              <a:off x="4725664" y="2507449"/>
              <a:ext cx="339505" cy="1840"/>
            </a:xfrm>
            <a:custGeom>
              <a:rect b="b" l="l" r="r" t="t"/>
              <a:pathLst>
                <a:path extrusionOk="0" h="81" w="14943">
                  <a:moveTo>
                    <a:pt x="1" y="81"/>
                  </a:moveTo>
                  <a:lnTo>
                    <a:pt x="14942"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4"/>
            <p:cNvSpPr/>
            <p:nvPr/>
          </p:nvSpPr>
          <p:spPr>
            <a:xfrm>
              <a:off x="5198679" y="2547049"/>
              <a:ext cx="91" cy="23"/>
            </a:xfrm>
            <a:custGeom>
              <a:rect b="b" l="l" r="r" t="t"/>
              <a:pathLst>
                <a:path extrusionOk="0" h="1" w="4">
                  <a:moveTo>
                    <a:pt x="0" y="1"/>
                  </a:moveTo>
                  <a:lnTo>
                    <a:pt x="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4"/>
            <p:cNvSpPr/>
            <p:nvPr/>
          </p:nvSpPr>
          <p:spPr>
            <a:xfrm>
              <a:off x="4630062" y="2401827"/>
              <a:ext cx="1863" cy="2408"/>
            </a:xfrm>
            <a:custGeom>
              <a:rect b="b" l="l" r="r" t="t"/>
              <a:pathLst>
                <a:path extrusionOk="0" h="106" w="82">
                  <a:moveTo>
                    <a:pt x="1" y="0"/>
                  </a:moveTo>
                  <a:cubicBezTo>
                    <a:pt x="36" y="35"/>
                    <a:pt x="78" y="81"/>
                    <a:pt x="78" y="105"/>
                  </a:cubicBezTo>
                  <a:cubicBezTo>
                    <a:pt x="81" y="81"/>
                    <a:pt x="36" y="35"/>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4"/>
            <p:cNvSpPr/>
            <p:nvPr/>
          </p:nvSpPr>
          <p:spPr>
            <a:xfrm>
              <a:off x="5268813" y="2598349"/>
              <a:ext cx="23" cy="341"/>
            </a:xfrm>
            <a:custGeom>
              <a:rect b="b" l="l" r="r" t="t"/>
              <a:pathLst>
                <a:path extrusionOk="0" h="15" w="1">
                  <a:moveTo>
                    <a:pt x="1" y="1"/>
                  </a:moveTo>
                  <a:lnTo>
                    <a:pt x="1" y="15"/>
                  </a:lnTo>
                  <a:cubicBezTo>
                    <a:pt x="1" y="11"/>
                    <a:pt x="1" y="4"/>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4"/>
            <p:cNvSpPr/>
            <p:nvPr/>
          </p:nvSpPr>
          <p:spPr>
            <a:xfrm>
              <a:off x="5267541" y="2602893"/>
              <a:ext cx="273" cy="250"/>
            </a:xfrm>
            <a:custGeom>
              <a:rect b="b" l="l" r="r" t="t"/>
              <a:pathLst>
                <a:path extrusionOk="0" h="11" w="12">
                  <a:moveTo>
                    <a:pt x="11" y="0"/>
                  </a:moveTo>
                  <a:lnTo>
                    <a:pt x="1"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4"/>
            <p:cNvSpPr/>
            <p:nvPr/>
          </p:nvSpPr>
          <p:spPr>
            <a:xfrm>
              <a:off x="5268381" y="2601847"/>
              <a:ext cx="227" cy="273"/>
            </a:xfrm>
            <a:custGeom>
              <a:rect b="b" l="l" r="r" t="t"/>
              <a:pathLst>
                <a:path extrusionOk="0" h="12" w="10">
                  <a:moveTo>
                    <a:pt x="9" y="1"/>
                  </a:moveTo>
                  <a:cubicBezTo>
                    <a:pt x="6" y="4"/>
                    <a:pt x="1" y="12"/>
                    <a:pt x="1" y="12"/>
                  </a:cubicBezTo>
                  <a:cubicBezTo>
                    <a:pt x="2" y="12"/>
                    <a:pt x="2" y="12"/>
                    <a:pt x="2" y="11"/>
                  </a:cubicBezTo>
                  <a:cubicBezTo>
                    <a:pt x="6" y="8"/>
                    <a:pt x="9" y="4"/>
                    <a:pt x="9"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4"/>
            <p:cNvSpPr/>
            <p:nvPr/>
          </p:nvSpPr>
          <p:spPr>
            <a:xfrm>
              <a:off x="5268018" y="2602415"/>
              <a:ext cx="273" cy="182"/>
            </a:xfrm>
            <a:custGeom>
              <a:rect b="b" l="l" r="r" t="t"/>
              <a:pathLst>
                <a:path extrusionOk="0" h="8" w="12">
                  <a:moveTo>
                    <a:pt x="11" y="0"/>
                  </a:moveTo>
                  <a:lnTo>
                    <a:pt x="1" y="7"/>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4"/>
            <p:cNvSpPr/>
            <p:nvPr/>
          </p:nvSpPr>
          <p:spPr>
            <a:xfrm>
              <a:off x="5268904" y="2599553"/>
              <a:ext cx="23" cy="341"/>
            </a:xfrm>
            <a:custGeom>
              <a:rect b="b" l="l" r="r" t="t"/>
              <a:pathLst>
                <a:path extrusionOk="0" h="15" w="1">
                  <a:moveTo>
                    <a:pt x="0" y="0"/>
                  </a:moveTo>
                  <a:lnTo>
                    <a:pt x="0" y="14"/>
                  </a:lnTo>
                  <a:cubicBezTo>
                    <a:pt x="0" y="11"/>
                    <a:pt x="0" y="4"/>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4"/>
            <p:cNvSpPr/>
            <p:nvPr/>
          </p:nvSpPr>
          <p:spPr>
            <a:xfrm>
              <a:off x="5268745" y="2601370"/>
              <a:ext cx="91" cy="204"/>
            </a:xfrm>
            <a:custGeom>
              <a:rect b="b" l="l" r="r" t="t"/>
              <a:pathLst>
                <a:path extrusionOk="0" h="9" w="4">
                  <a:moveTo>
                    <a:pt x="4" y="1"/>
                  </a:moveTo>
                  <a:cubicBezTo>
                    <a:pt x="2" y="3"/>
                    <a:pt x="1" y="6"/>
                    <a:pt x="1" y="7"/>
                  </a:cubicBezTo>
                  <a:lnTo>
                    <a:pt x="1" y="7"/>
                  </a:lnTo>
                  <a:cubicBezTo>
                    <a:pt x="1" y="6"/>
                    <a:pt x="4" y="3"/>
                    <a:pt x="4" y="1"/>
                  </a:cubicBezTo>
                  <a:close/>
                  <a:moveTo>
                    <a:pt x="1" y="7"/>
                  </a:moveTo>
                  <a:lnTo>
                    <a:pt x="1" y="7"/>
                  </a:lnTo>
                  <a:cubicBezTo>
                    <a:pt x="0" y="8"/>
                    <a:pt x="0" y="8"/>
                    <a:pt x="0" y="8"/>
                  </a:cubicBezTo>
                  <a:cubicBezTo>
                    <a:pt x="0" y="8"/>
                    <a:pt x="0" y="9"/>
                    <a:pt x="0" y="9"/>
                  </a:cubicBezTo>
                  <a:cubicBezTo>
                    <a:pt x="0" y="9"/>
                    <a:pt x="0" y="8"/>
                    <a:pt x="1" y="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4"/>
            <p:cNvSpPr/>
            <p:nvPr/>
          </p:nvSpPr>
          <p:spPr>
            <a:xfrm>
              <a:off x="5405628" y="2542369"/>
              <a:ext cx="23" cy="477"/>
            </a:xfrm>
            <a:custGeom>
              <a:rect b="b" l="l" r="r" t="t"/>
              <a:pathLst>
                <a:path extrusionOk="0" h="21" w="1">
                  <a:moveTo>
                    <a:pt x="0" y="21"/>
                  </a:move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4"/>
            <p:cNvSpPr/>
            <p:nvPr/>
          </p:nvSpPr>
          <p:spPr>
            <a:xfrm>
              <a:off x="5401175" y="2534962"/>
              <a:ext cx="4794" cy="886"/>
            </a:xfrm>
            <a:custGeom>
              <a:rect b="b" l="l" r="r" t="t"/>
              <a:pathLst>
                <a:path extrusionOk="0" h="39" w="211">
                  <a:moveTo>
                    <a:pt x="0" y="0"/>
                  </a:moveTo>
                  <a:lnTo>
                    <a:pt x="0" y="0"/>
                  </a:lnTo>
                  <a:cubicBezTo>
                    <a:pt x="81" y="7"/>
                    <a:pt x="196" y="14"/>
                    <a:pt x="210" y="39"/>
                  </a:cubicBezTo>
                  <a:cubicBezTo>
                    <a:pt x="196" y="14"/>
                    <a:pt x="81" y="4"/>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4"/>
            <p:cNvSpPr/>
            <p:nvPr/>
          </p:nvSpPr>
          <p:spPr>
            <a:xfrm>
              <a:off x="5302301" y="2582127"/>
              <a:ext cx="273" cy="182"/>
            </a:xfrm>
            <a:custGeom>
              <a:rect b="b" l="l" r="r" t="t"/>
              <a:pathLst>
                <a:path extrusionOk="0" h="8" w="12">
                  <a:moveTo>
                    <a:pt x="1" y="7"/>
                  </a:moveTo>
                  <a:lnTo>
                    <a:pt x="1" y="7"/>
                  </a:lnTo>
                  <a:lnTo>
                    <a:pt x="1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4"/>
            <p:cNvSpPr/>
            <p:nvPr/>
          </p:nvSpPr>
          <p:spPr>
            <a:xfrm>
              <a:off x="5221012" y="2604960"/>
              <a:ext cx="23" cy="91"/>
            </a:xfrm>
            <a:custGeom>
              <a:rect b="b" l="l" r="r" t="t"/>
              <a:pathLst>
                <a:path extrusionOk="0" h="4" w="1">
                  <a:moveTo>
                    <a:pt x="1" y="4"/>
                  </a:move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4"/>
            <p:cNvSpPr/>
            <p:nvPr/>
          </p:nvSpPr>
          <p:spPr>
            <a:xfrm>
              <a:off x="5221103" y="2606459"/>
              <a:ext cx="91" cy="432"/>
            </a:xfrm>
            <a:custGeom>
              <a:rect b="b" l="l" r="r" t="t"/>
              <a:pathLst>
                <a:path extrusionOk="0" h="19" w="4">
                  <a:moveTo>
                    <a:pt x="4" y="1"/>
                  </a:moveTo>
                  <a:cubicBezTo>
                    <a:pt x="0" y="8"/>
                    <a:pt x="0" y="11"/>
                    <a:pt x="4" y="18"/>
                  </a:cubicBezTo>
                  <a:lnTo>
                    <a:pt x="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4"/>
            <p:cNvSpPr/>
            <p:nvPr/>
          </p:nvSpPr>
          <p:spPr>
            <a:xfrm>
              <a:off x="5221262" y="2607823"/>
              <a:ext cx="182" cy="409"/>
            </a:xfrm>
            <a:custGeom>
              <a:rect b="b" l="l" r="r" t="t"/>
              <a:pathLst>
                <a:path extrusionOk="0" h="18" w="8">
                  <a:moveTo>
                    <a:pt x="0" y="0"/>
                  </a:moveTo>
                  <a:lnTo>
                    <a:pt x="0" y="0"/>
                  </a:lnTo>
                  <a:cubicBezTo>
                    <a:pt x="4" y="7"/>
                    <a:pt x="4" y="14"/>
                    <a:pt x="7" y="18"/>
                  </a:cubicBezTo>
                  <a:cubicBezTo>
                    <a:pt x="7" y="14"/>
                    <a:pt x="4" y="7"/>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4"/>
            <p:cNvSpPr/>
            <p:nvPr/>
          </p:nvSpPr>
          <p:spPr>
            <a:xfrm>
              <a:off x="5266905" y="2603370"/>
              <a:ext cx="273" cy="250"/>
            </a:xfrm>
            <a:custGeom>
              <a:rect b="b" l="l" r="r" t="t"/>
              <a:pathLst>
                <a:path extrusionOk="0" h="11" w="12">
                  <a:moveTo>
                    <a:pt x="11" y="0"/>
                  </a:moveTo>
                  <a:lnTo>
                    <a:pt x="1"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4"/>
            <p:cNvSpPr/>
            <p:nvPr/>
          </p:nvSpPr>
          <p:spPr>
            <a:xfrm>
              <a:off x="5221648" y="2609254"/>
              <a:ext cx="114" cy="250"/>
            </a:xfrm>
            <a:custGeom>
              <a:rect b="b" l="l" r="r" t="t"/>
              <a:pathLst>
                <a:path extrusionOk="0" h="11" w="5">
                  <a:moveTo>
                    <a:pt x="1" y="0"/>
                  </a:moveTo>
                  <a:lnTo>
                    <a:pt x="1" y="0"/>
                  </a:lnTo>
                  <a:cubicBezTo>
                    <a:pt x="1" y="4"/>
                    <a:pt x="4" y="7"/>
                    <a:pt x="4" y="11"/>
                  </a:cubicBezTo>
                  <a:cubicBezTo>
                    <a:pt x="4" y="7"/>
                    <a:pt x="4" y="4"/>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4"/>
            <p:cNvSpPr/>
            <p:nvPr/>
          </p:nvSpPr>
          <p:spPr>
            <a:xfrm>
              <a:off x="5221103" y="2603120"/>
              <a:ext cx="91" cy="432"/>
            </a:xfrm>
            <a:custGeom>
              <a:rect b="b" l="l" r="r" t="t"/>
              <a:pathLst>
                <a:path extrusionOk="0" h="19" w="4">
                  <a:moveTo>
                    <a:pt x="0" y="1"/>
                  </a:moveTo>
                  <a:lnTo>
                    <a:pt x="0" y="18"/>
                  </a:lnTo>
                  <a:cubicBezTo>
                    <a:pt x="0" y="15"/>
                    <a:pt x="4" y="8"/>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4"/>
            <p:cNvSpPr/>
            <p:nvPr/>
          </p:nvSpPr>
          <p:spPr>
            <a:xfrm>
              <a:off x="5266109" y="2603915"/>
              <a:ext cx="341" cy="273"/>
            </a:xfrm>
            <a:custGeom>
              <a:rect b="b" l="l" r="r" t="t"/>
              <a:pathLst>
                <a:path extrusionOk="0" h="12" w="15">
                  <a:moveTo>
                    <a:pt x="15" y="1"/>
                  </a:moveTo>
                  <a:lnTo>
                    <a:pt x="1"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4"/>
            <p:cNvSpPr/>
            <p:nvPr/>
          </p:nvSpPr>
          <p:spPr>
            <a:xfrm>
              <a:off x="5222216" y="2610526"/>
              <a:ext cx="182" cy="341"/>
            </a:xfrm>
            <a:custGeom>
              <a:rect b="b" l="l" r="r" t="t"/>
              <a:pathLst>
                <a:path extrusionOk="0" h="15" w="8">
                  <a:moveTo>
                    <a:pt x="0" y="0"/>
                  </a:moveTo>
                  <a:cubicBezTo>
                    <a:pt x="4" y="7"/>
                    <a:pt x="4" y="11"/>
                    <a:pt x="7" y="14"/>
                  </a:cubicBezTo>
                  <a:cubicBezTo>
                    <a:pt x="7" y="11"/>
                    <a:pt x="4" y="4"/>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4"/>
            <p:cNvSpPr/>
            <p:nvPr/>
          </p:nvSpPr>
          <p:spPr>
            <a:xfrm>
              <a:off x="5265155" y="2604483"/>
              <a:ext cx="432" cy="250"/>
            </a:xfrm>
            <a:custGeom>
              <a:rect b="b" l="l" r="r" t="t"/>
              <a:pathLst>
                <a:path extrusionOk="0" h="11" w="19">
                  <a:moveTo>
                    <a:pt x="18" y="0"/>
                  </a:moveTo>
                  <a:lnTo>
                    <a:pt x="1" y="1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4"/>
            <p:cNvSpPr/>
            <p:nvPr/>
          </p:nvSpPr>
          <p:spPr>
            <a:xfrm>
              <a:off x="5310094" y="2575289"/>
              <a:ext cx="500" cy="409"/>
            </a:xfrm>
            <a:custGeom>
              <a:rect b="b" l="l" r="r" t="t"/>
              <a:pathLst>
                <a:path extrusionOk="0" h="18" w="22">
                  <a:moveTo>
                    <a:pt x="1" y="18"/>
                  </a:moveTo>
                  <a:lnTo>
                    <a:pt x="22"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4"/>
            <p:cNvSpPr/>
            <p:nvPr/>
          </p:nvSpPr>
          <p:spPr>
            <a:xfrm>
              <a:off x="5405628" y="2541642"/>
              <a:ext cx="23" cy="409"/>
            </a:xfrm>
            <a:custGeom>
              <a:rect b="b" l="l" r="r" t="t"/>
              <a:pathLst>
                <a:path extrusionOk="0" h="18" w="1">
                  <a:moveTo>
                    <a:pt x="0" y="0"/>
                  </a:moveTo>
                  <a:lnTo>
                    <a:pt x="0" y="18"/>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34"/>
            <p:cNvSpPr/>
            <p:nvPr/>
          </p:nvSpPr>
          <p:spPr>
            <a:xfrm>
              <a:off x="5405628" y="2543959"/>
              <a:ext cx="91" cy="500"/>
            </a:xfrm>
            <a:custGeom>
              <a:rect b="b" l="l" r="r" t="t"/>
              <a:pathLst>
                <a:path extrusionOk="0" h="22" w="4">
                  <a:moveTo>
                    <a:pt x="0" y="0"/>
                  </a:moveTo>
                  <a:lnTo>
                    <a:pt x="0" y="21"/>
                  </a:lnTo>
                  <a:cubicBezTo>
                    <a:pt x="4" y="14"/>
                    <a:pt x="4" y="7"/>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34"/>
            <p:cNvSpPr/>
            <p:nvPr/>
          </p:nvSpPr>
          <p:spPr>
            <a:xfrm>
              <a:off x="5405628" y="2543164"/>
              <a:ext cx="23" cy="500"/>
            </a:xfrm>
            <a:custGeom>
              <a:rect b="b" l="l" r="r" t="t"/>
              <a:pathLst>
                <a:path extrusionOk="0" h="22" w="1">
                  <a:moveTo>
                    <a:pt x="0" y="0"/>
                  </a:moveTo>
                  <a:lnTo>
                    <a:pt x="0" y="2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4"/>
            <p:cNvSpPr/>
            <p:nvPr/>
          </p:nvSpPr>
          <p:spPr>
            <a:xfrm>
              <a:off x="5315342" y="2571631"/>
              <a:ext cx="273" cy="182"/>
            </a:xfrm>
            <a:custGeom>
              <a:rect b="b" l="l" r="r" t="t"/>
              <a:pathLst>
                <a:path extrusionOk="0" h="8" w="12">
                  <a:moveTo>
                    <a:pt x="1" y="7"/>
                  </a:moveTo>
                  <a:lnTo>
                    <a:pt x="1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34"/>
            <p:cNvSpPr/>
            <p:nvPr/>
          </p:nvSpPr>
          <p:spPr>
            <a:xfrm>
              <a:off x="5315660" y="2571540"/>
              <a:ext cx="182" cy="114"/>
            </a:xfrm>
            <a:custGeom>
              <a:rect b="b" l="l" r="r" t="t"/>
              <a:pathLst>
                <a:path extrusionOk="0" h="5" w="8">
                  <a:moveTo>
                    <a:pt x="1" y="4"/>
                  </a:moveTo>
                  <a:lnTo>
                    <a:pt x="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34"/>
            <p:cNvSpPr/>
            <p:nvPr/>
          </p:nvSpPr>
          <p:spPr>
            <a:xfrm>
              <a:off x="5306845" y="2577833"/>
              <a:ext cx="659" cy="568"/>
            </a:xfrm>
            <a:custGeom>
              <a:rect b="b" l="l" r="r" t="t"/>
              <a:pathLst>
                <a:path extrusionOk="0" h="25" w="29">
                  <a:moveTo>
                    <a:pt x="0" y="25"/>
                  </a:moveTo>
                  <a:lnTo>
                    <a:pt x="2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34"/>
            <p:cNvSpPr/>
            <p:nvPr/>
          </p:nvSpPr>
          <p:spPr>
            <a:xfrm>
              <a:off x="5405628" y="2540914"/>
              <a:ext cx="23" cy="500"/>
            </a:xfrm>
            <a:custGeom>
              <a:rect b="b" l="l" r="r" t="t"/>
              <a:pathLst>
                <a:path extrusionOk="0" h="22" w="1">
                  <a:moveTo>
                    <a:pt x="0" y="1"/>
                  </a:moveTo>
                  <a:lnTo>
                    <a:pt x="0" y="22"/>
                  </a:lnTo>
                  <a:cubicBezTo>
                    <a:pt x="0" y="15"/>
                    <a:pt x="0" y="8"/>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34"/>
            <p:cNvSpPr/>
            <p:nvPr/>
          </p:nvSpPr>
          <p:spPr>
            <a:xfrm>
              <a:off x="5315910" y="2571381"/>
              <a:ext cx="182" cy="114"/>
            </a:xfrm>
            <a:custGeom>
              <a:rect b="b" l="l" r="r" t="t"/>
              <a:pathLst>
                <a:path extrusionOk="0" h="5" w="8">
                  <a:moveTo>
                    <a:pt x="0" y="4"/>
                  </a:moveTo>
                  <a:lnTo>
                    <a:pt x="7"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34"/>
            <p:cNvSpPr/>
            <p:nvPr/>
          </p:nvSpPr>
          <p:spPr>
            <a:xfrm>
              <a:off x="5313047" y="2573062"/>
              <a:ext cx="409" cy="341"/>
            </a:xfrm>
            <a:custGeom>
              <a:rect b="b" l="l" r="r" t="t"/>
              <a:pathLst>
                <a:path extrusionOk="0" h="15" w="18">
                  <a:moveTo>
                    <a:pt x="0" y="14"/>
                  </a:moveTo>
                  <a:lnTo>
                    <a:pt x="1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34"/>
            <p:cNvSpPr/>
            <p:nvPr/>
          </p:nvSpPr>
          <p:spPr>
            <a:xfrm>
              <a:off x="5314388" y="2572267"/>
              <a:ext cx="341" cy="182"/>
            </a:xfrm>
            <a:custGeom>
              <a:rect b="b" l="l" r="r" t="t"/>
              <a:pathLst>
                <a:path extrusionOk="0" h="8" w="15">
                  <a:moveTo>
                    <a:pt x="1" y="7"/>
                  </a:moveTo>
                  <a:lnTo>
                    <a:pt x="15"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4"/>
            <p:cNvSpPr/>
            <p:nvPr/>
          </p:nvSpPr>
          <p:spPr>
            <a:xfrm>
              <a:off x="5314001" y="2572494"/>
              <a:ext cx="341" cy="273"/>
            </a:xfrm>
            <a:custGeom>
              <a:rect b="b" l="l" r="r" t="t"/>
              <a:pathLst>
                <a:path extrusionOk="0" h="12" w="15">
                  <a:moveTo>
                    <a:pt x="0" y="11"/>
                  </a:moveTo>
                  <a:lnTo>
                    <a:pt x="1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34"/>
            <p:cNvSpPr/>
            <p:nvPr/>
          </p:nvSpPr>
          <p:spPr>
            <a:xfrm>
              <a:off x="5313524" y="2572812"/>
              <a:ext cx="409" cy="273"/>
            </a:xfrm>
            <a:custGeom>
              <a:rect b="b" l="l" r="r" t="t"/>
              <a:pathLst>
                <a:path extrusionOk="0" h="12" w="18">
                  <a:moveTo>
                    <a:pt x="0" y="11"/>
                  </a:moveTo>
                  <a:lnTo>
                    <a:pt x="1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34"/>
            <p:cNvSpPr/>
            <p:nvPr/>
          </p:nvSpPr>
          <p:spPr>
            <a:xfrm>
              <a:off x="5315024" y="2571858"/>
              <a:ext cx="341" cy="182"/>
            </a:xfrm>
            <a:custGeom>
              <a:rect b="b" l="l" r="r" t="t"/>
              <a:pathLst>
                <a:path extrusionOk="0" h="8" w="15">
                  <a:moveTo>
                    <a:pt x="1" y="8"/>
                  </a:moveTo>
                  <a:lnTo>
                    <a:pt x="1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34"/>
            <p:cNvSpPr/>
            <p:nvPr/>
          </p:nvSpPr>
          <p:spPr>
            <a:xfrm>
              <a:off x="5405855" y="2546503"/>
              <a:ext cx="114" cy="568"/>
            </a:xfrm>
            <a:custGeom>
              <a:rect b="b" l="l" r="r" t="t"/>
              <a:pathLst>
                <a:path extrusionOk="0" h="25" w="5">
                  <a:moveTo>
                    <a:pt x="1" y="0"/>
                  </a:moveTo>
                  <a:cubicBezTo>
                    <a:pt x="1" y="7"/>
                    <a:pt x="1" y="18"/>
                    <a:pt x="4" y="25"/>
                  </a:cubicBezTo>
                  <a:cubicBezTo>
                    <a:pt x="1" y="18"/>
                    <a:pt x="1" y="7"/>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34"/>
            <p:cNvSpPr/>
            <p:nvPr/>
          </p:nvSpPr>
          <p:spPr>
            <a:xfrm>
              <a:off x="5405696" y="2544754"/>
              <a:ext cx="23" cy="500"/>
            </a:xfrm>
            <a:custGeom>
              <a:rect b="b" l="l" r="r" t="t"/>
              <a:pathLst>
                <a:path extrusionOk="0" h="22" w="1">
                  <a:moveTo>
                    <a:pt x="1" y="0"/>
                  </a:moveTo>
                  <a:lnTo>
                    <a:pt x="1" y="21"/>
                  </a:lnTo>
                  <a:cubicBezTo>
                    <a:pt x="1" y="14"/>
                    <a:pt x="1" y="7"/>
                    <a:pt x="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34"/>
            <p:cNvSpPr/>
            <p:nvPr/>
          </p:nvSpPr>
          <p:spPr>
            <a:xfrm>
              <a:off x="5314706" y="2572017"/>
              <a:ext cx="341" cy="182"/>
            </a:xfrm>
            <a:custGeom>
              <a:rect b="b" l="l" r="r" t="t"/>
              <a:pathLst>
                <a:path extrusionOk="0" h="8" w="15">
                  <a:moveTo>
                    <a:pt x="1" y="8"/>
                  </a:moveTo>
                  <a:lnTo>
                    <a:pt x="1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34"/>
            <p:cNvSpPr/>
            <p:nvPr/>
          </p:nvSpPr>
          <p:spPr>
            <a:xfrm>
              <a:off x="5316137" y="2571222"/>
              <a:ext cx="182" cy="182"/>
            </a:xfrm>
            <a:custGeom>
              <a:rect b="b" l="l" r="r" t="t"/>
              <a:pathLst>
                <a:path extrusionOk="0" h="8" w="8">
                  <a:moveTo>
                    <a:pt x="1" y="8"/>
                  </a:moveTo>
                  <a:lnTo>
                    <a:pt x="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34"/>
            <p:cNvSpPr/>
            <p:nvPr/>
          </p:nvSpPr>
          <p:spPr>
            <a:xfrm>
              <a:off x="5405787" y="2545617"/>
              <a:ext cx="23" cy="500"/>
            </a:xfrm>
            <a:custGeom>
              <a:rect b="b" l="l" r="r" t="t"/>
              <a:pathLst>
                <a:path extrusionOk="0" h="22" w="1">
                  <a:moveTo>
                    <a:pt x="0" y="1"/>
                  </a:moveTo>
                  <a:lnTo>
                    <a:pt x="0" y="22"/>
                  </a:lnTo>
                  <a:cubicBezTo>
                    <a:pt x="0" y="15"/>
                    <a:pt x="0" y="8"/>
                    <a:pt x="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34"/>
            <p:cNvSpPr/>
            <p:nvPr/>
          </p:nvSpPr>
          <p:spPr>
            <a:xfrm>
              <a:off x="5316296" y="2571222"/>
              <a:ext cx="182" cy="114"/>
            </a:xfrm>
            <a:custGeom>
              <a:rect b="b" l="l" r="r" t="t"/>
              <a:pathLst>
                <a:path extrusionOk="0" h="5" w="8">
                  <a:moveTo>
                    <a:pt x="1" y="4"/>
                  </a:moveTo>
                  <a:lnTo>
                    <a:pt x="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34"/>
            <p:cNvSpPr/>
            <p:nvPr/>
          </p:nvSpPr>
          <p:spPr>
            <a:xfrm>
              <a:off x="5405787" y="2537984"/>
              <a:ext cx="91" cy="977"/>
            </a:xfrm>
            <a:custGeom>
              <a:rect b="b" l="l" r="r" t="t"/>
              <a:pathLst>
                <a:path extrusionOk="0" h="43" w="4">
                  <a:moveTo>
                    <a:pt x="4" y="0"/>
                  </a:moveTo>
                  <a:cubicBezTo>
                    <a:pt x="0" y="14"/>
                    <a:pt x="0" y="28"/>
                    <a:pt x="0" y="42"/>
                  </a:cubicBezTo>
                  <a:cubicBezTo>
                    <a:pt x="0" y="28"/>
                    <a:pt x="4" y="14"/>
                    <a:pt x="4"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34"/>
            <p:cNvSpPr/>
            <p:nvPr/>
          </p:nvSpPr>
          <p:spPr>
            <a:xfrm>
              <a:off x="5405787" y="2539006"/>
              <a:ext cx="23" cy="500"/>
            </a:xfrm>
            <a:custGeom>
              <a:rect b="b" l="l" r="r" t="t"/>
              <a:pathLst>
                <a:path extrusionOk="0" h="22" w="1">
                  <a:moveTo>
                    <a:pt x="0" y="1"/>
                  </a:moveTo>
                  <a:lnTo>
                    <a:pt x="0" y="22"/>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34"/>
            <p:cNvSpPr/>
            <p:nvPr/>
          </p:nvSpPr>
          <p:spPr>
            <a:xfrm>
              <a:off x="5388770" y="2531850"/>
              <a:ext cx="409" cy="114"/>
            </a:xfrm>
            <a:custGeom>
              <a:rect b="b" l="l" r="r" t="t"/>
              <a:pathLst>
                <a:path extrusionOk="0" h="5" w="18">
                  <a:moveTo>
                    <a:pt x="0" y="4"/>
                  </a:moveTo>
                  <a:cubicBezTo>
                    <a:pt x="4" y="1"/>
                    <a:pt x="11" y="1"/>
                    <a:pt x="18" y="1"/>
                  </a:cubicBezTo>
                  <a:cubicBezTo>
                    <a:pt x="11" y="1"/>
                    <a:pt x="4" y="1"/>
                    <a:pt x="0" y="4"/>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4"/>
            <p:cNvSpPr/>
            <p:nvPr/>
          </p:nvSpPr>
          <p:spPr>
            <a:xfrm>
              <a:off x="5310730" y="2574812"/>
              <a:ext cx="500" cy="341"/>
            </a:xfrm>
            <a:custGeom>
              <a:rect b="b" l="l" r="r" t="t"/>
              <a:pathLst>
                <a:path extrusionOk="0" h="15" w="22">
                  <a:moveTo>
                    <a:pt x="1" y="14"/>
                  </a:moveTo>
                  <a:lnTo>
                    <a:pt x="22"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4"/>
            <p:cNvSpPr/>
            <p:nvPr/>
          </p:nvSpPr>
          <p:spPr>
            <a:xfrm>
              <a:off x="5311366" y="2574334"/>
              <a:ext cx="500" cy="341"/>
            </a:xfrm>
            <a:custGeom>
              <a:rect b="b" l="l" r="r" t="t"/>
              <a:pathLst>
                <a:path extrusionOk="0" h="15" w="22">
                  <a:moveTo>
                    <a:pt x="1" y="14"/>
                  </a:moveTo>
                  <a:lnTo>
                    <a:pt x="22"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4"/>
            <p:cNvSpPr/>
            <p:nvPr/>
          </p:nvSpPr>
          <p:spPr>
            <a:xfrm>
              <a:off x="5309299" y="2575925"/>
              <a:ext cx="591" cy="409"/>
            </a:xfrm>
            <a:custGeom>
              <a:rect b="b" l="l" r="r" t="t"/>
              <a:pathLst>
                <a:path extrusionOk="0" h="18" w="26">
                  <a:moveTo>
                    <a:pt x="1" y="18"/>
                  </a:moveTo>
                  <a:lnTo>
                    <a:pt x="25"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34"/>
            <p:cNvSpPr/>
            <p:nvPr/>
          </p:nvSpPr>
          <p:spPr>
            <a:xfrm>
              <a:off x="5405696" y="2540278"/>
              <a:ext cx="23" cy="432"/>
            </a:xfrm>
            <a:custGeom>
              <a:rect b="b" l="l" r="r" t="t"/>
              <a:pathLst>
                <a:path extrusionOk="0" h="19" w="1">
                  <a:moveTo>
                    <a:pt x="1" y="1"/>
                  </a:moveTo>
                  <a:lnTo>
                    <a:pt x="1" y="18"/>
                  </a:lnTo>
                  <a:cubicBezTo>
                    <a:pt x="1" y="11"/>
                    <a:pt x="1" y="8"/>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34"/>
            <p:cNvSpPr/>
            <p:nvPr/>
          </p:nvSpPr>
          <p:spPr>
            <a:xfrm>
              <a:off x="5405696" y="2539642"/>
              <a:ext cx="23" cy="432"/>
            </a:xfrm>
            <a:custGeom>
              <a:rect b="b" l="l" r="r" t="t"/>
              <a:pathLst>
                <a:path extrusionOk="0" h="19" w="1">
                  <a:moveTo>
                    <a:pt x="1" y="1"/>
                  </a:moveTo>
                  <a:lnTo>
                    <a:pt x="1" y="18"/>
                  </a:lnTo>
                  <a:cubicBezTo>
                    <a:pt x="1" y="11"/>
                    <a:pt x="1" y="8"/>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34"/>
            <p:cNvSpPr/>
            <p:nvPr/>
          </p:nvSpPr>
          <p:spPr>
            <a:xfrm>
              <a:off x="5305891" y="2578538"/>
              <a:ext cx="727" cy="659"/>
            </a:xfrm>
            <a:custGeom>
              <a:rect b="b" l="l" r="r" t="t"/>
              <a:pathLst>
                <a:path extrusionOk="0" h="29" w="32">
                  <a:moveTo>
                    <a:pt x="0" y="29"/>
                  </a:moveTo>
                  <a:lnTo>
                    <a:pt x="32"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34"/>
            <p:cNvSpPr/>
            <p:nvPr/>
          </p:nvSpPr>
          <p:spPr>
            <a:xfrm>
              <a:off x="5316455" y="2571154"/>
              <a:ext cx="182" cy="91"/>
            </a:xfrm>
            <a:custGeom>
              <a:rect b="b" l="l" r="r" t="t"/>
              <a:pathLst>
                <a:path extrusionOk="0" h="4" w="8">
                  <a:moveTo>
                    <a:pt x="1" y="4"/>
                  </a:moveTo>
                  <a:lnTo>
                    <a:pt x="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34"/>
            <p:cNvSpPr/>
            <p:nvPr/>
          </p:nvSpPr>
          <p:spPr>
            <a:xfrm>
              <a:off x="5316932" y="2570995"/>
              <a:ext cx="23" cy="23"/>
            </a:xfrm>
            <a:custGeom>
              <a:rect b="b" l="l" r="r" t="t"/>
              <a:pathLst>
                <a:path extrusionOk="0" h="1" w="1">
                  <a:moveTo>
                    <a:pt x="1" y="0"/>
                  </a:move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34"/>
            <p:cNvSpPr/>
            <p:nvPr/>
          </p:nvSpPr>
          <p:spPr>
            <a:xfrm>
              <a:off x="5316614" y="2571154"/>
              <a:ext cx="114" cy="23"/>
            </a:xfrm>
            <a:custGeom>
              <a:rect b="b" l="l" r="r" t="t"/>
              <a:pathLst>
                <a:path extrusionOk="0" h="1" w="5">
                  <a:moveTo>
                    <a:pt x="1" y="0"/>
                  </a:moveTo>
                  <a:lnTo>
                    <a:pt x="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34"/>
            <p:cNvSpPr/>
            <p:nvPr/>
          </p:nvSpPr>
          <p:spPr>
            <a:xfrm>
              <a:off x="5308594" y="2576470"/>
              <a:ext cx="568" cy="500"/>
            </a:xfrm>
            <a:custGeom>
              <a:rect b="b" l="l" r="r" t="t"/>
              <a:pathLst>
                <a:path extrusionOk="0" h="22" w="25">
                  <a:moveTo>
                    <a:pt x="0" y="22"/>
                  </a:moveTo>
                  <a:lnTo>
                    <a:pt x="2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34"/>
            <p:cNvSpPr/>
            <p:nvPr/>
          </p:nvSpPr>
          <p:spPr>
            <a:xfrm>
              <a:off x="5316705" y="2571063"/>
              <a:ext cx="91" cy="23"/>
            </a:xfrm>
            <a:custGeom>
              <a:rect b="b" l="l" r="r" t="t"/>
              <a:pathLst>
                <a:path extrusionOk="0" h="1" w="4">
                  <a:moveTo>
                    <a:pt x="0" y="1"/>
                  </a:moveTo>
                  <a:lnTo>
                    <a:pt x="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4"/>
            <p:cNvSpPr/>
            <p:nvPr/>
          </p:nvSpPr>
          <p:spPr>
            <a:xfrm>
              <a:off x="5316773" y="2571063"/>
              <a:ext cx="182" cy="23"/>
            </a:xfrm>
            <a:custGeom>
              <a:rect b="b" l="l" r="r" t="t"/>
              <a:pathLst>
                <a:path extrusionOk="0" h="1" w="8">
                  <a:moveTo>
                    <a:pt x="1" y="1"/>
                  </a:moveTo>
                  <a:lnTo>
                    <a:pt x="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4"/>
            <p:cNvSpPr/>
            <p:nvPr/>
          </p:nvSpPr>
          <p:spPr>
            <a:xfrm>
              <a:off x="5307708" y="2577106"/>
              <a:ext cx="659" cy="591"/>
            </a:xfrm>
            <a:custGeom>
              <a:rect b="b" l="l" r="r" t="t"/>
              <a:pathLst>
                <a:path extrusionOk="0" h="26" w="29">
                  <a:moveTo>
                    <a:pt x="1" y="25"/>
                  </a:moveTo>
                  <a:lnTo>
                    <a:pt x="29"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4"/>
            <p:cNvSpPr/>
            <p:nvPr/>
          </p:nvSpPr>
          <p:spPr>
            <a:xfrm>
              <a:off x="5312002" y="2573857"/>
              <a:ext cx="432" cy="341"/>
            </a:xfrm>
            <a:custGeom>
              <a:rect b="b" l="l" r="r" t="t"/>
              <a:pathLst>
                <a:path extrusionOk="0" h="15" w="19">
                  <a:moveTo>
                    <a:pt x="1" y="14"/>
                  </a:moveTo>
                  <a:lnTo>
                    <a:pt x="1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4"/>
            <p:cNvSpPr/>
            <p:nvPr/>
          </p:nvSpPr>
          <p:spPr>
            <a:xfrm>
              <a:off x="5405946" y="2547458"/>
              <a:ext cx="91" cy="568"/>
            </a:xfrm>
            <a:custGeom>
              <a:rect b="b" l="l" r="r" t="t"/>
              <a:pathLst>
                <a:path extrusionOk="0" h="25" w="4">
                  <a:moveTo>
                    <a:pt x="0" y="0"/>
                  </a:moveTo>
                  <a:cubicBezTo>
                    <a:pt x="0" y="7"/>
                    <a:pt x="4" y="14"/>
                    <a:pt x="4" y="25"/>
                  </a:cubicBezTo>
                  <a:cubicBezTo>
                    <a:pt x="4" y="14"/>
                    <a:pt x="4" y="7"/>
                    <a:pt x="0"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34"/>
            <p:cNvSpPr/>
            <p:nvPr/>
          </p:nvSpPr>
          <p:spPr>
            <a:xfrm>
              <a:off x="5312570" y="2573448"/>
              <a:ext cx="409" cy="341"/>
            </a:xfrm>
            <a:custGeom>
              <a:rect b="b" l="l" r="r" t="t"/>
              <a:pathLst>
                <a:path extrusionOk="0" h="15" w="18">
                  <a:moveTo>
                    <a:pt x="0" y="15"/>
                  </a:moveTo>
                  <a:lnTo>
                    <a:pt x="1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34"/>
            <p:cNvSpPr/>
            <p:nvPr/>
          </p:nvSpPr>
          <p:spPr>
            <a:xfrm>
              <a:off x="5406105" y="2548412"/>
              <a:ext cx="91" cy="568"/>
            </a:xfrm>
            <a:custGeom>
              <a:rect b="b" l="l" r="r" t="t"/>
              <a:pathLst>
                <a:path extrusionOk="0" h="25" w="4">
                  <a:moveTo>
                    <a:pt x="0" y="0"/>
                  </a:moveTo>
                  <a:lnTo>
                    <a:pt x="4" y="25"/>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34"/>
            <p:cNvSpPr/>
            <p:nvPr/>
          </p:nvSpPr>
          <p:spPr>
            <a:xfrm>
              <a:off x="5280900" y="2866299"/>
              <a:ext cx="2249" cy="3363"/>
            </a:xfrm>
            <a:custGeom>
              <a:rect b="b" l="l" r="r" t="t"/>
              <a:pathLst>
                <a:path extrusionOk="0" h="148" w="99">
                  <a:moveTo>
                    <a:pt x="1" y="1"/>
                  </a:moveTo>
                  <a:lnTo>
                    <a:pt x="1" y="1"/>
                  </a:lnTo>
                  <a:cubicBezTo>
                    <a:pt x="18" y="60"/>
                    <a:pt x="53" y="109"/>
                    <a:pt x="99" y="148"/>
                  </a:cubicBezTo>
                  <a:cubicBezTo>
                    <a:pt x="81" y="102"/>
                    <a:pt x="57" y="64"/>
                    <a:pt x="25" y="29"/>
                  </a:cubicBez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34"/>
            <p:cNvSpPr/>
            <p:nvPr/>
          </p:nvSpPr>
          <p:spPr>
            <a:xfrm>
              <a:off x="5276537" y="2853577"/>
              <a:ext cx="3431" cy="9338"/>
            </a:xfrm>
            <a:custGeom>
              <a:rect b="b" l="l" r="r" t="t"/>
              <a:pathLst>
                <a:path extrusionOk="0" h="411" w="151">
                  <a:moveTo>
                    <a:pt x="42" y="1"/>
                  </a:moveTo>
                  <a:cubicBezTo>
                    <a:pt x="14" y="57"/>
                    <a:pt x="0" y="120"/>
                    <a:pt x="7" y="183"/>
                  </a:cubicBezTo>
                  <a:cubicBezTo>
                    <a:pt x="7" y="284"/>
                    <a:pt x="49" y="326"/>
                    <a:pt x="98" y="379"/>
                  </a:cubicBezTo>
                  <a:cubicBezTo>
                    <a:pt x="109" y="389"/>
                    <a:pt x="119" y="400"/>
                    <a:pt x="130" y="410"/>
                  </a:cubicBezTo>
                  <a:cubicBezTo>
                    <a:pt x="130" y="382"/>
                    <a:pt x="130" y="354"/>
                    <a:pt x="133" y="330"/>
                  </a:cubicBezTo>
                  <a:cubicBezTo>
                    <a:pt x="151" y="235"/>
                    <a:pt x="133" y="141"/>
                    <a:pt x="84" y="57"/>
                  </a:cubicBezTo>
                  <a:cubicBezTo>
                    <a:pt x="74" y="36"/>
                    <a:pt x="60" y="18"/>
                    <a:pt x="42"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34"/>
            <p:cNvSpPr/>
            <p:nvPr/>
          </p:nvSpPr>
          <p:spPr>
            <a:xfrm>
              <a:off x="5484055" y="3041169"/>
              <a:ext cx="8611" cy="6861"/>
            </a:xfrm>
            <a:custGeom>
              <a:rect b="b" l="l" r="r" t="t"/>
              <a:pathLst>
                <a:path extrusionOk="0" h="302" w="379">
                  <a:moveTo>
                    <a:pt x="214" y="1"/>
                  </a:moveTo>
                  <a:cubicBezTo>
                    <a:pt x="201" y="1"/>
                    <a:pt x="188" y="3"/>
                    <a:pt x="175" y="6"/>
                  </a:cubicBezTo>
                  <a:cubicBezTo>
                    <a:pt x="116" y="13"/>
                    <a:pt x="60" y="30"/>
                    <a:pt x="7" y="55"/>
                  </a:cubicBezTo>
                  <a:cubicBezTo>
                    <a:pt x="74" y="118"/>
                    <a:pt x="35" y="205"/>
                    <a:pt x="18" y="251"/>
                  </a:cubicBezTo>
                  <a:cubicBezTo>
                    <a:pt x="11" y="265"/>
                    <a:pt x="4" y="279"/>
                    <a:pt x="0" y="296"/>
                  </a:cubicBezTo>
                  <a:cubicBezTo>
                    <a:pt x="8" y="300"/>
                    <a:pt x="22" y="302"/>
                    <a:pt x="40" y="302"/>
                  </a:cubicBezTo>
                  <a:cubicBezTo>
                    <a:pt x="106" y="302"/>
                    <a:pt x="229" y="277"/>
                    <a:pt x="340" y="230"/>
                  </a:cubicBezTo>
                  <a:cubicBezTo>
                    <a:pt x="361" y="223"/>
                    <a:pt x="375" y="205"/>
                    <a:pt x="375" y="184"/>
                  </a:cubicBezTo>
                  <a:cubicBezTo>
                    <a:pt x="378" y="121"/>
                    <a:pt x="347" y="62"/>
                    <a:pt x="294" y="23"/>
                  </a:cubicBezTo>
                  <a:cubicBezTo>
                    <a:pt x="270" y="9"/>
                    <a:pt x="242" y="1"/>
                    <a:pt x="21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2" name="Shape 2062"/>
        <p:cNvGrpSpPr/>
        <p:nvPr/>
      </p:nvGrpSpPr>
      <p:grpSpPr>
        <a:xfrm>
          <a:off x="0" y="0"/>
          <a:ext cx="0" cy="0"/>
          <a:chOff x="0" y="0"/>
          <a:chExt cx="0" cy="0"/>
        </a:xfrm>
      </p:grpSpPr>
      <p:sp>
        <p:nvSpPr>
          <p:cNvPr id="2063" name="Google Shape;2063;p35"/>
          <p:cNvSpPr txBox="1"/>
          <p:nvPr>
            <p:ph idx="1" type="body"/>
          </p:nvPr>
        </p:nvSpPr>
        <p:spPr>
          <a:xfrm>
            <a:off x="768900" y="1559050"/>
            <a:ext cx="7585500" cy="30099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Rohit Sharma, Sachin S. Kamble, Angappa Gunasekaran, Vikas Kumar, Anil Kumar, A systematic literature review on machine learning applications for sustainable agriculture supply chain performance, Computers &amp; Operations Research, Volume 119, 2020, 104926,ISSN 0305-0548, </a:t>
            </a:r>
            <a:r>
              <a:rPr lang="en" sz="1200" u="sng">
                <a:solidFill>
                  <a:schemeClr val="hlink"/>
                </a:solidFill>
                <a:hlinkClick r:id="rId3"/>
              </a:rPr>
              <a:t>https://doi.org/10.1016/j.cor.2020.104926.</a:t>
            </a:r>
            <a:endParaRPr sz="1200"/>
          </a:p>
          <a:p>
            <a:pPr indent="-304800" lvl="0" marL="457200" rtl="0" algn="l">
              <a:lnSpc>
                <a:spcPct val="100000"/>
              </a:lnSpc>
              <a:spcBef>
                <a:spcPts val="0"/>
              </a:spcBef>
              <a:spcAft>
                <a:spcPts val="0"/>
              </a:spcAft>
              <a:buSzPts val="1200"/>
              <a:buChar char="●"/>
            </a:pPr>
            <a:r>
              <a:rPr lang="en" sz="1200"/>
              <a:t>Wenzel, Hannah; Smit, Daniel; Sardesai, Saskia (2019) : A literature review on machine learning in supply chain management, In: Kersten, Wolfgang Blecker, Thorsten Ringle, Christian M. (Ed.): Artificial Intelligence and Digital Transformation in Supply Chain Management: Innovative Approaches for Supply Chains. Proceedings of the Hamburg International Conference of Logistics (HICL), Vol. 27, ISBN 978-3-7502-4947-9, epubli GmbH, Berlin, pp. 413-441, </a:t>
            </a:r>
            <a:r>
              <a:rPr lang="en" sz="1200" u="sng">
                <a:solidFill>
                  <a:schemeClr val="hlink"/>
                </a:solidFill>
                <a:hlinkClick r:id="rId4"/>
              </a:rPr>
              <a:t>http://dx.doi.org/10.15480/882.2478</a:t>
            </a:r>
            <a:endParaRPr sz="1200"/>
          </a:p>
          <a:p>
            <a:pPr indent="-304800" lvl="0" marL="457200" rtl="0" algn="l">
              <a:lnSpc>
                <a:spcPct val="100000"/>
              </a:lnSpc>
              <a:spcBef>
                <a:spcPts val="0"/>
              </a:spcBef>
              <a:spcAft>
                <a:spcPts val="0"/>
              </a:spcAft>
              <a:buSzPts val="1200"/>
              <a:buChar char="●"/>
            </a:pPr>
            <a:r>
              <a:rPr lang="en" sz="1200"/>
              <a:t>Majumdar, J., Naraseeyappa, S. &amp; Ankalagi, S. Analysis of agriculture data using data mining techniques: application of big data. J Big Data 4, 20 (2017). </a:t>
            </a:r>
            <a:r>
              <a:rPr lang="en" sz="1200" u="sng">
                <a:solidFill>
                  <a:schemeClr val="hlink"/>
                </a:solidFill>
                <a:hlinkClick r:id="rId5"/>
              </a:rPr>
              <a:t>https://doi.org/10.1186/s40537-017-0077-4</a:t>
            </a:r>
            <a:endParaRPr sz="1200"/>
          </a:p>
          <a:p>
            <a:pPr indent="-304800" lvl="0" marL="457200" rtl="0" algn="l">
              <a:lnSpc>
                <a:spcPct val="100000"/>
              </a:lnSpc>
              <a:spcBef>
                <a:spcPts val="0"/>
              </a:spcBef>
              <a:spcAft>
                <a:spcPts val="0"/>
              </a:spcAft>
              <a:buSzPts val="1200"/>
              <a:buChar char="●"/>
            </a:pPr>
            <a:r>
              <a:rPr lang="en" sz="1200"/>
              <a:t>Belhadi, A., Mani, V., Kamble, S.S. et al. Artificial intelligence-driven innovation for enhancing supply chain resilience and performance under the effect of supply chain dynamism: an empirical investigation. Ann Oper Res (2021). </a:t>
            </a:r>
            <a:r>
              <a:rPr lang="en" sz="1200" u="sng">
                <a:solidFill>
                  <a:schemeClr val="hlink"/>
                </a:solidFill>
                <a:hlinkClick r:id="rId6"/>
              </a:rPr>
              <a:t>https://doi.org/10.1007/s10479-021-03956-x</a:t>
            </a:r>
            <a:endParaRPr sz="1200"/>
          </a:p>
          <a:p>
            <a:pPr indent="0" lvl="0" marL="457200" rtl="0" algn="l">
              <a:lnSpc>
                <a:spcPct val="100000"/>
              </a:lnSpc>
              <a:spcBef>
                <a:spcPts val="0"/>
              </a:spcBef>
              <a:spcAft>
                <a:spcPts val="0"/>
              </a:spcAft>
              <a:buSzPts val="1600"/>
              <a:buNone/>
            </a:pPr>
            <a:r>
              <a:t/>
            </a:r>
            <a:endParaRPr sz="1200"/>
          </a:p>
        </p:txBody>
      </p:sp>
      <p:sp>
        <p:nvSpPr>
          <p:cNvPr id="2064" name="Google Shape;2064;p35"/>
          <p:cNvSpPr txBox="1"/>
          <p:nvPr>
            <p:ph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
        <p:nvSpPr>
          <p:cNvPr id="2065" name="Google Shape;2065;p35"/>
          <p:cNvSpPr/>
          <p:nvPr/>
        </p:nvSpPr>
        <p:spPr>
          <a:xfrm flipH="1">
            <a:off x="2938198" y="4685995"/>
            <a:ext cx="5650312" cy="4533"/>
          </a:xfrm>
          <a:custGeom>
            <a:rect b="b" l="l" r="r" t="t"/>
            <a:pathLst>
              <a:path extrusionOk="0" h="227" w="282940">
                <a:moveTo>
                  <a:pt x="141477" y="0"/>
                </a:moveTo>
                <a:cubicBezTo>
                  <a:pt x="63330" y="0"/>
                  <a:pt x="0" y="52"/>
                  <a:pt x="0" y="113"/>
                </a:cubicBezTo>
                <a:cubicBezTo>
                  <a:pt x="0" y="175"/>
                  <a:pt x="63330" y="226"/>
                  <a:pt x="141477" y="226"/>
                </a:cubicBezTo>
                <a:cubicBezTo>
                  <a:pt x="219595" y="226"/>
                  <a:pt x="282940" y="175"/>
                  <a:pt x="282940" y="113"/>
                </a:cubicBezTo>
                <a:cubicBezTo>
                  <a:pt x="282940" y="52"/>
                  <a:pt x="219595" y="0"/>
                  <a:pt x="1414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9" name="Shape 2069"/>
        <p:cNvGrpSpPr/>
        <p:nvPr/>
      </p:nvGrpSpPr>
      <p:grpSpPr>
        <a:xfrm>
          <a:off x="0" y="0"/>
          <a:ext cx="0" cy="0"/>
          <a:chOff x="0" y="0"/>
          <a:chExt cx="0" cy="0"/>
        </a:xfrm>
      </p:grpSpPr>
      <p:sp>
        <p:nvSpPr>
          <p:cNvPr id="2070" name="Google Shape;2070;p36"/>
          <p:cNvSpPr txBox="1"/>
          <p:nvPr>
            <p:ph idx="1" type="body"/>
          </p:nvPr>
        </p:nvSpPr>
        <p:spPr>
          <a:xfrm>
            <a:off x="768900" y="1559050"/>
            <a:ext cx="7585500" cy="30099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Char char="●"/>
            </a:pPr>
            <a:r>
              <a:rPr lang="en" sz="1200">
                <a:solidFill>
                  <a:srgbClr val="000000"/>
                </a:solidFill>
              </a:rPr>
              <a:t>Min, Hokey. (2010). Artificial intelligence in supply chain management: Theory and applications. International Journal of Logistics-research and Applications - INT J LOGIST-RES APPL. 13. 13-39. </a:t>
            </a:r>
            <a:endParaRPr sz="1200">
              <a:solidFill>
                <a:srgbClr val="000000"/>
              </a:solidFill>
            </a:endParaRPr>
          </a:p>
          <a:p>
            <a:pPr indent="0" lvl="0" marL="457200" rtl="0" algn="l">
              <a:lnSpc>
                <a:spcPct val="100000"/>
              </a:lnSpc>
              <a:spcBef>
                <a:spcPts val="0"/>
              </a:spcBef>
              <a:spcAft>
                <a:spcPts val="0"/>
              </a:spcAft>
              <a:buSzPts val="1600"/>
              <a:buNone/>
            </a:pPr>
            <a:r>
              <a:rPr lang="en" sz="1200" u="sng">
                <a:solidFill>
                  <a:schemeClr val="hlink"/>
                </a:solidFill>
                <a:hlinkClick r:id="rId3"/>
              </a:rPr>
              <a:t>https://doi.org/10.1080/13675560902736537</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C. N. Vanitha, N. Archana and R. Sowmiya, "Agriculture Analysis Using Data Mining And Machine Learning Techniques," 2019 5th International Conference on Advanced Computing &amp; Communication Systems (ICACCS), Coimbatore, India, 2019, pp. 984-990, </a:t>
            </a:r>
            <a:r>
              <a:rPr lang="en" sz="1200" u="sng">
                <a:solidFill>
                  <a:schemeClr val="hlink"/>
                </a:solidFill>
                <a:hlinkClick r:id="rId4"/>
              </a:rPr>
              <a:t>doi: 10.1109/ICACCS.2019.8728382.</a:t>
            </a:r>
            <a:endParaRPr sz="12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200">
                <a:solidFill>
                  <a:srgbClr val="000000"/>
                </a:solidFill>
              </a:rPr>
              <a:t>Global Supply Chain Management: A Reinforcement Learning Approach by Abhijit Gosavi ,O. Geoffrey Okogbaa ,Tapas K. Das.</a:t>
            </a:r>
            <a:endParaRPr sz="1200">
              <a:solidFill>
                <a:srgbClr val="000000"/>
              </a:solidFill>
            </a:endParaRPr>
          </a:p>
          <a:p>
            <a:pPr indent="0" lvl="0" marL="0" rtl="0" algn="l">
              <a:lnSpc>
                <a:spcPct val="100000"/>
              </a:lnSpc>
              <a:spcBef>
                <a:spcPts val="0"/>
              </a:spcBef>
              <a:spcAft>
                <a:spcPts val="0"/>
              </a:spcAft>
              <a:buSzPts val="1600"/>
              <a:buNone/>
            </a:pPr>
            <a:r>
              <a:rPr lang="en" sz="1200">
                <a:solidFill>
                  <a:srgbClr val="000000"/>
                </a:solidFill>
              </a:rPr>
              <a:t>             </a:t>
            </a:r>
            <a:r>
              <a:rPr lang="en" sz="1200" u="sng">
                <a:solidFill>
                  <a:schemeClr val="hlink"/>
                </a:solidFill>
                <a:hlinkClick r:id="rId5"/>
              </a:rPr>
              <a:t>DOI: 10.1080/00207540110118640</a:t>
            </a:r>
            <a:endParaRPr sz="1200">
              <a:solidFill>
                <a:srgbClr val="000000"/>
              </a:solidFill>
            </a:endParaRPr>
          </a:p>
          <a:p>
            <a:pPr indent="-298450" lvl="0" marL="457200" rtl="0" algn="l">
              <a:lnSpc>
                <a:spcPct val="120000"/>
              </a:lnSpc>
              <a:spcBef>
                <a:spcPts val="0"/>
              </a:spcBef>
              <a:spcAft>
                <a:spcPts val="0"/>
              </a:spcAft>
              <a:buClr>
                <a:srgbClr val="000000"/>
              </a:buClr>
              <a:buSzPts val="1100"/>
              <a:buChar char="●"/>
            </a:pPr>
            <a:r>
              <a:rPr lang="en" sz="1200">
                <a:solidFill>
                  <a:srgbClr val="000000"/>
                </a:solidFill>
                <a:highlight>
                  <a:srgbClr val="FFFFFF"/>
                </a:highlight>
              </a:rPr>
              <a:t>Applications of Machine Learning Techniques in Supply Chain Optimization ,ICICCT 2019 – System Reliability, Quality Control, Safety, Maintenance and Management. DOI - </a:t>
            </a:r>
            <a:r>
              <a:rPr lang="en" sz="1150" u="sng">
                <a:solidFill>
                  <a:srgbClr val="000000"/>
                </a:solidFill>
                <a:highlight>
                  <a:srgbClr val="FFFFFF"/>
                </a:highlight>
                <a:hlinkClick r:id="rId6">
                  <a:extLst>
                    <a:ext uri="{A12FA001-AC4F-418D-AE19-62706E023703}">
                      <ahyp:hlinkClr val="tx"/>
                    </a:ext>
                  </a:extLst>
                </a:hlinkClick>
              </a:rPr>
              <a:t>10.1007/978-981-13-8461-5_98</a:t>
            </a:r>
            <a:endParaRPr sz="1200">
              <a:solidFill>
                <a:srgbClr val="000000"/>
              </a:solidFill>
              <a:highlight>
                <a:srgbClr val="FFFFFF"/>
              </a:highlight>
            </a:endParaRPr>
          </a:p>
          <a:p>
            <a:pPr indent="-304800" lvl="0" marL="457200" rtl="0" algn="l">
              <a:lnSpc>
                <a:spcPct val="120000"/>
              </a:lnSpc>
              <a:spcBef>
                <a:spcPts val="0"/>
              </a:spcBef>
              <a:spcAft>
                <a:spcPts val="0"/>
              </a:spcAft>
              <a:buClr>
                <a:srgbClr val="000000"/>
              </a:buClr>
              <a:buSzPts val="1200"/>
              <a:buChar char="●"/>
            </a:pPr>
            <a:r>
              <a:rPr lang="en" sz="1200">
                <a:solidFill>
                  <a:srgbClr val="000000"/>
                </a:solidFill>
                <a:highlight>
                  <a:srgbClr val="FFFFFF"/>
                </a:highlight>
              </a:rPr>
              <a:t>Predictive big data analytics for supply chain demand forecasting: methods, applications,and research opportunities, Seyedan and Mafakheri J Big Data ,</a:t>
            </a:r>
            <a:r>
              <a:rPr lang="en" sz="1200" u="sng">
                <a:solidFill>
                  <a:schemeClr val="hlink"/>
                </a:solidFill>
                <a:highlight>
                  <a:srgbClr val="FFFFFF"/>
                </a:highlight>
                <a:hlinkClick r:id="rId7"/>
              </a:rPr>
              <a:t>DOI- 10.1186/s40537-020-00329-2.</a:t>
            </a:r>
            <a:endParaRPr sz="1200">
              <a:solidFill>
                <a:srgbClr val="000000"/>
              </a:solidFill>
              <a:highlight>
                <a:srgbClr val="FFFFFF"/>
              </a:highlight>
            </a:endParaRPr>
          </a:p>
          <a:p>
            <a:pPr indent="-304800" lvl="0" marL="457200" rtl="0" algn="l">
              <a:lnSpc>
                <a:spcPct val="120000"/>
              </a:lnSpc>
              <a:spcBef>
                <a:spcPts val="0"/>
              </a:spcBef>
              <a:spcAft>
                <a:spcPts val="0"/>
              </a:spcAft>
              <a:buClr>
                <a:srgbClr val="000000"/>
              </a:buClr>
              <a:buSzPts val="1200"/>
              <a:buChar char="●"/>
            </a:pPr>
            <a:r>
              <a:rPr lang="en" sz="1200">
                <a:solidFill>
                  <a:srgbClr val="000000"/>
                </a:solidFill>
                <a:highlight>
                  <a:srgbClr val="FFFFFF"/>
                </a:highlight>
              </a:rPr>
              <a:t>Constante, Fabian; Silva, Fernando; Pereira, António (2019), “DataCo SMART SUPPLY CHAIN FOR BIG DATA ANALYSIS”, Mendeley Data, V5,  </a:t>
            </a:r>
            <a:r>
              <a:rPr lang="en" sz="1200" u="sng">
                <a:solidFill>
                  <a:schemeClr val="hlink"/>
                </a:solidFill>
                <a:highlight>
                  <a:srgbClr val="FFFFFF"/>
                </a:highlight>
                <a:hlinkClick r:id="rId8"/>
              </a:rPr>
              <a:t>https://data.mendeley.com/datasets/8gx2fvg2k6/5</a:t>
            </a:r>
            <a:endParaRPr sz="1200">
              <a:solidFill>
                <a:srgbClr val="000000"/>
              </a:solidFill>
              <a:highlight>
                <a:srgbClr val="FFFFFF"/>
              </a:highlight>
            </a:endParaRPr>
          </a:p>
          <a:p>
            <a:pPr indent="0" lvl="0" marL="457200" rtl="0" algn="l">
              <a:lnSpc>
                <a:spcPct val="120000"/>
              </a:lnSpc>
              <a:spcBef>
                <a:spcPts val="0"/>
              </a:spcBef>
              <a:spcAft>
                <a:spcPts val="0"/>
              </a:spcAft>
              <a:buSzPts val="1600"/>
              <a:buNone/>
            </a:pPr>
            <a:r>
              <a:t/>
            </a:r>
            <a:endParaRPr sz="1200">
              <a:solidFill>
                <a:srgbClr val="111111"/>
              </a:solidFill>
              <a:highlight>
                <a:srgbClr val="FFFFFF"/>
              </a:highlight>
            </a:endParaRPr>
          </a:p>
        </p:txBody>
      </p:sp>
      <p:sp>
        <p:nvSpPr>
          <p:cNvPr id="2071" name="Google Shape;2071;p36"/>
          <p:cNvSpPr txBox="1"/>
          <p:nvPr>
            <p:ph type="title"/>
          </p:nvPr>
        </p:nvSpPr>
        <p:spPr>
          <a:xfrm>
            <a:off x="768900" y="40320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
        <p:nvSpPr>
          <p:cNvPr id="2072" name="Google Shape;2072;p36"/>
          <p:cNvSpPr/>
          <p:nvPr/>
        </p:nvSpPr>
        <p:spPr>
          <a:xfrm flipH="1">
            <a:off x="2938198" y="4685995"/>
            <a:ext cx="5650312" cy="4533"/>
          </a:xfrm>
          <a:custGeom>
            <a:rect b="b" l="l" r="r" t="t"/>
            <a:pathLst>
              <a:path extrusionOk="0" h="227" w="282940">
                <a:moveTo>
                  <a:pt x="141477" y="0"/>
                </a:moveTo>
                <a:cubicBezTo>
                  <a:pt x="63330" y="0"/>
                  <a:pt x="0" y="52"/>
                  <a:pt x="0" y="113"/>
                </a:cubicBezTo>
                <a:cubicBezTo>
                  <a:pt x="0" y="175"/>
                  <a:pt x="63330" y="226"/>
                  <a:pt x="141477" y="226"/>
                </a:cubicBezTo>
                <a:cubicBezTo>
                  <a:pt x="219595" y="226"/>
                  <a:pt x="282940" y="175"/>
                  <a:pt x="282940" y="113"/>
                </a:cubicBezTo>
                <a:cubicBezTo>
                  <a:pt x="282940" y="52"/>
                  <a:pt x="219595" y="0"/>
                  <a:pt x="1414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grpSp>
        <p:nvGrpSpPr>
          <p:cNvPr id="2077" name="Google Shape;2077;p37"/>
          <p:cNvGrpSpPr/>
          <p:nvPr/>
        </p:nvGrpSpPr>
        <p:grpSpPr>
          <a:xfrm>
            <a:off x="2078035" y="2781250"/>
            <a:ext cx="4987939" cy="2034118"/>
            <a:chOff x="1166125" y="3336675"/>
            <a:chExt cx="5247700" cy="2140050"/>
          </a:xfrm>
        </p:grpSpPr>
        <p:sp>
          <p:nvSpPr>
            <p:cNvPr id="2078" name="Google Shape;2078;p37"/>
            <p:cNvSpPr/>
            <p:nvPr/>
          </p:nvSpPr>
          <p:spPr>
            <a:xfrm>
              <a:off x="1166125" y="5469800"/>
              <a:ext cx="5247700" cy="6925"/>
            </a:xfrm>
            <a:custGeom>
              <a:rect b="b" l="l" r="r" t="t"/>
              <a:pathLst>
                <a:path extrusionOk="0" h="277" w="209908">
                  <a:moveTo>
                    <a:pt x="104960" y="1"/>
                  </a:moveTo>
                  <a:cubicBezTo>
                    <a:pt x="46984" y="1"/>
                    <a:pt x="0" y="62"/>
                    <a:pt x="0" y="139"/>
                  </a:cubicBezTo>
                  <a:cubicBezTo>
                    <a:pt x="0" y="215"/>
                    <a:pt x="46984" y="277"/>
                    <a:pt x="104960" y="277"/>
                  </a:cubicBezTo>
                  <a:cubicBezTo>
                    <a:pt x="162915" y="277"/>
                    <a:pt x="209908" y="215"/>
                    <a:pt x="209908" y="139"/>
                  </a:cubicBezTo>
                  <a:cubicBezTo>
                    <a:pt x="209908" y="62"/>
                    <a:pt x="162915" y="1"/>
                    <a:pt x="1049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37"/>
            <p:cNvSpPr/>
            <p:nvPr/>
          </p:nvSpPr>
          <p:spPr>
            <a:xfrm>
              <a:off x="2556975" y="3336675"/>
              <a:ext cx="2513025" cy="2132075"/>
            </a:xfrm>
            <a:custGeom>
              <a:rect b="b" l="l" r="r" t="t"/>
              <a:pathLst>
                <a:path extrusionOk="0" h="85283" w="100521">
                  <a:moveTo>
                    <a:pt x="49405" y="0"/>
                  </a:moveTo>
                  <a:cubicBezTo>
                    <a:pt x="49405" y="0"/>
                    <a:pt x="49230" y="27609"/>
                    <a:pt x="44094" y="50964"/>
                  </a:cubicBezTo>
                  <a:cubicBezTo>
                    <a:pt x="43577" y="53311"/>
                    <a:pt x="41889" y="55197"/>
                    <a:pt x="39672" y="56128"/>
                  </a:cubicBezTo>
                  <a:cubicBezTo>
                    <a:pt x="34707" y="58216"/>
                    <a:pt x="30437" y="62034"/>
                    <a:pt x="27869" y="66760"/>
                  </a:cubicBezTo>
                  <a:cubicBezTo>
                    <a:pt x="26548" y="69192"/>
                    <a:pt x="23988" y="70583"/>
                    <a:pt x="21266" y="70583"/>
                  </a:cubicBezTo>
                  <a:cubicBezTo>
                    <a:pt x="20919" y="70583"/>
                    <a:pt x="20569" y="70561"/>
                    <a:pt x="20219" y="70515"/>
                  </a:cubicBezTo>
                  <a:cubicBezTo>
                    <a:pt x="19415" y="70409"/>
                    <a:pt x="18603" y="70356"/>
                    <a:pt x="17792" y="70356"/>
                  </a:cubicBezTo>
                  <a:cubicBezTo>
                    <a:pt x="14974" y="70356"/>
                    <a:pt x="12158" y="70992"/>
                    <a:pt x="9642" y="72262"/>
                  </a:cubicBezTo>
                  <a:cubicBezTo>
                    <a:pt x="4658" y="74781"/>
                    <a:pt x="976" y="79732"/>
                    <a:pt x="0" y="85231"/>
                  </a:cubicBezTo>
                  <a:lnTo>
                    <a:pt x="100520" y="85282"/>
                  </a:lnTo>
                  <a:cubicBezTo>
                    <a:pt x="99324" y="78907"/>
                    <a:pt x="94891" y="73226"/>
                    <a:pt x="88997" y="70517"/>
                  </a:cubicBezTo>
                  <a:cubicBezTo>
                    <a:pt x="86787" y="69501"/>
                    <a:pt x="84393" y="68913"/>
                    <a:pt x="81969" y="68745"/>
                  </a:cubicBezTo>
                  <a:cubicBezTo>
                    <a:pt x="75062" y="68269"/>
                    <a:pt x="68646" y="65166"/>
                    <a:pt x="63505" y="60528"/>
                  </a:cubicBezTo>
                  <a:cubicBezTo>
                    <a:pt x="63296" y="60340"/>
                    <a:pt x="63084" y="60156"/>
                    <a:pt x="62870" y="59975"/>
                  </a:cubicBezTo>
                  <a:cubicBezTo>
                    <a:pt x="59592" y="57217"/>
                    <a:pt x="56148" y="52889"/>
                    <a:pt x="55439" y="48667"/>
                  </a:cubicBezTo>
                  <a:cubicBezTo>
                    <a:pt x="52805" y="32977"/>
                    <a:pt x="50843" y="11358"/>
                    <a:pt x="509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0" name="Google Shape;2080;p37"/>
          <p:cNvSpPr txBox="1"/>
          <p:nvPr>
            <p:ph type="title"/>
          </p:nvPr>
        </p:nvSpPr>
        <p:spPr>
          <a:xfrm>
            <a:off x="1795500" y="2924775"/>
            <a:ext cx="55530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APPENDICES</a:t>
            </a:r>
            <a:endParaRPr/>
          </a:p>
        </p:txBody>
      </p:sp>
      <p:grpSp>
        <p:nvGrpSpPr>
          <p:cNvPr id="2081" name="Google Shape;2081;p37"/>
          <p:cNvGrpSpPr/>
          <p:nvPr/>
        </p:nvGrpSpPr>
        <p:grpSpPr>
          <a:xfrm>
            <a:off x="3222738" y="633154"/>
            <a:ext cx="2698510" cy="2059127"/>
            <a:chOff x="766325" y="238125"/>
            <a:chExt cx="6085950" cy="4643950"/>
          </a:xfrm>
        </p:grpSpPr>
        <p:sp>
          <p:nvSpPr>
            <p:cNvPr id="2082" name="Google Shape;2082;p37"/>
            <p:cNvSpPr/>
            <p:nvPr/>
          </p:nvSpPr>
          <p:spPr>
            <a:xfrm>
              <a:off x="1081125" y="825325"/>
              <a:ext cx="5362925" cy="4056750"/>
            </a:xfrm>
            <a:custGeom>
              <a:rect b="b" l="l" r="r" t="t"/>
              <a:pathLst>
                <a:path extrusionOk="0" h="162270" w="214517">
                  <a:moveTo>
                    <a:pt x="107258" y="1"/>
                  </a:moveTo>
                  <a:cubicBezTo>
                    <a:pt x="48020" y="1"/>
                    <a:pt x="0" y="48022"/>
                    <a:pt x="0" y="107260"/>
                  </a:cubicBezTo>
                  <a:cubicBezTo>
                    <a:pt x="0" y="118922"/>
                    <a:pt x="1865" y="130148"/>
                    <a:pt x="5307" y="140660"/>
                  </a:cubicBezTo>
                  <a:cubicBezTo>
                    <a:pt x="5559" y="140655"/>
                    <a:pt x="5811" y="140652"/>
                    <a:pt x="6064" y="140652"/>
                  </a:cubicBezTo>
                  <a:cubicBezTo>
                    <a:pt x="14960" y="140652"/>
                    <a:pt x="23894" y="143921"/>
                    <a:pt x="30352" y="150063"/>
                  </a:cubicBezTo>
                  <a:cubicBezTo>
                    <a:pt x="34121" y="153649"/>
                    <a:pt x="37956" y="158453"/>
                    <a:pt x="43012" y="158453"/>
                  </a:cubicBezTo>
                  <a:cubicBezTo>
                    <a:pt x="43261" y="158453"/>
                    <a:pt x="43513" y="158442"/>
                    <a:pt x="43768" y="158418"/>
                  </a:cubicBezTo>
                  <a:cubicBezTo>
                    <a:pt x="49249" y="157902"/>
                    <a:pt x="53436" y="151606"/>
                    <a:pt x="58599" y="151606"/>
                  </a:cubicBezTo>
                  <a:cubicBezTo>
                    <a:pt x="59070" y="151606"/>
                    <a:pt x="59550" y="151658"/>
                    <a:pt x="60039" y="151772"/>
                  </a:cubicBezTo>
                  <a:cubicBezTo>
                    <a:pt x="63195" y="152508"/>
                    <a:pt x="65141" y="155575"/>
                    <a:pt x="67662" y="157612"/>
                  </a:cubicBezTo>
                  <a:cubicBezTo>
                    <a:pt x="70247" y="159700"/>
                    <a:pt x="73503" y="160644"/>
                    <a:pt x="76827" y="160644"/>
                  </a:cubicBezTo>
                  <a:cubicBezTo>
                    <a:pt x="80009" y="160644"/>
                    <a:pt x="83252" y="159778"/>
                    <a:pt x="86026" y="158221"/>
                  </a:cubicBezTo>
                  <a:cubicBezTo>
                    <a:pt x="91698" y="155036"/>
                    <a:pt x="95666" y="149481"/>
                    <a:pt x="98572" y="143662"/>
                  </a:cubicBezTo>
                  <a:cubicBezTo>
                    <a:pt x="107164" y="126443"/>
                    <a:pt x="107731" y="106444"/>
                    <a:pt x="107543" y="87201"/>
                  </a:cubicBezTo>
                  <a:lnTo>
                    <a:pt x="109294" y="22591"/>
                  </a:lnTo>
                  <a:lnTo>
                    <a:pt x="111046" y="88827"/>
                  </a:lnTo>
                  <a:cubicBezTo>
                    <a:pt x="110857" y="108070"/>
                    <a:pt x="111424" y="128068"/>
                    <a:pt x="120017" y="145287"/>
                  </a:cubicBezTo>
                  <a:cubicBezTo>
                    <a:pt x="122921" y="151106"/>
                    <a:pt x="126891" y="156663"/>
                    <a:pt x="132562" y="159846"/>
                  </a:cubicBezTo>
                  <a:cubicBezTo>
                    <a:pt x="135336" y="161404"/>
                    <a:pt x="138579" y="162269"/>
                    <a:pt x="141761" y="162269"/>
                  </a:cubicBezTo>
                  <a:cubicBezTo>
                    <a:pt x="145085" y="162269"/>
                    <a:pt x="148341" y="161325"/>
                    <a:pt x="150926" y="159237"/>
                  </a:cubicBezTo>
                  <a:cubicBezTo>
                    <a:pt x="153447" y="157200"/>
                    <a:pt x="155393" y="154133"/>
                    <a:pt x="158550" y="153397"/>
                  </a:cubicBezTo>
                  <a:cubicBezTo>
                    <a:pt x="159039" y="153283"/>
                    <a:pt x="159518" y="153231"/>
                    <a:pt x="159988" y="153231"/>
                  </a:cubicBezTo>
                  <a:cubicBezTo>
                    <a:pt x="165152" y="153231"/>
                    <a:pt x="169339" y="159527"/>
                    <a:pt x="174820" y="160043"/>
                  </a:cubicBezTo>
                  <a:cubicBezTo>
                    <a:pt x="175075" y="160067"/>
                    <a:pt x="175326" y="160078"/>
                    <a:pt x="175575" y="160078"/>
                  </a:cubicBezTo>
                  <a:cubicBezTo>
                    <a:pt x="180631" y="160078"/>
                    <a:pt x="184466" y="155274"/>
                    <a:pt x="188235" y="151689"/>
                  </a:cubicBezTo>
                  <a:cubicBezTo>
                    <a:pt x="193740" y="146453"/>
                    <a:pt x="201044" y="143310"/>
                    <a:pt x="208587" y="142494"/>
                  </a:cubicBezTo>
                  <a:cubicBezTo>
                    <a:pt x="212425" y="131458"/>
                    <a:pt x="214516" y="119603"/>
                    <a:pt x="214516" y="107259"/>
                  </a:cubicBezTo>
                  <a:cubicBezTo>
                    <a:pt x="214516" y="48022"/>
                    <a:pt x="166495" y="1"/>
                    <a:pt x="1072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37"/>
            <p:cNvSpPr/>
            <p:nvPr/>
          </p:nvSpPr>
          <p:spPr>
            <a:xfrm>
              <a:off x="5206325" y="2472000"/>
              <a:ext cx="1645950" cy="379025"/>
            </a:xfrm>
            <a:custGeom>
              <a:rect b="b" l="l" r="r" t="t"/>
              <a:pathLst>
                <a:path extrusionOk="0" h="15161" w="65838">
                  <a:moveTo>
                    <a:pt x="16401" y="1"/>
                  </a:moveTo>
                  <a:cubicBezTo>
                    <a:pt x="8813" y="1"/>
                    <a:pt x="2583" y="6121"/>
                    <a:pt x="0" y="15161"/>
                  </a:cubicBezTo>
                  <a:lnTo>
                    <a:pt x="65838" y="15161"/>
                  </a:lnTo>
                  <a:cubicBezTo>
                    <a:pt x="65838" y="15161"/>
                    <a:pt x="60779" y="5954"/>
                    <a:pt x="46365" y="5954"/>
                  </a:cubicBezTo>
                  <a:cubicBezTo>
                    <a:pt x="45317" y="5954"/>
                    <a:pt x="44218" y="6003"/>
                    <a:pt x="43069" y="6108"/>
                  </a:cubicBezTo>
                  <a:cubicBezTo>
                    <a:pt x="41473" y="6253"/>
                    <a:pt x="40026" y="6319"/>
                    <a:pt x="38707" y="6319"/>
                  </a:cubicBezTo>
                  <a:cubicBezTo>
                    <a:pt x="26650" y="6319"/>
                    <a:pt x="25249" y="815"/>
                    <a:pt x="17832" y="73"/>
                  </a:cubicBezTo>
                  <a:cubicBezTo>
                    <a:pt x="17350" y="24"/>
                    <a:pt x="16873" y="1"/>
                    <a:pt x="164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37"/>
            <p:cNvSpPr/>
            <p:nvPr/>
          </p:nvSpPr>
          <p:spPr>
            <a:xfrm>
              <a:off x="766325" y="2948275"/>
              <a:ext cx="1052250" cy="242325"/>
            </a:xfrm>
            <a:custGeom>
              <a:rect b="b" l="l" r="r" t="t"/>
              <a:pathLst>
                <a:path extrusionOk="0" h="9693" w="42090">
                  <a:moveTo>
                    <a:pt x="10482" y="0"/>
                  </a:moveTo>
                  <a:cubicBezTo>
                    <a:pt x="5632" y="0"/>
                    <a:pt x="1650" y="3915"/>
                    <a:pt x="0" y="9692"/>
                  </a:cubicBezTo>
                  <a:lnTo>
                    <a:pt x="42090" y="9692"/>
                  </a:lnTo>
                  <a:cubicBezTo>
                    <a:pt x="42090" y="9692"/>
                    <a:pt x="38855" y="3807"/>
                    <a:pt x="29641" y="3807"/>
                  </a:cubicBezTo>
                  <a:cubicBezTo>
                    <a:pt x="28970" y="3807"/>
                    <a:pt x="28269" y="3838"/>
                    <a:pt x="27534" y="3905"/>
                  </a:cubicBezTo>
                  <a:cubicBezTo>
                    <a:pt x="26514" y="3998"/>
                    <a:pt x="25589" y="4040"/>
                    <a:pt x="24745" y="4040"/>
                  </a:cubicBezTo>
                  <a:cubicBezTo>
                    <a:pt x="17037" y="4040"/>
                    <a:pt x="16142" y="521"/>
                    <a:pt x="11399" y="46"/>
                  </a:cubicBezTo>
                  <a:cubicBezTo>
                    <a:pt x="11090" y="16"/>
                    <a:pt x="10784" y="0"/>
                    <a:pt x="104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37"/>
            <p:cNvSpPr/>
            <p:nvPr/>
          </p:nvSpPr>
          <p:spPr>
            <a:xfrm>
              <a:off x="1081075" y="3402125"/>
              <a:ext cx="2362450" cy="1439350"/>
            </a:xfrm>
            <a:custGeom>
              <a:rect b="b" l="l" r="r" t="t"/>
              <a:pathLst>
                <a:path extrusionOk="0" h="57574" w="94498">
                  <a:moveTo>
                    <a:pt x="6243" y="0"/>
                  </a:moveTo>
                  <a:cubicBezTo>
                    <a:pt x="4186" y="0"/>
                    <a:pt x="2108" y="282"/>
                    <a:pt x="56" y="874"/>
                  </a:cubicBezTo>
                  <a:cubicBezTo>
                    <a:pt x="23" y="1974"/>
                    <a:pt x="1" y="3079"/>
                    <a:pt x="1" y="4187"/>
                  </a:cubicBezTo>
                  <a:cubicBezTo>
                    <a:pt x="1" y="15373"/>
                    <a:pt x="1721" y="26155"/>
                    <a:pt x="4898" y="36294"/>
                  </a:cubicBezTo>
                  <a:cubicBezTo>
                    <a:pt x="5144" y="36725"/>
                    <a:pt x="5389" y="37156"/>
                    <a:pt x="5654" y="37587"/>
                  </a:cubicBezTo>
                  <a:cubicBezTo>
                    <a:pt x="5665" y="37587"/>
                    <a:pt x="5676" y="37587"/>
                    <a:pt x="5687" y="37587"/>
                  </a:cubicBezTo>
                  <a:cubicBezTo>
                    <a:pt x="5762" y="37587"/>
                    <a:pt x="5837" y="37590"/>
                    <a:pt x="5912" y="37590"/>
                  </a:cubicBezTo>
                  <a:cubicBezTo>
                    <a:pt x="5923" y="37590"/>
                    <a:pt x="5934" y="37589"/>
                    <a:pt x="5945" y="37589"/>
                  </a:cubicBezTo>
                  <a:cubicBezTo>
                    <a:pt x="6009" y="37589"/>
                    <a:pt x="6072" y="37589"/>
                    <a:pt x="6136" y="37589"/>
                  </a:cubicBezTo>
                  <a:cubicBezTo>
                    <a:pt x="6519" y="37589"/>
                    <a:pt x="6901" y="37593"/>
                    <a:pt x="7284" y="37606"/>
                  </a:cubicBezTo>
                  <a:cubicBezTo>
                    <a:pt x="7398" y="37610"/>
                    <a:pt x="7512" y="37618"/>
                    <a:pt x="7626" y="37623"/>
                  </a:cubicBezTo>
                  <a:cubicBezTo>
                    <a:pt x="8079" y="37642"/>
                    <a:pt x="8531" y="37666"/>
                    <a:pt x="8983" y="37702"/>
                  </a:cubicBezTo>
                  <a:cubicBezTo>
                    <a:pt x="9092" y="37711"/>
                    <a:pt x="9202" y="37724"/>
                    <a:pt x="9311" y="37734"/>
                  </a:cubicBezTo>
                  <a:cubicBezTo>
                    <a:pt x="9766" y="37775"/>
                    <a:pt x="10220" y="37819"/>
                    <a:pt x="10674" y="37877"/>
                  </a:cubicBezTo>
                  <a:cubicBezTo>
                    <a:pt x="10783" y="37891"/>
                    <a:pt x="10891" y="37909"/>
                    <a:pt x="11000" y="37924"/>
                  </a:cubicBezTo>
                  <a:cubicBezTo>
                    <a:pt x="11453" y="37986"/>
                    <a:pt x="11904" y="38051"/>
                    <a:pt x="12353" y="38128"/>
                  </a:cubicBezTo>
                  <a:cubicBezTo>
                    <a:pt x="12466" y="38149"/>
                    <a:pt x="12575" y="38172"/>
                    <a:pt x="12687" y="38192"/>
                  </a:cubicBezTo>
                  <a:cubicBezTo>
                    <a:pt x="13132" y="38274"/>
                    <a:pt x="13575" y="38359"/>
                    <a:pt x="14018" y="38458"/>
                  </a:cubicBezTo>
                  <a:cubicBezTo>
                    <a:pt x="14135" y="38483"/>
                    <a:pt x="14251" y="38514"/>
                    <a:pt x="14368" y="38542"/>
                  </a:cubicBezTo>
                  <a:cubicBezTo>
                    <a:pt x="14802" y="38642"/>
                    <a:pt x="15234" y="38746"/>
                    <a:pt x="15664" y="38863"/>
                  </a:cubicBezTo>
                  <a:cubicBezTo>
                    <a:pt x="15791" y="38896"/>
                    <a:pt x="15916" y="38937"/>
                    <a:pt x="16043" y="38973"/>
                  </a:cubicBezTo>
                  <a:cubicBezTo>
                    <a:pt x="16460" y="39090"/>
                    <a:pt x="16877" y="39211"/>
                    <a:pt x="17289" y="39343"/>
                  </a:cubicBezTo>
                  <a:cubicBezTo>
                    <a:pt x="17427" y="39388"/>
                    <a:pt x="17563" y="39438"/>
                    <a:pt x="17701" y="39484"/>
                  </a:cubicBezTo>
                  <a:cubicBezTo>
                    <a:pt x="18098" y="39617"/>
                    <a:pt x="18496" y="39751"/>
                    <a:pt x="18888" y="39898"/>
                  </a:cubicBezTo>
                  <a:cubicBezTo>
                    <a:pt x="19041" y="39955"/>
                    <a:pt x="19190" y="40019"/>
                    <a:pt x="19341" y="40078"/>
                  </a:cubicBezTo>
                  <a:cubicBezTo>
                    <a:pt x="19717" y="40224"/>
                    <a:pt x="20091" y="40369"/>
                    <a:pt x="20461" y="40528"/>
                  </a:cubicBezTo>
                  <a:cubicBezTo>
                    <a:pt x="20629" y="40600"/>
                    <a:pt x="20792" y="40679"/>
                    <a:pt x="20957" y="40754"/>
                  </a:cubicBezTo>
                  <a:cubicBezTo>
                    <a:pt x="21306" y="40910"/>
                    <a:pt x="21656" y="41064"/>
                    <a:pt x="22000" y="41231"/>
                  </a:cubicBezTo>
                  <a:cubicBezTo>
                    <a:pt x="22185" y="41321"/>
                    <a:pt x="22364" y="41419"/>
                    <a:pt x="22547" y="41513"/>
                  </a:cubicBezTo>
                  <a:cubicBezTo>
                    <a:pt x="22867" y="41676"/>
                    <a:pt x="23189" y="41836"/>
                    <a:pt x="23505" y="42009"/>
                  </a:cubicBezTo>
                  <a:cubicBezTo>
                    <a:pt x="23705" y="42120"/>
                    <a:pt x="23898" y="42239"/>
                    <a:pt x="24096" y="42352"/>
                  </a:cubicBezTo>
                  <a:cubicBezTo>
                    <a:pt x="24388" y="42520"/>
                    <a:pt x="24682" y="42684"/>
                    <a:pt x="24970" y="42861"/>
                  </a:cubicBezTo>
                  <a:cubicBezTo>
                    <a:pt x="25189" y="42996"/>
                    <a:pt x="25402" y="43142"/>
                    <a:pt x="25617" y="43282"/>
                  </a:cubicBezTo>
                  <a:cubicBezTo>
                    <a:pt x="25875" y="43449"/>
                    <a:pt x="26137" y="43612"/>
                    <a:pt x="26391" y="43786"/>
                  </a:cubicBezTo>
                  <a:cubicBezTo>
                    <a:pt x="26634" y="43953"/>
                    <a:pt x="26872" y="44134"/>
                    <a:pt x="27112" y="44308"/>
                  </a:cubicBezTo>
                  <a:cubicBezTo>
                    <a:pt x="27328" y="44466"/>
                    <a:pt x="27550" y="44618"/>
                    <a:pt x="27764" y="44783"/>
                  </a:cubicBezTo>
                  <a:cubicBezTo>
                    <a:pt x="28047" y="44998"/>
                    <a:pt x="28319" y="45228"/>
                    <a:pt x="28594" y="45453"/>
                  </a:cubicBezTo>
                  <a:cubicBezTo>
                    <a:pt x="28757" y="45587"/>
                    <a:pt x="28925" y="45715"/>
                    <a:pt x="29087" y="45852"/>
                  </a:cubicBezTo>
                  <a:cubicBezTo>
                    <a:pt x="29519" y="46221"/>
                    <a:pt x="29941" y="46601"/>
                    <a:pt x="30353" y="46993"/>
                  </a:cubicBezTo>
                  <a:cubicBezTo>
                    <a:pt x="34123" y="50578"/>
                    <a:pt x="37957" y="55382"/>
                    <a:pt x="43013" y="55382"/>
                  </a:cubicBezTo>
                  <a:cubicBezTo>
                    <a:pt x="43262" y="55382"/>
                    <a:pt x="43514" y="55371"/>
                    <a:pt x="43769" y="55347"/>
                  </a:cubicBezTo>
                  <a:cubicBezTo>
                    <a:pt x="49250" y="54831"/>
                    <a:pt x="53437" y="48535"/>
                    <a:pt x="58600" y="48535"/>
                  </a:cubicBezTo>
                  <a:cubicBezTo>
                    <a:pt x="59071" y="48535"/>
                    <a:pt x="59550" y="48587"/>
                    <a:pt x="60039" y="48701"/>
                  </a:cubicBezTo>
                  <a:cubicBezTo>
                    <a:pt x="63196" y="49437"/>
                    <a:pt x="65142" y="52504"/>
                    <a:pt x="67664" y="54541"/>
                  </a:cubicBezTo>
                  <a:cubicBezTo>
                    <a:pt x="70248" y="56629"/>
                    <a:pt x="73504" y="57574"/>
                    <a:pt x="76828" y="57574"/>
                  </a:cubicBezTo>
                  <a:cubicBezTo>
                    <a:pt x="80010" y="57574"/>
                    <a:pt x="83253" y="56708"/>
                    <a:pt x="86028" y="55151"/>
                  </a:cubicBezTo>
                  <a:cubicBezTo>
                    <a:pt x="86422" y="54929"/>
                    <a:pt x="86806" y="54694"/>
                    <a:pt x="87184" y="54450"/>
                  </a:cubicBezTo>
                  <a:cubicBezTo>
                    <a:pt x="87299" y="54375"/>
                    <a:pt x="87409" y="54296"/>
                    <a:pt x="87522" y="54222"/>
                  </a:cubicBezTo>
                  <a:cubicBezTo>
                    <a:pt x="87788" y="54044"/>
                    <a:pt x="88051" y="53863"/>
                    <a:pt x="88307" y="53674"/>
                  </a:cubicBezTo>
                  <a:cubicBezTo>
                    <a:pt x="88426" y="53587"/>
                    <a:pt x="88543" y="53497"/>
                    <a:pt x="88660" y="53409"/>
                  </a:cubicBezTo>
                  <a:cubicBezTo>
                    <a:pt x="88915" y="53215"/>
                    <a:pt x="89165" y="53016"/>
                    <a:pt x="89413" y="52814"/>
                  </a:cubicBezTo>
                  <a:cubicBezTo>
                    <a:pt x="89513" y="52731"/>
                    <a:pt x="89613" y="52649"/>
                    <a:pt x="89712" y="52565"/>
                  </a:cubicBezTo>
                  <a:cubicBezTo>
                    <a:pt x="89995" y="52324"/>
                    <a:pt x="90273" y="52076"/>
                    <a:pt x="90548" y="51823"/>
                  </a:cubicBezTo>
                  <a:cubicBezTo>
                    <a:pt x="90601" y="51775"/>
                    <a:pt x="90654" y="51727"/>
                    <a:pt x="90708" y="51677"/>
                  </a:cubicBezTo>
                  <a:cubicBezTo>
                    <a:pt x="91745" y="50701"/>
                    <a:pt x="92708" y="49641"/>
                    <a:pt x="93606" y="48519"/>
                  </a:cubicBezTo>
                  <a:lnTo>
                    <a:pt x="93619" y="48502"/>
                  </a:lnTo>
                  <a:cubicBezTo>
                    <a:pt x="93919" y="48127"/>
                    <a:pt x="94211" y="47743"/>
                    <a:pt x="94497" y="47353"/>
                  </a:cubicBezTo>
                  <a:cubicBezTo>
                    <a:pt x="90939" y="47100"/>
                    <a:pt x="87286" y="47576"/>
                    <a:pt x="83879" y="46537"/>
                  </a:cubicBezTo>
                  <a:cubicBezTo>
                    <a:pt x="76925" y="44414"/>
                    <a:pt x="73074" y="36713"/>
                    <a:pt x="66448" y="33718"/>
                  </a:cubicBezTo>
                  <a:cubicBezTo>
                    <a:pt x="63459" y="32368"/>
                    <a:pt x="60170" y="32082"/>
                    <a:pt x="56814" y="32082"/>
                  </a:cubicBezTo>
                  <a:cubicBezTo>
                    <a:pt x="54356" y="32082"/>
                    <a:pt x="51861" y="32235"/>
                    <a:pt x="49423" y="32235"/>
                  </a:cubicBezTo>
                  <a:cubicBezTo>
                    <a:pt x="45462" y="32235"/>
                    <a:pt x="41647" y="31831"/>
                    <a:pt x="38372" y="29710"/>
                  </a:cubicBezTo>
                  <a:cubicBezTo>
                    <a:pt x="32331" y="25796"/>
                    <a:pt x="30816" y="17765"/>
                    <a:pt x="26945" y="11696"/>
                  </a:cubicBezTo>
                  <a:cubicBezTo>
                    <a:pt x="22356" y="4500"/>
                    <a:pt x="14465" y="0"/>
                    <a:pt x="6243" y="0"/>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37"/>
            <p:cNvSpPr/>
            <p:nvPr/>
          </p:nvSpPr>
          <p:spPr>
            <a:xfrm>
              <a:off x="4158300" y="3328925"/>
              <a:ext cx="2285725" cy="1553150"/>
            </a:xfrm>
            <a:custGeom>
              <a:rect b="b" l="l" r="r" t="t"/>
              <a:pathLst>
                <a:path extrusionOk="0" h="62126" w="91429">
                  <a:moveTo>
                    <a:pt x="85951" y="0"/>
                  </a:moveTo>
                  <a:cubicBezTo>
                    <a:pt x="77654" y="0"/>
                    <a:pt x="70215" y="4917"/>
                    <a:pt x="65733" y="12524"/>
                  </a:cubicBezTo>
                  <a:cubicBezTo>
                    <a:pt x="62077" y="18726"/>
                    <a:pt x="60846" y="26805"/>
                    <a:pt x="54944" y="30929"/>
                  </a:cubicBezTo>
                  <a:cubicBezTo>
                    <a:pt x="47088" y="36419"/>
                    <a:pt x="35617" y="31671"/>
                    <a:pt x="27028" y="35921"/>
                  </a:cubicBezTo>
                  <a:cubicBezTo>
                    <a:pt x="20511" y="39149"/>
                    <a:pt x="16933" y="46979"/>
                    <a:pt x="10058" y="49346"/>
                  </a:cubicBezTo>
                  <a:cubicBezTo>
                    <a:pt x="6857" y="50448"/>
                    <a:pt x="3383" y="50186"/>
                    <a:pt x="1" y="50482"/>
                  </a:cubicBezTo>
                  <a:lnTo>
                    <a:pt x="3" y="50485"/>
                  </a:lnTo>
                  <a:cubicBezTo>
                    <a:pt x="282" y="50902"/>
                    <a:pt x="571" y="51312"/>
                    <a:pt x="865" y="51718"/>
                  </a:cubicBezTo>
                  <a:cubicBezTo>
                    <a:pt x="943" y="51825"/>
                    <a:pt x="1023" y="51932"/>
                    <a:pt x="1101" y="52038"/>
                  </a:cubicBezTo>
                  <a:cubicBezTo>
                    <a:pt x="1342" y="52364"/>
                    <a:pt x="1589" y="52684"/>
                    <a:pt x="1839" y="53000"/>
                  </a:cubicBezTo>
                  <a:cubicBezTo>
                    <a:pt x="1911" y="53089"/>
                    <a:pt x="1980" y="53180"/>
                    <a:pt x="2052" y="53268"/>
                  </a:cubicBezTo>
                  <a:cubicBezTo>
                    <a:pt x="2368" y="53658"/>
                    <a:pt x="2693" y="54041"/>
                    <a:pt x="3027" y="54415"/>
                  </a:cubicBezTo>
                  <a:cubicBezTo>
                    <a:pt x="3086" y="54481"/>
                    <a:pt x="3147" y="54545"/>
                    <a:pt x="3206" y="54610"/>
                  </a:cubicBezTo>
                  <a:cubicBezTo>
                    <a:pt x="3484" y="54917"/>
                    <a:pt x="3770" y="55218"/>
                    <a:pt x="4060" y="55512"/>
                  </a:cubicBezTo>
                  <a:cubicBezTo>
                    <a:pt x="4162" y="55615"/>
                    <a:pt x="4262" y="55715"/>
                    <a:pt x="4363" y="55815"/>
                  </a:cubicBezTo>
                  <a:cubicBezTo>
                    <a:pt x="4663" y="56108"/>
                    <a:pt x="4968" y="56394"/>
                    <a:pt x="5280" y="56674"/>
                  </a:cubicBezTo>
                  <a:cubicBezTo>
                    <a:pt x="5343" y="56730"/>
                    <a:pt x="5403" y="56788"/>
                    <a:pt x="5466" y="56845"/>
                  </a:cubicBezTo>
                  <a:cubicBezTo>
                    <a:pt x="5837" y="57170"/>
                    <a:pt x="6217" y="57483"/>
                    <a:pt x="6606" y="57786"/>
                  </a:cubicBezTo>
                  <a:cubicBezTo>
                    <a:pt x="6707" y="57863"/>
                    <a:pt x="6809" y="57937"/>
                    <a:pt x="6910" y="58013"/>
                  </a:cubicBezTo>
                  <a:cubicBezTo>
                    <a:pt x="7216" y="58244"/>
                    <a:pt x="7526" y="58466"/>
                    <a:pt x="7843" y="58681"/>
                  </a:cubicBezTo>
                  <a:cubicBezTo>
                    <a:pt x="7961" y="58762"/>
                    <a:pt x="8079" y="58843"/>
                    <a:pt x="8198" y="58921"/>
                  </a:cubicBezTo>
                  <a:cubicBezTo>
                    <a:pt x="8615" y="59195"/>
                    <a:pt x="9037" y="59457"/>
                    <a:pt x="9475" y="59702"/>
                  </a:cubicBezTo>
                  <a:cubicBezTo>
                    <a:pt x="12248" y="61260"/>
                    <a:pt x="15491" y="62125"/>
                    <a:pt x="18673" y="62125"/>
                  </a:cubicBezTo>
                  <a:cubicBezTo>
                    <a:pt x="21997" y="62125"/>
                    <a:pt x="25253" y="61181"/>
                    <a:pt x="27837" y="59093"/>
                  </a:cubicBezTo>
                  <a:cubicBezTo>
                    <a:pt x="30359" y="57056"/>
                    <a:pt x="32305" y="53989"/>
                    <a:pt x="35462" y="53253"/>
                  </a:cubicBezTo>
                  <a:cubicBezTo>
                    <a:pt x="35950" y="53139"/>
                    <a:pt x="36429" y="53087"/>
                    <a:pt x="36900" y="53087"/>
                  </a:cubicBezTo>
                  <a:cubicBezTo>
                    <a:pt x="42064" y="53087"/>
                    <a:pt x="46252" y="59383"/>
                    <a:pt x="51733" y="59899"/>
                  </a:cubicBezTo>
                  <a:cubicBezTo>
                    <a:pt x="51988" y="59923"/>
                    <a:pt x="52239" y="59934"/>
                    <a:pt x="52488" y="59934"/>
                  </a:cubicBezTo>
                  <a:cubicBezTo>
                    <a:pt x="57544" y="59934"/>
                    <a:pt x="61379" y="55130"/>
                    <a:pt x="65148" y="51545"/>
                  </a:cubicBezTo>
                  <a:cubicBezTo>
                    <a:pt x="65487" y="51223"/>
                    <a:pt x="65833" y="50907"/>
                    <a:pt x="66187" y="50601"/>
                  </a:cubicBezTo>
                  <a:cubicBezTo>
                    <a:pt x="66300" y="50503"/>
                    <a:pt x="66417" y="50411"/>
                    <a:pt x="66530" y="50314"/>
                  </a:cubicBezTo>
                  <a:cubicBezTo>
                    <a:pt x="66773" y="50109"/>
                    <a:pt x="67017" y="49901"/>
                    <a:pt x="67266" y="49704"/>
                  </a:cubicBezTo>
                  <a:cubicBezTo>
                    <a:pt x="67402" y="49596"/>
                    <a:pt x="67542" y="49495"/>
                    <a:pt x="67678" y="49388"/>
                  </a:cubicBezTo>
                  <a:cubicBezTo>
                    <a:pt x="67911" y="49209"/>
                    <a:pt x="68143" y="49028"/>
                    <a:pt x="68382" y="48855"/>
                  </a:cubicBezTo>
                  <a:cubicBezTo>
                    <a:pt x="68527" y="48748"/>
                    <a:pt x="68677" y="48648"/>
                    <a:pt x="68824" y="48546"/>
                  </a:cubicBezTo>
                  <a:cubicBezTo>
                    <a:pt x="69059" y="48380"/>
                    <a:pt x="69294" y="48212"/>
                    <a:pt x="69534" y="48053"/>
                  </a:cubicBezTo>
                  <a:cubicBezTo>
                    <a:pt x="69682" y="47954"/>
                    <a:pt x="69835" y="47861"/>
                    <a:pt x="69985" y="47764"/>
                  </a:cubicBezTo>
                  <a:cubicBezTo>
                    <a:pt x="70229" y="47608"/>
                    <a:pt x="70471" y="47450"/>
                    <a:pt x="70720" y="47299"/>
                  </a:cubicBezTo>
                  <a:cubicBezTo>
                    <a:pt x="70870" y="47209"/>
                    <a:pt x="71023" y="47123"/>
                    <a:pt x="71174" y="47035"/>
                  </a:cubicBezTo>
                  <a:cubicBezTo>
                    <a:pt x="71427" y="46886"/>
                    <a:pt x="71680" y="46738"/>
                    <a:pt x="71936" y="46596"/>
                  </a:cubicBezTo>
                  <a:cubicBezTo>
                    <a:pt x="72086" y="46514"/>
                    <a:pt x="72239" y="46436"/>
                    <a:pt x="72390" y="46356"/>
                  </a:cubicBezTo>
                  <a:cubicBezTo>
                    <a:pt x="72653" y="46215"/>
                    <a:pt x="72916" y="46075"/>
                    <a:pt x="73183" y="45942"/>
                  </a:cubicBezTo>
                  <a:cubicBezTo>
                    <a:pt x="73330" y="45869"/>
                    <a:pt x="73480" y="45799"/>
                    <a:pt x="73631" y="45728"/>
                  </a:cubicBezTo>
                  <a:cubicBezTo>
                    <a:pt x="73904" y="45595"/>
                    <a:pt x="74178" y="45463"/>
                    <a:pt x="74455" y="45339"/>
                  </a:cubicBezTo>
                  <a:cubicBezTo>
                    <a:pt x="74601" y="45272"/>
                    <a:pt x="74750" y="45211"/>
                    <a:pt x="74898" y="45147"/>
                  </a:cubicBezTo>
                  <a:cubicBezTo>
                    <a:pt x="75181" y="45023"/>
                    <a:pt x="75466" y="44902"/>
                    <a:pt x="75753" y="44785"/>
                  </a:cubicBezTo>
                  <a:cubicBezTo>
                    <a:pt x="75897" y="44727"/>
                    <a:pt x="76042" y="44673"/>
                    <a:pt x="76186" y="44617"/>
                  </a:cubicBezTo>
                  <a:cubicBezTo>
                    <a:pt x="76481" y="44503"/>
                    <a:pt x="76776" y="44390"/>
                    <a:pt x="77075" y="44283"/>
                  </a:cubicBezTo>
                  <a:cubicBezTo>
                    <a:pt x="77214" y="44233"/>
                    <a:pt x="77354" y="44187"/>
                    <a:pt x="77494" y="44138"/>
                  </a:cubicBezTo>
                  <a:cubicBezTo>
                    <a:pt x="77801" y="44033"/>
                    <a:pt x="78106" y="43931"/>
                    <a:pt x="78415" y="43834"/>
                  </a:cubicBezTo>
                  <a:cubicBezTo>
                    <a:pt x="78551" y="43791"/>
                    <a:pt x="78687" y="43751"/>
                    <a:pt x="78824" y="43710"/>
                  </a:cubicBezTo>
                  <a:cubicBezTo>
                    <a:pt x="79140" y="43615"/>
                    <a:pt x="79455" y="43523"/>
                    <a:pt x="79772" y="43435"/>
                  </a:cubicBezTo>
                  <a:cubicBezTo>
                    <a:pt x="79905" y="43400"/>
                    <a:pt x="80040" y="43365"/>
                    <a:pt x="80173" y="43330"/>
                  </a:cubicBezTo>
                  <a:cubicBezTo>
                    <a:pt x="80495" y="43247"/>
                    <a:pt x="80819" y="43166"/>
                    <a:pt x="81144" y="43090"/>
                  </a:cubicBezTo>
                  <a:cubicBezTo>
                    <a:pt x="81275" y="43060"/>
                    <a:pt x="81406" y="43031"/>
                    <a:pt x="81538" y="43003"/>
                  </a:cubicBezTo>
                  <a:cubicBezTo>
                    <a:pt x="81868" y="42930"/>
                    <a:pt x="82198" y="42862"/>
                    <a:pt x="82530" y="42798"/>
                  </a:cubicBezTo>
                  <a:cubicBezTo>
                    <a:pt x="82658" y="42774"/>
                    <a:pt x="82788" y="42749"/>
                    <a:pt x="82916" y="42727"/>
                  </a:cubicBezTo>
                  <a:cubicBezTo>
                    <a:pt x="83251" y="42666"/>
                    <a:pt x="83587" y="42611"/>
                    <a:pt x="83924" y="42558"/>
                  </a:cubicBezTo>
                  <a:cubicBezTo>
                    <a:pt x="84052" y="42539"/>
                    <a:pt x="84179" y="42521"/>
                    <a:pt x="84306" y="42503"/>
                  </a:cubicBezTo>
                  <a:cubicBezTo>
                    <a:pt x="84494" y="42476"/>
                    <a:pt x="84681" y="42445"/>
                    <a:pt x="84869" y="42422"/>
                  </a:cubicBezTo>
                  <a:cubicBezTo>
                    <a:pt x="85286" y="41842"/>
                    <a:pt x="85684" y="41263"/>
                    <a:pt x="86062" y="40681"/>
                  </a:cubicBezTo>
                  <a:cubicBezTo>
                    <a:pt x="89540" y="30121"/>
                    <a:pt x="91429" y="18840"/>
                    <a:pt x="91429" y="7116"/>
                  </a:cubicBezTo>
                  <a:cubicBezTo>
                    <a:pt x="91429" y="4947"/>
                    <a:pt x="91356" y="2797"/>
                    <a:pt x="91230" y="660"/>
                  </a:cubicBezTo>
                  <a:cubicBezTo>
                    <a:pt x="89446" y="213"/>
                    <a:pt x="87680" y="0"/>
                    <a:pt x="85951" y="0"/>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37"/>
            <p:cNvSpPr/>
            <p:nvPr/>
          </p:nvSpPr>
          <p:spPr>
            <a:xfrm>
              <a:off x="5359175" y="2022200"/>
              <a:ext cx="115725" cy="115725"/>
            </a:xfrm>
            <a:custGeom>
              <a:rect b="b" l="l" r="r" t="t"/>
              <a:pathLst>
                <a:path extrusionOk="0" h="4629" w="4629">
                  <a:moveTo>
                    <a:pt x="2315" y="1"/>
                  </a:moveTo>
                  <a:lnTo>
                    <a:pt x="2013" y="551"/>
                  </a:lnTo>
                  <a:cubicBezTo>
                    <a:pt x="1676" y="1168"/>
                    <a:pt x="1168" y="1676"/>
                    <a:pt x="551" y="2013"/>
                  </a:cubicBezTo>
                  <a:lnTo>
                    <a:pt x="1" y="2315"/>
                  </a:lnTo>
                  <a:lnTo>
                    <a:pt x="551" y="2615"/>
                  </a:lnTo>
                  <a:cubicBezTo>
                    <a:pt x="1168" y="2953"/>
                    <a:pt x="1676" y="3460"/>
                    <a:pt x="2013" y="4078"/>
                  </a:cubicBezTo>
                  <a:lnTo>
                    <a:pt x="2315" y="4629"/>
                  </a:lnTo>
                  <a:lnTo>
                    <a:pt x="2615" y="4078"/>
                  </a:lnTo>
                  <a:cubicBezTo>
                    <a:pt x="2952" y="3460"/>
                    <a:pt x="3460" y="2953"/>
                    <a:pt x="4078" y="2615"/>
                  </a:cubicBezTo>
                  <a:lnTo>
                    <a:pt x="4629" y="2315"/>
                  </a:lnTo>
                  <a:lnTo>
                    <a:pt x="4078" y="2013"/>
                  </a:lnTo>
                  <a:cubicBezTo>
                    <a:pt x="3460" y="1676"/>
                    <a:pt x="2952" y="1168"/>
                    <a:pt x="2615" y="551"/>
                  </a:cubicBezTo>
                  <a:lnTo>
                    <a:pt x="23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37"/>
            <p:cNvSpPr/>
            <p:nvPr/>
          </p:nvSpPr>
          <p:spPr>
            <a:xfrm>
              <a:off x="2922575" y="3815050"/>
              <a:ext cx="36900" cy="36900"/>
            </a:xfrm>
            <a:custGeom>
              <a:rect b="b" l="l" r="r" t="t"/>
              <a:pathLst>
                <a:path extrusionOk="0" h="1476" w="1476">
                  <a:moveTo>
                    <a:pt x="738" y="0"/>
                  </a:moveTo>
                  <a:lnTo>
                    <a:pt x="642" y="176"/>
                  </a:lnTo>
                  <a:cubicBezTo>
                    <a:pt x="534" y="372"/>
                    <a:pt x="372" y="534"/>
                    <a:pt x="175" y="642"/>
                  </a:cubicBezTo>
                  <a:lnTo>
                    <a:pt x="0" y="738"/>
                  </a:lnTo>
                  <a:lnTo>
                    <a:pt x="175" y="834"/>
                  </a:lnTo>
                  <a:cubicBezTo>
                    <a:pt x="372" y="942"/>
                    <a:pt x="534" y="1103"/>
                    <a:pt x="642" y="1300"/>
                  </a:cubicBezTo>
                  <a:lnTo>
                    <a:pt x="738" y="1475"/>
                  </a:lnTo>
                  <a:lnTo>
                    <a:pt x="834" y="1300"/>
                  </a:lnTo>
                  <a:cubicBezTo>
                    <a:pt x="942" y="1103"/>
                    <a:pt x="1103" y="942"/>
                    <a:pt x="1300" y="834"/>
                  </a:cubicBezTo>
                  <a:lnTo>
                    <a:pt x="1475" y="738"/>
                  </a:lnTo>
                  <a:lnTo>
                    <a:pt x="1300" y="642"/>
                  </a:lnTo>
                  <a:cubicBezTo>
                    <a:pt x="1103" y="534"/>
                    <a:pt x="942" y="372"/>
                    <a:pt x="834" y="176"/>
                  </a:cubicBezTo>
                  <a:lnTo>
                    <a:pt x="7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37"/>
            <p:cNvSpPr/>
            <p:nvPr/>
          </p:nvSpPr>
          <p:spPr>
            <a:xfrm>
              <a:off x="2442150" y="2217800"/>
              <a:ext cx="36900" cy="36925"/>
            </a:xfrm>
            <a:custGeom>
              <a:rect b="b" l="l" r="r" t="t"/>
              <a:pathLst>
                <a:path extrusionOk="0" h="1477" w="1476">
                  <a:moveTo>
                    <a:pt x="738" y="1"/>
                  </a:moveTo>
                  <a:lnTo>
                    <a:pt x="641" y="175"/>
                  </a:lnTo>
                  <a:cubicBezTo>
                    <a:pt x="534" y="373"/>
                    <a:pt x="372" y="535"/>
                    <a:pt x="174" y="642"/>
                  </a:cubicBezTo>
                  <a:lnTo>
                    <a:pt x="0" y="739"/>
                  </a:lnTo>
                  <a:lnTo>
                    <a:pt x="174" y="835"/>
                  </a:lnTo>
                  <a:cubicBezTo>
                    <a:pt x="372" y="941"/>
                    <a:pt x="534" y="1103"/>
                    <a:pt x="641" y="1300"/>
                  </a:cubicBezTo>
                  <a:lnTo>
                    <a:pt x="738" y="1476"/>
                  </a:lnTo>
                  <a:lnTo>
                    <a:pt x="834" y="1300"/>
                  </a:lnTo>
                  <a:cubicBezTo>
                    <a:pt x="940" y="1103"/>
                    <a:pt x="1102" y="941"/>
                    <a:pt x="1299" y="835"/>
                  </a:cubicBezTo>
                  <a:lnTo>
                    <a:pt x="1475" y="739"/>
                  </a:lnTo>
                  <a:lnTo>
                    <a:pt x="1299" y="642"/>
                  </a:lnTo>
                  <a:cubicBezTo>
                    <a:pt x="1102" y="535"/>
                    <a:pt x="940" y="373"/>
                    <a:pt x="834" y="175"/>
                  </a:cubicBezTo>
                  <a:lnTo>
                    <a:pt x="7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37"/>
            <p:cNvSpPr/>
            <p:nvPr/>
          </p:nvSpPr>
          <p:spPr>
            <a:xfrm>
              <a:off x="4893675" y="3698250"/>
              <a:ext cx="73775" cy="73775"/>
            </a:xfrm>
            <a:custGeom>
              <a:rect b="b" l="l" r="r" t="t"/>
              <a:pathLst>
                <a:path extrusionOk="0" h="2951" w="2951">
                  <a:moveTo>
                    <a:pt x="1475" y="1"/>
                  </a:moveTo>
                  <a:lnTo>
                    <a:pt x="1283" y="351"/>
                  </a:lnTo>
                  <a:cubicBezTo>
                    <a:pt x="1067" y="745"/>
                    <a:pt x="744" y="1068"/>
                    <a:pt x="350" y="1283"/>
                  </a:cubicBezTo>
                  <a:lnTo>
                    <a:pt x="0" y="1476"/>
                  </a:lnTo>
                  <a:lnTo>
                    <a:pt x="350" y="1668"/>
                  </a:lnTo>
                  <a:cubicBezTo>
                    <a:pt x="744" y="1884"/>
                    <a:pt x="1067" y="2207"/>
                    <a:pt x="1283" y="2601"/>
                  </a:cubicBezTo>
                  <a:lnTo>
                    <a:pt x="1475" y="2951"/>
                  </a:lnTo>
                  <a:lnTo>
                    <a:pt x="1668" y="2601"/>
                  </a:lnTo>
                  <a:cubicBezTo>
                    <a:pt x="1882" y="2207"/>
                    <a:pt x="2205" y="1884"/>
                    <a:pt x="2599" y="1668"/>
                  </a:cubicBezTo>
                  <a:lnTo>
                    <a:pt x="2950" y="1476"/>
                  </a:lnTo>
                  <a:lnTo>
                    <a:pt x="2599" y="1283"/>
                  </a:lnTo>
                  <a:cubicBezTo>
                    <a:pt x="2205" y="1068"/>
                    <a:pt x="1882" y="745"/>
                    <a:pt x="1668" y="351"/>
                  </a:cubicBezTo>
                  <a:lnTo>
                    <a:pt x="147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37"/>
            <p:cNvSpPr/>
            <p:nvPr/>
          </p:nvSpPr>
          <p:spPr>
            <a:xfrm>
              <a:off x="1736700" y="2366550"/>
              <a:ext cx="491000" cy="551675"/>
            </a:xfrm>
            <a:custGeom>
              <a:rect b="b" l="l" r="r" t="t"/>
              <a:pathLst>
                <a:path extrusionOk="0" h="22067" w="19640">
                  <a:moveTo>
                    <a:pt x="8274" y="0"/>
                  </a:moveTo>
                  <a:lnTo>
                    <a:pt x="8274" y="0"/>
                  </a:lnTo>
                  <a:cubicBezTo>
                    <a:pt x="5131" y="1330"/>
                    <a:pt x="2609" y="4038"/>
                    <a:pt x="1652" y="7587"/>
                  </a:cubicBezTo>
                  <a:cubicBezTo>
                    <a:pt x="0" y="13712"/>
                    <a:pt x="3626" y="20016"/>
                    <a:pt x="9751" y="21668"/>
                  </a:cubicBezTo>
                  <a:cubicBezTo>
                    <a:pt x="10751" y="21938"/>
                    <a:pt x="11756" y="22067"/>
                    <a:pt x="12744" y="22067"/>
                  </a:cubicBezTo>
                  <a:cubicBezTo>
                    <a:pt x="15264" y="22067"/>
                    <a:pt x="17678" y="21230"/>
                    <a:pt x="19639" y="19760"/>
                  </a:cubicBezTo>
                  <a:lnTo>
                    <a:pt x="19639" y="19760"/>
                  </a:lnTo>
                  <a:cubicBezTo>
                    <a:pt x="18217" y="20364"/>
                    <a:pt x="16697" y="20669"/>
                    <a:pt x="15173" y="20669"/>
                  </a:cubicBezTo>
                  <a:cubicBezTo>
                    <a:pt x="14169" y="20669"/>
                    <a:pt x="13163" y="20537"/>
                    <a:pt x="12181" y="20270"/>
                  </a:cubicBezTo>
                  <a:cubicBezTo>
                    <a:pt x="6056" y="18620"/>
                    <a:pt x="2430" y="12315"/>
                    <a:pt x="4082" y="6190"/>
                  </a:cubicBezTo>
                  <a:cubicBezTo>
                    <a:pt x="4745" y="3716"/>
                    <a:pt x="6221" y="1535"/>
                    <a:pt x="82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37"/>
            <p:cNvSpPr/>
            <p:nvPr/>
          </p:nvSpPr>
          <p:spPr>
            <a:xfrm>
              <a:off x="2833775" y="1018500"/>
              <a:ext cx="531050" cy="2068125"/>
            </a:xfrm>
            <a:custGeom>
              <a:rect b="b" l="l" r="r" t="t"/>
              <a:pathLst>
                <a:path extrusionOk="0" h="82725" w="21242">
                  <a:moveTo>
                    <a:pt x="10621" y="0"/>
                  </a:moveTo>
                  <a:cubicBezTo>
                    <a:pt x="4755" y="0"/>
                    <a:pt x="0" y="4755"/>
                    <a:pt x="0" y="10620"/>
                  </a:cubicBezTo>
                  <a:lnTo>
                    <a:pt x="0" y="82725"/>
                  </a:lnTo>
                  <a:lnTo>
                    <a:pt x="21242" y="82725"/>
                  </a:lnTo>
                  <a:lnTo>
                    <a:pt x="21242" y="10620"/>
                  </a:lnTo>
                  <a:cubicBezTo>
                    <a:pt x="21242" y="4755"/>
                    <a:pt x="16487" y="0"/>
                    <a:pt x="10621"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37"/>
            <p:cNvSpPr/>
            <p:nvPr/>
          </p:nvSpPr>
          <p:spPr>
            <a:xfrm>
              <a:off x="2833775" y="1018500"/>
              <a:ext cx="531050" cy="2068125"/>
            </a:xfrm>
            <a:custGeom>
              <a:rect b="b" l="l" r="r" t="t"/>
              <a:pathLst>
                <a:path extrusionOk="0" h="82725" w="21242">
                  <a:moveTo>
                    <a:pt x="10621" y="0"/>
                  </a:moveTo>
                  <a:cubicBezTo>
                    <a:pt x="4755" y="0"/>
                    <a:pt x="0" y="4755"/>
                    <a:pt x="0" y="10620"/>
                  </a:cubicBezTo>
                  <a:lnTo>
                    <a:pt x="0" y="82725"/>
                  </a:lnTo>
                  <a:lnTo>
                    <a:pt x="21242" y="82725"/>
                  </a:lnTo>
                  <a:lnTo>
                    <a:pt x="21242" y="10620"/>
                  </a:lnTo>
                  <a:cubicBezTo>
                    <a:pt x="21242" y="4755"/>
                    <a:pt x="16487" y="0"/>
                    <a:pt x="106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37"/>
            <p:cNvSpPr/>
            <p:nvPr/>
          </p:nvSpPr>
          <p:spPr>
            <a:xfrm>
              <a:off x="2835400" y="1251625"/>
              <a:ext cx="529425" cy="6950"/>
            </a:xfrm>
            <a:custGeom>
              <a:rect b="b" l="l" r="r" t="t"/>
              <a:pathLst>
                <a:path extrusionOk="0" h="278" w="21177">
                  <a:moveTo>
                    <a:pt x="10588" y="1"/>
                  </a:moveTo>
                  <a:cubicBezTo>
                    <a:pt x="4740" y="1"/>
                    <a:pt x="1" y="63"/>
                    <a:pt x="1" y="139"/>
                  </a:cubicBezTo>
                  <a:cubicBezTo>
                    <a:pt x="1" y="215"/>
                    <a:pt x="4742" y="278"/>
                    <a:pt x="10588" y="278"/>
                  </a:cubicBezTo>
                  <a:cubicBezTo>
                    <a:pt x="16436" y="278"/>
                    <a:pt x="21177" y="215"/>
                    <a:pt x="21177" y="139"/>
                  </a:cubicBezTo>
                  <a:cubicBezTo>
                    <a:pt x="21177" y="63"/>
                    <a:pt x="16437" y="1"/>
                    <a:pt x="105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37"/>
            <p:cNvSpPr/>
            <p:nvPr/>
          </p:nvSpPr>
          <p:spPr>
            <a:xfrm>
              <a:off x="2835400" y="1711850"/>
              <a:ext cx="529425" cy="6925"/>
            </a:xfrm>
            <a:custGeom>
              <a:rect b="b" l="l" r="r" t="t"/>
              <a:pathLst>
                <a:path extrusionOk="0" h="277" w="21177">
                  <a:moveTo>
                    <a:pt x="10588" y="1"/>
                  </a:moveTo>
                  <a:cubicBezTo>
                    <a:pt x="4740" y="1"/>
                    <a:pt x="1" y="62"/>
                    <a:pt x="1" y="138"/>
                  </a:cubicBezTo>
                  <a:cubicBezTo>
                    <a:pt x="1" y="215"/>
                    <a:pt x="4742" y="277"/>
                    <a:pt x="10588" y="277"/>
                  </a:cubicBezTo>
                  <a:cubicBezTo>
                    <a:pt x="16436" y="277"/>
                    <a:pt x="21177" y="215"/>
                    <a:pt x="21177" y="138"/>
                  </a:cubicBezTo>
                  <a:cubicBezTo>
                    <a:pt x="21177" y="62"/>
                    <a:pt x="16437" y="1"/>
                    <a:pt x="105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37"/>
            <p:cNvSpPr/>
            <p:nvPr/>
          </p:nvSpPr>
          <p:spPr>
            <a:xfrm>
              <a:off x="3214125" y="1255100"/>
              <a:ext cx="6925" cy="460200"/>
            </a:xfrm>
            <a:custGeom>
              <a:rect b="b" l="l" r="r" t="t"/>
              <a:pathLst>
                <a:path extrusionOk="0" h="18408" w="277">
                  <a:moveTo>
                    <a:pt x="139" y="0"/>
                  </a:moveTo>
                  <a:cubicBezTo>
                    <a:pt x="62" y="0"/>
                    <a:pt x="0" y="4123"/>
                    <a:pt x="0" y="9205"/>
                  </a:cubicBezTo>
                  <a:cubicBezTo>
                    <a:pt x="0" y="14288"/>
                    <a:pt x="62" y="18408"/>
                    <a:pt x="139" y="18408"/>
                  </a:cubicBezTo>
                  <a:cubicBezTo>
                    <a:pt x="215" y="18408"/>
                    <a:pt x="276" y="14289"/>
                    <a:pt x="276" y="9205"/>
                  </a:cubicBezTo>
                  <a:cubicBezTo>
                    <a:pt x="276" y="4121"/>
                    <a:pt x="21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37"/>
            <p:cNvSpPr/>
            <p:nvPr/>
          </p:nvSpPr>
          <p:spPr>
            <a:xfrm>
              <a:off x="3116500" y="1370275"/>
              <a:ext cx="38875" cy="37400"/>
            </a:xfrm>
            <a:custGeom>
              <a:rect b="b" l="l" r="r" t="t"/>
              <a:pathLst>
                <a:path extrusionOk="0" h="1496" w="1555">
                  <a:moveTo>
                    <a:pt x="806" y="1"/>
                  </a:moveTo>
                  <a:cubicBezTo>
                    <a:pt x="505" y="1"/>
                    <a:pt x="232" y="183"/>
                    <a:pt x="116" y="462"/>
                  </a:cubicBezTo>
                  <a:cubicBezTo>
                    <a:pt x="1" y="742"/>
                    <a:pt x="65" y="1063"/>
                    <a:pt x="278" y="1277"/>
                  </a:cubicBezTo>
                  <a:cubicBezTo>
                    <a:pt x="421" y="1419"/>
                    <a:pt x="612" y="1495"/>
                    <a:pt x="807" y="1495"/>
                  </a:cubicBezTo>
                  <a:cubicBezTo>
                    <a:pt x="903" y="1495"/>
                    <a:pt x="1000" y="1477"/>
                    <a:pt x="1092" y="1438"/>
                  </a:cubicBezTo>
                  <a:cubicBezTo>
                    <a:pt x="1372" y="1323"/>
                    <a:pt x="1554" y="1051"/>
                    <a:pt x="1554" y="748"/>
                  </a:cubicBezTo>
                  <a:cubicBezTo>
                    <a:pt x="1554" y="335"/>
                    <a:pt x="1219" y="1"/>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37"/>
            <p:cNvSpPr/>
            <p:nvPr/>
          </p:nvSpPr>
          <p:spPr>
            <a:xfrm>
              <a:off x="3116500" y="1529425"/>
              <a:ext cx="38875" cy="37400"/>
            </a:xfrm>
            <a:custGeom>
              <a:rect b="b" l="l" r="r" t="t"/>
              <a:pathLst>
                <a:path extrusionOk="0" h="1496" w="1555">
                  <a:moveTo>
                    <a:pt x="806" y="1"/>
                  </a:moveTo>
                  <a:cubicBezTo>
                    <a:pt x="505" y="1"/>
                    <a:pt x="232" y="183"/>
                    <a:pt x="116" y="461"/>
                  </a:cubicBezTo>
                  <a:cubicBezTo>
                    <a:pt x="1" y="741"/>
                    <a:pt x="65" y="1063"/>
                    <a:pt x="278" y="1276"/>
                  </a:cubicBezTo>
                  <a:cubicBezTo>
                    <a:pt x="421" y="1419"/>
                    <a:pt x="613" y="1495"/>
                    <a:pt x="808" y="1495"/>
                  </a:cubicBezTo>
                  <a:cubicBezTo>
                    <a:pt x="904" y="1495"/>
                    <a:pt x="1000" y="1477"/>
                    <a:pt x="1092" y="1438"/>
                  </a:cubicBezTo>
                  <a:cubicBezTo>
                    <a:pt x="1372" y="1322"/>
                    <a:pt x="1554" y="1050"/>
                    <a:pt x="1554" y="747"/>
                  </a:cubicBezTo>
                  <a:cubicBezTo>
                    <a:pt x="1554" y="334"/>
                    <a:pt x="1219" y="1"/>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37"/>
            <p:cNvSpPr/>
            <p:nvPr/>
          </p:nvSpPr>
          <p:spPr>
            <a:xfrm>
              <a:off x="2835400" y="2647900"/>
              <a:ext cx="529425" cy="6950"/>
            </a:xfrm>
            <a:custGeom>
              <a:rect b="b" l="l" r="r" t="t"/>
              <a:pathLst>
                <a:path extrusionOk="0" h="278" w="21177">
                  <a:moveTo>
                    <a:pt x="10588" y="0"/>
                  </a:moveTo>
                  <a:cubicBezTo>
                    <a:pt x="4740" y="0"/>
                    <a:pt x="1" y="63"/>
                    <a:pt x="1" y="139"/>
                  </a:cubicBezTo>
                  <a:cubicBezTo>
                    <a:pt x="1" y="215"/>
                    <a:pt x="4742" y="277"/>
                    <a:pt x="10588" y="277"/>
                  </a:cubicBezTo>
                  <a:cubicBezTo>
                    <a:pt x="16436" y="277"/>
                    <a:pt x="21177" y="215"/>
                    <a:pt x="21177" y="139"/>
                  </a:cubicBezTo>
                  <a:cubicBezTo>
                    <a:pt x="21177" y="63"/>
                    <a:pt x="16437" y="0"/>
                    <a:pt x="1058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37"/>
            <p:cNvSpPr/>
            <p:nvPr/>
          </p:nvSpPr>
          <p:spPr>
            <a:xfrm>
              <a:off x="3214125" y="2191175"/>
              <a:ext cx="6925" cy="460200"/>
            </a:xfrm>
            <a:custGeom>
              <a:rect b="b" l="l" r="r" t="t"/>
              <a:pathLst>
                <a:path extrusionOk="0" h="18408" w="277">
                  <a:moveTo>
                    <a:pt x="139" y="0"/>
                  </a:moveTo>
                  <a:cubicBezTo>
                    <a:pt x="62" y="0"/>
                    <a:pt x="0" y="4121"/>
                    <a:pt x="0" y="9205"/>
                  </a:cubicBezTo>
                  <a:cubicBezTo>
                    <a:pt x="0" y="14288"/>
                    <a:pt x="62" y="18408"/>
                    <a:pt x="139" y="18408"/>
                  </a:cubicBezTo>
                  <a:cubicBezTo>
                    <a:pt x="215" y="18408"/>
                    <a:pt x="276" y="14289"/>
                    <a:pt x="276" y="9205"/>
                  </a:cubicBezTo>
                  <a:cubicBezTo>
                    <a:pt x="276" y="4120"/>
                    <a:pt x="215" y="0"/>
                    <a:pt x="1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37"/>
            <p:cNvSpPr/>
            <p:nvPr/>
          </p:nvSpPr>
          <p:spPr>
            <a:xfrm>
              <a:off x="3117975" y="2306350"/>
              <a:ext cx="37400" cy="37375"/>
            </a:xfrm>
            <a:custGeom>
              <a:rect b="b" l="l" r="r" t="t"/>
              <a:pathLst>
                <a:path extrusionOk="0" h="1495" w="1496">
                  <a:moveTo>
                    <a:pt x="747" y="0"/>
                  </a:moveTo>
                  <a:cubicBezTo>
                    <a:pt x="334" y="0"/>
                    <a:pt x="1" y="335"/>
                    <a:pt x="1" y="748"/>
                  </a:cubicBezTo>
                  <a:cubicBezTo>
                    <a:pt x="1" y="1160"/>
                    <a:pt x="334" y="1495"/>
                    <a:pt x="747" y="1495"/>
                  </a:cubicBezTo>
                  <a:cubicBezTo>
                    <a:pt x="1160" y="1495"/>
                    <a:pt x="1495" y="1160"/>
                    <a:pt x="1495" y="748"/>
                  </a:cubicBezTo>
                  <a:cubicBezTo>
                    <a:pt x="1495" y="335"/>
                    <a:pt x="1160" y="0"/>
                    <a:pt x="7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37"/>
            <p:cNvSpPr/>
            <p:nvPr/>
          </p:nvSpPr>
          <p:spPr>
            <a:xfrm>
              <a:off x="3117975" y="2465475"/>
              <a:ext cx="37400" cy="37400"/>
            </a:xfrm>
            <a:custGeom>
              <a:rect b="b" l="l" r="r" t="t"/>
              <a:pathLst>
                <a:path extrusionOk="0" h="1496" w="1496">
                  <a:moveTo>
                    <a:pt x="747" y="0"/>
                  </a:moveTo>
                  <a:cubicBezTo>
                    <a:pt x="334" y="0"/>
                    <a:pt x="1" y="335"/>
                    <a:pt x="1" y="748"/>
                  </a:cubicBezTo>
                  <a:cubicBezTo>
                    <a:pt x="1" y="1161"/>
                    <a:pt x="334" y="1496"/>
                    <a:pt x="747" y="1496"/>
                  </a:cubicBezTo>
                  <a:cubicBezTo>
                    <a:pt x="1160" y="1496"/>
                    <a:pt x="1495" y="1161"/>
                    <a:pt x="1495" y="748"/>
                  </a:cubicBezTo>
                  <a:cubicBezTo>
                    <a:pt x="1495" y="335"/>
                    <a:pt x="1160" y="0"/>
                    <a:pt x="7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37"/>
            <p:cNvSpPr/>
            <p:nvPr/>
          </p:nvSpPr>
          <p:spPr>
            <a:xfrm>
              <a:off x="2835400" y="2184050"/>
              <a:ext cx="529425" cy="6925"/>
            </a:xfrm>
            <a:custGeom>
              <a:rect b="b" l="l" r="r" t="t"/>
              <a:pathLst>
                <a:path extrusionOk="0" h="277" w="21177">
                  <a:moveTo>
                    <a:pt x="10588" y="0"/>
                  </a:moveTo>
                  <a:cubicBezTo>
                    <a:pt x="4742" y="0"/>
                    <a:pt x="1" y="62"/>
                    <a:pt x="1" y="139"/>
                  </a:cubicBezTo>
                  <a:cubicBezTo>
                    <a:pt x="1" y="215"/>
                    <a:pt x="4739" y="276"/>
                    <a:pt x="10588" y="276"/>
                  </a:cubicBezTo>
                  <a:cubicBezTo>
                    <a:pt x="16436" y="276"/>
                    <a:pt x="21177" y="215"/>
                    <a:pt x="21177" y="139"/>
                  </a:cubicBezTo>
                  <a:cubicBezTo>
                    <a:pt x="21177" y="62"/>
                    <a:pt x="16435" y="0"/>
                    <a:pt x="105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37"/>
            <p:cNvSpPr/>
            <p:nvPr/>
          </p:nvSpPr>
          <p:spPr>
            <a:xfrm>
              <a:off x="2979175" y="1727300"/>
              <a:ext cx="6900" cy="460225"/>
            </a:xfrm>
            <a:custGeom>
              <a:rect b="b" l="l" r="r" t="t"/>
              <a:pathLst>
                <a:path extrusionOk="0" h="18409" w="276">
                  <a:moveTo>
                    <a:pt x="137" y="1"/>
                  </a:moveTo>
                  <a:cubicBezTo>
                    <a:pt x="62" y="1"/>
                    <a:pt x="0" y="4122"/>
                    <a:pt x="0" y="9206"/>
                  </a:cubicBezTo>
                  <a:cubicBezTo>
                    <a:pt x="0" y="14288"/>
                    <a:pt x="62" y="18409"/>
                    <a:pt x="137" y="18409"/>
                  </a:cubicBezTo>
                  <a:cubicBezTo>
                    <a:pt x="214" y="18409"/>
                    <a:pt x="276" y="14290"/>
                    <a:pt x="276" y="9206"/>
                  </a:cubicBezTo>
                  <a:cubicBezTo>
                    <a:pt x="276" y="4121"/>
                    <a:pt x="214" y="1"/>
                    <a:pt x="1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37"/>
            <p:cNvSpPr/>
            <p:nvPr/>
          </p:nvSpPr>
          <p:spPr>
            <a:xfrm>
              <a:off x="3044850" y="1842500"/>
              <a:ext cx="38850" cy="37375"/>
            </a:xfrm>
            <a:custGeom>
              <a:rect b="b" l="l" r="r" t="t"/>
              <a:pathLst>
                <a:path extrusionOk="0" h="1495" w="1554">
                  <a:moveTo>
                    <a:pt x="748" y="0"/>
                  </a:moveTo>
                  <a:cubicBezTo>
                    <a:pt x="335" y="0"/>
                    <a:pt x="0" y="335"/>
                    <a:pt x="0" y="748"/>
                  </a:cubicBezTo>
                  <a:cubicBezTo>
                    <a:pt x="0" y="1050"/>
                    <a:pt x="182" y="1323"/>
                    <a:pt x="462" y="1438"/>
                  </a:cubicBezTo>
                  <a:cubicBezTo>
                    <a:pt x="554" y="1476"/>
                    <a:pt x="650" y="1495"/>
                    <a:pt x="747" y="1495"/>
                  </a:cubicBezTo>
                  <a:cubicBezTo>
                    <a:pt x="941" y="1495"/>
                    <a:pt x="1133" y="1419"/>
                    <a:pt x="1276" y="1275"/>
                  </a:cubicBezTo>
                  <a:cubicBezTo>
                    <a:pt x="1489" y="1062"/>
                    <a:pt x="1553" y="741"/>
                    <a:pt x="1438" y="462"/>
                  </a:cubicBezTo>
                  <a:cubicBezTo>
                    <a:pt x="1322" y="183"/>
                    <a:pt x="1049" y="0"/>
                    <a:pt x="7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37"/>
            <p:cNvSpPr/>
            <p:nvPr/>
          </p:nvSpPr>
          <p:spPr>
            <a:xfrm>
              <a:off x="3044850" y="2001625"/>
              <a:ext cx="38850" cy="37375"/>
            </a:xfrm>
            <a:custGeom>
              <a:rect b="b" l="l" r="r" t="t"/>
              <a:pathLst>
                <a:path extrusionOk="0" h="1495" w="1554">
                  <a:moveTo>
                    <a:pt x="748" y="0"/>
                  </a:moveTo>
                  <a:cubicBezTo>
                    <a:pt x="335" y="0"/>
                    <a:pt x="0" y="335"/>
                    <a:pt x="0" y="748"/>
                  </a:cubicBezTo>
                  <a:cubicBezTo>
                    <a:pt x="0" y="1049"/>
                    <a:pt x="182" y="1323"/>
                    <a:pt x="462" y="1438"/>
                  </a:cubicBezTo>
                  <a:cubicBezTo>
                    <a:pt x="554" y="1476"/>
                    <a:pt x="651" y="1495"/>
                    <a:pt x="747" y="1495"/>
                  </a:cubicBezTo>
                  <a:cubicBezTo>
                    <a:pt x="941" y="1495"/>
                    <a:pt x="1133" y="1419"/>
                    <a:pt x="1276" y="1276"/>
                  </a:cubicBezTo>
                  <a:cubicBezTo>
                    <a:pt x="1489" y="1062"/>
                    <a:pt x="1553" y="740"/>
                    <a:pt x="1438" y="462"/>
                  </a:cubicBezTo>
                  <a:cubicBezTo>
                    <a:pt x="1322" y="182"/>
                    <a:pt x="1049" y="0"/>
                    <a:pt x="7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37"/>
            <p:cNvSpPr/>
            <p:nvPr/>
          </p:nvSpPr>
          <p:spPr>
            <a:xfrm>
              <a:off x="2868175" y="1074800"/>
              <a:ext cx="126500" cy="225750"/>
            </a:xfrm>
            <a:custGeom>
              <a:rect b="b" l="l" r="r" t="t"/>
              <a:pathLst>
                <a:path extrusionOk="0" h="9030" w="5060">
                  <a:moveTo>
                    <a:pt x="5025" y="1"/>
                  </a:moveTo>
                  <a:cubicBezTo>
                    <a:pt x="4993" y="1"/>
                    <a:pt x="4860" y="61"/>
                    <a:pt x="4643" y="174"/>
                  </a:cubicBezTo>
                  <a:cubicBezTo>
                    <a:pt x="4494" y="247"/>
                    <a:pt x="4350" y="333"/>
                    <a:pt x="4214" y="431"/>
                  </a:cubicBezTo>
                  <a:cubicBezTo>
                    <a:pt x="4054" y="540"/>
                    <a:pt x="3864" y="658"/>
                    <a:pt x="3679" y="821"/>
                  </a:cubicBezTo>
                  <a:cubicBezTo>
                    <a:pt x="3287" y="1119"/>
                    <a:pt x="2878" y="1543"/>
                    <a:pt x="2460" y="2042"/>
                  </a:cubicBezTo>
                  <a:cubicBezTo>
                    <a:pt x="2024" y="2597"/>
                    <a:pt x="1645" y="3193"/>
                    <a:pt x="1327" y="3825"/>
                  </a:cubicBezTo>
                  <a:cubicBezTo>
                    <a:pt x="656" y="5169"/>
                    <a:pt x="323" y="6496"/>
                    <a:pt x="159" y="7457"/>
                  </a:cubicBezTo>
                  <a:cubicBezTo>
                    <a:pt x="78" y="7938"/>
                    <a:pt x="32" y="8332"/>
                    <a:pt x="17" y="8604"/>
                  </a:cubicBezTo>
                  <a:cubicBezTo>
                    <a:pt x="1" y="8877"/>
                    <a:pt x="1" y="9028"/>
                    <a:pt x="20" y="9030"/>
                  </a:cubicBezTo>
                  <a:cubicBezTo>
                    <a:pt x="20" y="9030"/>
                    <a:pt x="20" y="9030"/>
                    <a:pt x="21" y="9030"/>
                  </a:cubicBezTo>
                  <a:cubicBezTo>
                    <a:pt x="66" y="9030"/>
                    <a:pt x="143" y="8434"/>
                    <a:pt x="350" y="7494"/>
                  </a:cubicBezTo>
                  <a:cubicBezTo>
                    <a:pt x="560" y="6554"/>
                    <a:pt x="918" y="5261"/>
                    <a:pt x="1572" y="3948"/>
                  </a:cubicBezTo>
                  <a:cubicBezTo>
                    <a:pt x="1882" y="3335"/>
                    <a:pt x="2247" y="2748"/>
                    <a:pt x="2658" y="2198"/>
                  </a:cubicBezTo>
                  <a:cubicBezTo>
                    <a:pt x="3055" y="1706"/>
                    <a:pt x="3438" y="1280"/>
                    <a:pt x="3805" y="969"/>
                  </a:cubicBezTo>
                  <a:cubicBezTo>
                    <a:pt x="4525" y="333"/>
                    <a:pt x="5060" y="48"/>
                    <a:pt x="5033" y="3"/>
                  </a:cubicBezTo>
                  <a:cubicBezTo>
                    <a:pt x="5032" y="2"/>
                    <a:pt x="5029" y="1"/>
                    <a:pt x="50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37"/>
            <p:cNvSpPr/>
            <p:nvPr/>
          </p:nvSpPr>
          <p:spPr>
            <a:xfrm>
              <a:off x="3045100" y="1050800"/>
              <a:ext cx="38925" cy="9425"/>
            </a:xfrm>
            <a:custGeom>
              <a:rect b="b" l="l" r="r" t="t"/>
              <a:pathLst>
                <a:path extrusionOk="0" h="377" w="1557">
                  <a:moveTo>
                    <a:pt x="1290" y="1"/>
                  </a:moveTo>
                  <a:cubicBezTo>
                    <a:pt x="1149" y="1"/>
                    <a:pt x="960" y="18"/>
                    <a:pt x="756" y="53"/>
                  </a:cubicBezTo>
                  <a:cubicBezTo>
                    <a:pt x="333" y="125"/>
                    <a:pt x="0" y="244"/>
                    <a:pt x="13" y="318"/>
                  </a:cubicBezTo>
                  <a:cubicBezTo>
                    <a:pt x="20" y="357"/>
                    <a:pt x="117" y="377"/>
                    <a:pt x="267" y="377"/>
                  </a:cubicBezTo>
                  <a:cubicBezTo>
                    <a:pt x="408" y="377"/>
                    <a:pt x="597" y="359"/>
                    <a:pt x="802" y="325"/>
                  </a:cubicBezTo>
                  <a:cubicBezTo>
                    <a:pt x="1224" y="253"/>
                    <a:pt x="1556" y="134"/>
                    <a:pt x="1543" y="59"/>
                  </a:cubicBezTo>
                  <a:cubicBezTo>
                    <a:pt x="1537" y="20"/>
                    <a:pt x="1440" y="1"/>
                    <a:pt x="12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37"/>
            <p:cNvSpPr/>
            <p:nvPr/>
          </p:nvSpPr>
          <p:spPr>
            <a:xfrm>
              <a:off x="4218650" y="1018500"/>
              <a:ext cx="531025" cy="2068125"/>
            </a:xfrm>
            <a:custGeom>
              <a:rect b="b" l="l" r="r" t="t"/>
              <a:pathLst>
                <a:path extrusionOk="0" h="82725" w="21241">
                  <a:moveTo>
                    <a:pt x="10620" y="0"/>
                  </a:moveTo>
                  <a:cubicBezTo>
                    <a:pt x="4756" y="0"/>
                    <a:pt x="1" y="4755"/>
                    <a:pt x="1" y="10620"/>
                  </a:cubicBezTo>
                  <a:lnTo>
                    <a:pt x="1" y="82725"/>
                  </a:lnTo>
                  <a:lnTo>
                    <a:pt x="21241" y="82725"/>
                  </a:lnTo>
                  <a:lnTo>
                    <a:pt x="21241" y="10620"/>
                  </a:lnTo>
                  <a:cubicBezTo>
                    <a:pt x="21241" y="4755"/>
                    <a:pt x="16486" y="0"/>
                    <a:pt x="10620"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37"/>
            <p:cNvSpPr/>
            <p:nvPr/>
          </p:nvSpPr>
          <p:spPr>
            <a:xfrm>
              <a:off x="4218650" y="1018500"/>
              <a:ext cx="531025" cy="2068125"/>
            </a:xfrm>
            <a:custGeom>
              <a:rect b="b" l="l" r="r" t="t"/>
              <a:pathLst>
                <a:path extrusionOk="0" h="82725" w="21241">
                  <a:moveTo>
                    <a:pt x="10620" y="0"/>
                  </a:moveTo>
                  <a:cubicBezTo>
                    <a:pt x="4756" y="0"/>
                    <a:pt x="1" y="4755"/>
                    <a:pt x="1" y="10620"/>
                  </a:cubicBezTo>
                  <a:lnTo>
                    <a:pt x="1" y="82725"/>
                  </a:lnTo>
                  <a:lnTo>
                    <a:pt x="21241" y="82725"/>
                  </a:lnTo>
                  <a:lnTo>
                    <a:pt x="21241" y="10620"/>
                  </a:lnTo>
                  <a:cubicBezTo>
                    <a:pt x="21241" y="4755"/>
                    <a:pt x="16486" y="0"/>
                    <a:pt x="106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37"/>
            <p:cNvSpPr/>
            <p:nvPr/>
          </p:nvSpPr>
          <p:spPr>
            <a:xfrm>
              <a:off x="4218650" y="1251625"/>
              <a:ext cx="529425" cy="6950"/>
            </a:xfrm>
            <a:custGeom>
              <a:rect b="b" l="l" r="r" t="t"/>
              <a:pathLst>
                <a:path extrusionOk="0" h="278" w="21177">
                  <a:moveTo>
                    <a:pt x="10588" y="1"/>
                  </a:moveTo>
                  <a:cubicBezTo>
                    <a:pt x="4741" y="1"/>
                    <a:pt x="1" y="63"/>
                    <a:pt x="1" y="139"/>
                  </a:cubicBezTo>
                  <a:cubicBezTo>
                    <a:pt x="1" y="215"/>
                    <a:pt x="4739" y="278"/>
                    <a:pt x="10588" y="278"/>
                  </a:cubicBezTo>
                  <a:cubicBezTo>
                    <a:pt x="16437" y="278"/>
                    <a:pt x="21176" y="215"/>
                    <a:pt x="21176" y="139"/>
                  </a:cubicBezTo>
                  <a:cubicBezTo>
                    <a:pt x="21176" y="63"/>
                    <a:pt x="16434" y="1"/>
                    <a:pt x="105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37"/>
            <p:cNvSpPr/>
            <p:nvPr/>
          </p:nvSpPr>
          <p:spPr>
            <a:xfrm>
              <a:off x="4218650" y="1711850"/>
              <a:ext cx="529425" cy="6925"/>
            </a:xfrm>
            <a:custGeom>
              <a:rect b="b" l="l" r="r" t="t"/>
              <a:pathLst>
                <a:path extrusionOk="0" h="277" w="21177">
                  <a:moveTo>
                    <a:pt x="10588" y="1"/>
                  </a:moveTo>
                  <a:cubicBezTo>
                    <a:pt x="4741" y="1"/>
                    <a:pt x="1" y="62"/>
                    <a:pt x="1" y="138"/>
                  </a:cubicBezTo>
                  <a:cubicBezTo>
                    <a:pt x="1" y="215"/>
                    <a:pt x="4739" y="277"/>
                    <a:pt x="10588" y="277"/>
                  </a:cubicBezTo>
                  <a:cubicBezTo>
                    <a:pt x="16437" y="277"/>
                    <a:pt x="21176" y="215"/>
                    <a:pt x="21176" y="138"/>
                  </a:cubicBezTo>
                  <a:cubicBezTo>
                    <a:pt x="21176" y="62"/>
                    <a:pt x="16434" y="1"/>
                    <a:pt x="105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37"/>
            <p:cNvSpPr/>
            <p:nvPr/>
          </p:nvSpPr>
          <p:spPr>
            <a:xfrm>
              <a:off x="4362400" y="1255100"/>
              <a:ext cx="6925" cy="460200"/>
            </a:xfrm>
            <a:custGeom>
              <a:rect b="b" l="l" r="r" t="t"/>
              <a:pathLst>
                <a:path extrusionOk="0" h="18408" w="277">
                  <a:moveTo>
                    <a:pt x="139" y="0"/>
                  </a:moveTo>
                  <a:cubicBezTo>
                    <a:pt x="62" y="0"/>
                    <a:pt x="1" y="4123"/>
                    <a:pt x="1" y="9205"/>
                  </a:cubicBezTo>
                  <a:cubicBezTo>
                    <a:pt x="1" y="14288"/>
                    <a:pt x="62" y="18408"/>
                    <a:pt x="139" y="18408"/>
                  </a:cubicBezTo>
                  <a:cubicBezTo>
                    <a:pt x="215" y="18408"/>
                    <a:pt x="277" y="14289"/>
                    <a:pt x="277" y="9205"/>
                  </a:cubicBezTo>
                  <a:cubicBezTo>
                    <a:pt x="277" y="4121"/>
                    <a:pt x="215" y="0"/>
                    <a:pt x="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37"/>
            <p:cNvSpPr/>
            <p:nvPr/>
          </p:nvSpPr>
          <p:spPr>
            <a:xfrm>
              <a:off x="4428075" y="1370275"/>
              <a:ext cx="38875" cy="37400"/>
            </a:xfrm>
            <a:custGeom>
              <a:rect b="b" l="l" r="r" t="t"/>
              <a:pathLst>
                <a:path extrusionOk="0" h="1496" w="1555">
                  <a:moveTo>
                    <a:pt x="749" y="1"/>
                  </a:moveTo>
                  <a:cubicBezTo>
                    <a:pt x="336" y="1"/>
                    <a:pt x="1" y="335"/>
                    <a:pt x="1" y="748"/>
                  </a:cubicBezTo>
                  <a:cubicBezTo>
                    <a:pt x="1" y="1051"/>
                    <a:pt x="183" y="1323"/>
                    <a:pt x="463" y="1438"/>
                  </a:cubicBezTo>
                  <a:cubicBezTo>
                    <a:pt x="555" y="1477"/>
                    <a:pt x="652" y="1495"/>
                    <a:pt x="748" y="1495"/>
                  </a:cubicBezTo>
                  <a:cubicBezTo>
                    <a:pt x="943" y="1495"/>
                    <a:pt x="1134" y="1419"/>
                    <a:pt x="1277" y="1277"/>
                  </a:cubicBezTo>
                  <a:cubicBezTo>
                    <a:pt x="1491" y="1063"/>
                    <a:pt x="1554" y="742"/>
                    <a:pt x="1439" y="462"/>
                  </a:cubicBezTo>
                  <a:cubicBezTo>
                    <a:pt x="1323" y="183"/>
                    <a:pt x="1051" y="1"/>
                    <a:pt x="7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37"/>
            <p:cNvSpPr/>
            <p:nvPr/>
          </p:nvSpPr>
          <p:spPr>
            <a:xfrm>
              <a:off x="4428075" y="1529425"/>
              <a:ext cx="38875" cy="37400"/>
            </a:xfrm>
            <a:custGeom>
              <a:rect b="b" l="l" r="r" t="t"/>
              <a:pathLst>
                <a:path extrusionOk="0" h="1496" w="1555">
                  <a:moveTo>
                    <a:pt x="749" y="1"/>
                  </a:moveTo>
                  <a:cubicBezTo>
                    <a:pt x="336" y="1"/>
                    <a:pt x="1" y="334"/>
                    <a:pt x="1" y="747"/>
                  </a:cubicBezTo>
                  <a:cubicBezTo>
                    <a:pt x="1" y="1050"/>
                    <a:pt x="183" y="1322"/>
                    <a:pt x="463" y="1438"/>
                  </a:cubicBezTo>
                  <a:cubicBezTo>
                    <a:pt x="555" y="1477"/>
                    <a:pt x="652" y="1495"/>
                    <a:pt x="748" y="1495"/>
                  </a:cubicBezTo>
                  <a:cubicBezTo>
                    <a:pt x="943" y="1495"/>
                    <a:pt x="1134" y="1419"/>
                    <a:pt x="1277" y="1276"/>
                  </a:cubicBezTo>
                  <a:cubicBezTo>
                    <a:pt x="1491" y="1063"/>
                    <a:pt x="1554" y="741"/>
                    <a:pt x="1439" y="461"/>
                  </a:cubicBezTo>
                  <a:cubicBezTo>
                    <a:pt x="1323" y="183"/>
                    <a:pt x="1051" y="1"/>
                    <a:pt x="7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37"/>
            <p:cNvSpPr/>
            <p:nvPr/>
          </p:nvSpPr>
          <p:spPr>
            <a:xfrm>
              <a:off x="4218650" y="2647900"/>
              <a:ext cx="529425" cy="6950"/>
            </a:xfrm>
            <a:custGeom>
              <a:rect b="b" l="l" r="r" t="t"/>
              <a:pathLst>
                <a:path extrusionOk="0" h="278" w="21177">
                  <a:moveTo>
                    <a:pt x="10588" y="0"/>
                  </a:moveTo>
                  <a:cubicBezTo>
                    <a:pt x="4741" y="0"/>
                    <a:pt x="1" y="63"/>
                    <a:pt x="1" y="139"/>
                  </a:cubicBezTo>
                  <a:cubicBezTo>
                    <a:pt x="1" y="215"/>
                    <a:pt x="4739" y="277"/>
                    <a:pt x="10588" y="277"/>
                  </a:cubicBezTo>
                  <a:cubicBezTo>
                    <a:pt x="16437" y="277"/>
                    <a:pt x="21176" y="215"/>
                    <a:pt x="21176" y="139"/>
                  </a:cubicBezTo>
                  <a:cubicBezTo>
                    <a:pt x="21176" y="63"/>
                    <a:pt x="16434" y="0"/>
                    <a:pt x="1058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37"/>
            <p:cNvSpPr/>
            <p:nvPr/>
          </p:nvSpPr>
          <p:spPr>
            <a:xfrm>
              <a:off x="4362400" y="2191175"/>
              <a:ext cx="6925" cy="460200"/>
            </a:xfrm>
            <a:custGeom>
              <a:rect b="b" l="l" r="r" t="t"/>
              <a:pathLst>
                <a:path extrusionOk="0" h="18408" w="277">
                  <a:moveTo>
                    <a:pt x="139" y="0"/>
                  </a:moveTo>
                  <a:cubicBezTo>
                    <a:pt x="62" y="0"/>
                    <a:pt x="1" y="4121"/>
                    <a:pt x="1" y="9205"/>
                  </a:cubicBezTo>
                  <a:cubicBezTo>
                    <a:pt x="1" y="14288"/>
                    <a:pt x="62" y="18408"/>
                    <a:pt x="139" y="18408"/>
                  </a:cubicBezTo>
                  <a:cubicBezTo>
                    <a:pt x="215" y="18408"/>
                    <a:pt x="277" y="14289"/>
                    <a:pt x="277" y="9205"/>
                  </a:cubicBezTo>
                  <a:cubicBezTo>
                    <a:pt x="277" y="4120"/>
                    <a:pt x="215" y="0"/>
                    <a:pt x="1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37"/>
            <p:cNvSpPr/>
            <p:nvPr/>
          </p:nvSpPr>
          <p:spPr>
            <a:xfrm>
              <a:off x="4428075" y="2306350"/>
              <a:ext cx="37425" cy="37375"/>
            </a:xfrm>
            <a:custGeom>
              <a:rect b="b" l="l" r="r" t="t"/>
              <a:pathLst>
                <a:path extrusionOk="0" h="1495" w="1497">
                  <a:moveTo>
                    <a:pt x="749" y="0"/>
                  </a:moveTo>
                  <a:cubicBezTo>
                    <a:pt x="336" y="0"/>
                    <a:pt x="1" y="335"/>
                    <a:pt x="1" y="748"/>
                  </a:cubicBezTo>
                  <a:cubicBezTo>
                    <a:pt x="1" y="1160"/>
                    <a:pt x="336" y="1495"/>
                    <a:pt x="749" y="1495"/>
                  </a:cubicBezTo>
                  <a:cubicBezTo>
                    <a:pt x="1162" y="1495"/>
                    <a:pt x="1496" y="1160"/>
                    <a:pt x="1496" y="748"/>
                  </a:cubicBezTo>
                  <a:cubicBezTo>
                    <a:pt x="1496" y="335"/>
                    <a:pt x="1162" y="0"/>
                    <a:pt x="7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37"/>
            <p:cNvSpPr/>
            <p:nvPr/>
          </p:nvSpPr>
          <p:spPr>
            <a:xfrm>
              <a:off x="4428075" y="2465475"/>
              <a:ext cx="37425" cy="37400"/>
            </a:xfrm>
            <a:custGeom>
              <a:rect b="b" l="l" r="r" t="t"/>
              <a:pathLst>
                <a:path extrusionOk="0" h="1496" w="1497">
                  <a:moveTo>
                    <a:pt x="749" y="0"/>
                  </a:moveTo>
                  <a:cubicBezTo>
                    <a:pt x="336" y="0"/>
                    <a:pt x="1" y="335"/>
                    <a:pt x="1" y="748"/>
                  </a:cubicBezTo>
                  <a:cubicBezTo>
                    <a:pt x="1" y="1161"/>
                    <a:pt x="336" y="1496"/>
                    <a:pt x="749" y="1496"/>
                  </a:cubicBezTo>
                  <a:cubicBezTo>
                    <a:pt x="1162" y="1496"/>
                    <a:pt x="1496" y="1161"/>
                    <a:pt x="1496" y="748"/>
                  </a:cubicBezTo>
                  <a:cubicBezTo>
                    <a:pt x="1496" y="335"/>
                    <a:pt x="1162" y="0"/>
                    <a:pt x="74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37"/>
            <p:cNvSpPr/>
            <p:nvPr/>
          </p:nvSpPr>
          <p:spPr>
            <a:xfrm>
              <a:off x="4218650" y="2184050"/>
              <a:ext cx="529425" cy="6925"/>
            </a:xfrm>
            <a:custGeom>
              <a:rect b="b" l="l" r="r" t="t"/>
              <a:pathLst>
                <a:path extrusionOk="0" h="277" w="21177">
                  <a:moveTo>
                    <a:pt x="10589" y="0"/>
                  </a:moveTo>
                  <a:cubicBezTo>
                    <a:pt x="4740" y="0"/>
                    <a:pt x="1" y="63"/>
                    <a:pt x="1" y="139"/>
                  </a:cubicBezTo>
                  <a:cubicBezTo>
                    <a:pt x="1" y="215"/>
                    <a:pt x="4743" y="276"/>
                    <a:pt x="10589" y="276"/>
                  </a:cubicBezTo>
                  <a:cubicBezTo>
                    <a:pt x="16436" y="276"/>
                    <a:pt x="21176" y="215"/>
                    <a:pt x="21176" y="139"/>
                  </a:cubicBezTo>
                  <a:cubicBezTo>
                    <a:pt x="21176" y="62"/>
                    <a:pt x="16437" y="0"/>
                    <a:pt x="105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37"/>
            <p:cNvSpPr/>
            <p:nvPr/>
          </p:nvSpPr>
          <p:spPr>
            <a:xfrm>
              <a:off x="4597375" y="1727300"/>
              <a:ext cx="6900" cy="460225"/>
            </a:xfrm>
            <a:custGeom>
              <a:rect b="b" l="l" r="r" t="t"/>
              <a:pathLst>
                <a:path extrusionOk="0" h="18409" w="276">
                  <a:moveTo>
                    <a:pt x="139" y="1"/>
                  </a:moveTo>
                  <a:cubicBezTo>
                    <a:pt x="63" y="1"/>
                    <a:pt x="0" y="4122"/>
                    <a:pt x="0" y="9206"/>
                  </a:cubicBezTo>
                  <a:cubicBezTo>
                    <a:pt x="0" y="14288"/>
                    <a:pt x="63" y="18409"/>
                    <a:pt x="139" y="18409"/>
                  </a:cubicBezTo>
                  <a:cubicBezTo>
                    <a:pt x="216" y="18409"/>
                    <a:pt x="276" y="14290"/>
                    <a:pt x="276" y="9206"/>
                  </a:cubicBezTo>
                  <a:cubicBezTo>
                    <a:pt x="276" y="4121"/>
                    <a:pt x="214" y="1"/>
                    <a:pt x="1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37"/>
            <p:cNvSpPr/>
            <p:nvPr/>
          </p:nvSpPr>
          <p:spPr>
            <a:xfrm>
              <a:off x="4499750" y="1842500"/>
              <a:ext cx="38900" cy="37375"/>
            </a:xfrm>
            <a:custGeom>
              <a:rect b="b" l="l" r="r" t="t"/>
              <a:pathLst>
                <a:path extrusionOk="0" h="1495" w="1556">
                  <a:moveTo>
                    <a:pt x="807" y="0"/>
                  </a:moveTo>
                  <a:cubicBezTo>
                    <a:pt x="505" y="0"/>
                    <a:pt x="233" y="183"/>
                    <a:pt x="117" y="462"/>
                  </a:cubicBezTo>
                  <a:cubicBezTo>
                    <a:pt x="1" y="741"/>
                    <a:pt x="65" y="1062"/>
                    <a:pt x="279" y="1275"/>
                  </a:cubicBezTo>
                  <a:cubicBezTo>
                    <a:pt x="422" y="1419"/>
                    <a:pt x="614" y="1495"/>
                    <a:pt x="808" y="1495"/>
                  </a:cubicBezTo>
                  <a:cubicBezTo>
                    <a:pt x="904" y="1495"/>
                    <a:pt x="1001" y="1476"/>
                    <a:pt x="1094" y="1438"/>
                  </a:cubicBezTo>
                  <a:cubicBezTo>
                    <a:pt x="1373" y="1323"/>
                    <a:pt x="1555" y="1050"/>
                    <a:pt x="1555" y="748"/>
                  </a:cubicBezTo>
                  <a:cubicBezTo>
                    <a:pt x="1555" y="335"/>
                    <a:pt x="1220"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37"/>
            <p:cNvSpPr/>
            <p:nvPr/>
          </p:nvSpPr>
          <p:spPr>
            <a:xfrm>
              <a:off x="4499750" y="2001625"/>
              <a:ext cx="38900" cy="37375"/>
            </a:xfrm>
            <a:custGeom>
              <a:rect b="b" l="l" r="r" t="t"/>
              <a:pathLst>
                <a:path extrusionOk="0" h="1495" w="1556">
                  <a:moveTo>
                    <a:pt x="807" y="0"/>
                  </a:moveTo>
                  <a:cubicBezTo>
                    <a:pt x="505" y="0"/>
                    <a:pt x="233" y="182"/>
                    <a:pt x="117" y="462"/>
                  </a:cubicBezTo>
                  <a:cubicBezTo>
                    <a:pt x="1" y="740"/>
                    <a:pt x="65" y="1062"/>
                    <a:pt x="279" y="1276"/>
                  </a:cubicBezTo>
                  <a:cubicBezTo>
                    <a:pt x="422" y="1419"/>
                    <a:pt x="613" y="1495"/>
                    <a:pt x="808" y="1495"/>
                  </a:cubicBezTo>
                  <a:cubicBezTo>
                    <a:pt x="904" y="1495"/>
                    <a:pt x="1001" y="1476"/>
                    <a:pt x="1094" y="1438"/>
                  </a:cubicBezTo>
                  <a:cubicBezTo>
                    <a:pt x="1373" y="1323"/>
                    <a:pt x="1555" y="1049"/>
                    <a:pt x="1555" y="748"/>
                  </a:cubicBezTo>
                  <a:cubicBezTo>
                    <a:pt x="1555" y="335"/>
                    <a:pt x="1220"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37"/>
            <p:cNvSpPr/>
            <p:nvPr/>
          </p:nvSpPr>
          <p:spPr>
            <a:xfrm>
              <a:off x="4588775" y="1074800"/>
              <a:ext cx="126500" cy="225750"/>
            </a:xfrm>
            <a:custGeom>
              <a:rect b="b" l="l" r="r" t="t"/>
              <a:pathLst>
                <a:path extrusionOk="0" h="9030" w="5060">
                  <a:moveTo>
                    <a:pt x="34" y="1"/>
                  </a:moveTo>
                  <a:cubicBezTo>
                    <a:pt x="30" y="1"/>
                    <a:pt x="27" y="2"/>
                    <a:pt x="26" y="3"/>
                  </a:cubicBezTo>
                  <a:cubicBezTo>
                    <a:pt x="0" y="48"/>
                    <a:pt x="535" y="333"/>
                    <a:pt x="1255" y="969"/>
                  </a:cubicBezTo>
                  <a:cubicBezTo>
                    <a:pt x="1620" y="1280"/>
                    <a:pt x="2004" y="1706"/>
                    <a:pt x="2400" y="2198"/>
                  </a:cubicBezTo>
                  <a:cubicBezTo>
                    <a:pt x="2813" y="2748"/>
                    <a:pt x="3176" y="3335"/>
                    <a:pt x="3487" y="3948"/>
                  </a:cubicBezTo>
                  <a:cubicBezTo>
                    <a:pt x="4142" y="5261"/>
                    <a:pt x="4500" y="6554"/>
                    <a:pt x="4710" y="7494"/>
                  </a:cubicBezTo>
                  <a:cubicBezTo>
                    <a:pt x="4917" y="8434"/>
                    <a:pt x="4994" y="9030"/>
                    <a:pt x="5039" y="9030"/>
                  </a:cubicBezTo>
                  <a:cubicBezTo>
                    <a:pt x="5040" y="9030"/>
                    <a:pt x="5040" y="9030"/>
                    <a:pt x="5040" y="9030"/>
                  </a:cubicBezTo>
                  <a:cubicBezTo>
                    <a:pt x="5059" y="9028"/>
                    <a:pt x="5059" y="8878"/>
                    <a:pt x="5043" y="8604"/>
                  </a:cubicBezTo>
                  <a:cubicBezTo>
                    <a:pt x="5029" y="8332"/>
                    <a:pt x="4981" y="7939"/>
                    <a:pt x="4902" y="7457"/>
                  </a:cubicBezTo>
                  <a:cubicBezTo>
                    <a:pt x="4737" y="6496"/>
                    <a:pt x="4404" y="5169"/>
                    <a:pt x="3734" y="3825"/>
                  </a:cubicBezTo>
                  <a:cubicBezTo>
                    <a:pt x="3415" y="3193"/>
                    <a:pt x="3036" y="2597"/>
                    <a:pt x="2600" y="2042"/>
                  </a:cubicBezTo>
                  <a:cubicBezTo>
                    <a:pt x="2182" y="1543"/>
                    <a:pt x="1772" y="1119"/>
                    <a:pt x="1381" y="821"/>
                  </a:cubicBezTo>
                  <a:cubicBezTo>
                    <a:pt x="1196" y="658"/>
                    <a:pt x="1006" y="540"/>
                    <a:pt x="846" y="431"/>
                  </a:cubicBezTo>
                  <a:cubicBezTo>
                    <a:pt x="710" y="333"/>
                    <a:pt x="566" y="247"/>
                    <a:pt x="416" y="174"/>
                  </a:cubicBezTo>
                  <a:cubicBezTo>
                    <a:pt x="200" y="61"/>
                    <a:pt x="66" y="1"/>
                    <a:pt x="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37"/>
            <p:cNvSpPr/>
            <p:nvPr/>
          </p:nvSpPr>
          <p:spPr>
            <a:xfrm>
              <a:off x="4499425" y="1050800"/>
              <a:ext cx="38925" cy="9425"/>
            </a:xfrm>
            <a:custGeom>
              <a:rect b="b" l="l" r="r" t="t"/>
              <a:pathLst>
                <a:path extrusionOk="0" h="377" w="1557">
                  <a:moveTo>
                    <a:pt x="267" y="1"/>
                  </a:moveTo>
                  <a:cubicBezTo>
                    <a:pt x="117" y="1"/>
                    <a:pt x="20" y="20"/>
                    <a:pt x="14" y="59"/>
                  </a:cubicBezTo>
                  <a:cubicBezTo>
                    <a:pt x="1" y="134"/>
                    <a:pt x="333" y="253"/>
                    <a:pt x="756" y="325"/>
                  </a:cubicBezTo>
                  <a:cubicBezTo>
                    <a:pt x="961" y="359"/>
                    <a:pt x="1149" y="377"/>
                    <a:pt x="1290" y="377"/>
                  </a:cubicBezTo>
                  <a:cubicBezTo>
                    <a:pt x="1440" y="377"/>
                    <a:pt x="1537" y="357"/>
                    <a:pt x="1544" y="318"/>
                  </a:cubicBezTo>
                  <a:cubicBezTo>
                    <a:pt x="1557" y="244"/>
                    <a:pt x="1225" y="125"/>
                    <a:pt x="803" y="53"/>
                  </a:cubicBezTo>
                  <a:cubicBezTo>
                    <a:pt x="597" y="18"/>
                    <a:pt x="409" y="1"/>
                    <a:pt x="2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37"/>
            <p:cNvSpPr/>
            <p:nvPr/>
          </p:nvSpPr>
          <p:spPr>
            <a:xfrm>
              <a:off x="3364800" y="238125"/>
              <a:ext cx="857250" cy="3413275"/>
            </a:xfrm>
            <a:custGeom>
              <a:rect b="b" l="l" r="r" t="t"/>
              <a:pathLst>
                <a:path extrusionOk="0" h="136531" w="34290">
                  <a:moveTo>
                    <a:pt x="15343" y="0"/>
                  </a:moveTo>
                  <a:cubicBezTo>
                    <a:pt x="13406" y="0"/>
                    <a:pt x="11640" y="1104"/>
                    <a:pt x="10792" y="2845"/>
                  </a:cubicBezTo>
                  <a:lnTo>
                    <a:pt x="3343" y="16905"/>
                  </a:lnTo>
                  <a:cubicBezTo>
                    <a:pt x="1147" y="21048"/>
                    <a:pt x="1" y="25664"/>
                    <a:pt x="1" y="30352"/>
                  </a:cubicBezTo>
                  <a:lnTo>
                    <a:pt x="1" y="128187"/>
                  </a:lnTo>
                  <a:lnTo>
                    <a:pt x="13062" y="136530"/>
                  </a:lnTo>
                  <a:lnTo>
                    <a:pt x="22117" y="136530"/>
                  </a:lnTo>
                  <a:lnTo>
                    <a:pt x="34289" y="128187"/>
                  </a:lnTo>
                  <a:lnTo>
                    <a:pt x="34289" y="30784"/>
                  </a:lnTo>
                  <a:cubicBezTo>
                    <a:pt x="34289" y="26290"/>
                    <a:pt x="33235" y="21858"/>
                    <a:pt x="31211" y="17846"/>
                  </a:cubicBezTo>
                  <a:lnTo>
                    <a:pt x="23611" y="2782"/>
                  </a:lnTo>
                  <a:cubicBezTo>
                    <a:pt x="22750" y="1076"/>
                    <a:pt x="21002" y="0"/>
                    <a:pt x="190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37"/>
            <p:cNvSpPr/>
            <p:nvPr/>
          </p:nvSpPr>
          <p:spPr>
            <a:xfrm>
              <a:off x="2543450" y="1788275"/>
              <a:ext cx="821375" cy="1459900"/>
            </a:xfrm>
            <a:custGeom>
              <a:rect b="b" l="l" r="r" t="t"/>
              <a:pathLst>
                <a:path extrusionOk="0" h="58396" w="32855">
                  <a:moveTo>
                    <a:pt x="32855" y="0"/>
                  </a:moveTo>
                  <a:cubicBezTo>
                    <a:pt x="32855" y="0"/>
                    <a:pt x="27481" y="23309"/>
                    <a:pt x="13740" y="33614"/>
                  </a:cubicBezTo>
                  <a:cubicBezTo>
                    <a:pt x="0" y="43920"/>
                    <a:pt x="0" y="58396"/>
                    <a:pt x="0" y="58396"/>
                  </a:cubicBezTo>
                  <a:lnTo>
                    <a:pt x="32855" y="58396"/>
                  </a:lnTo>
                  <a:lnTo>
                    <a:pt x="32855"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37"/>
            <p:cNvSpPr/>
            <p:nvPr/>
          </p:nvSpPr>
          <p:spPr>
            <a:xfrm>
              <a:off x="4222025" y="1788275"/>
              <a:ext cx="821375" cy="1459900"/>
            </a:xfrm>
            <a:custGeom>
              <a:rect b="b" l="l" r="r" t="t"/>
              <a:pathLst>
                <a:path extrusionOk="0" h="58396" w="32855">
                  <a:moveTo>
                    <a:pt x="0" y="0"/>
                  </a:moveTo>
                  <a:lnTo>
                    <a:pt x="0" y="58396"/>
                  </a:lnTo>
                  <a:lnTo>
                    <a:pt x="32855" y="58396"/>
                  </a:lnTo>
                  <a:cubicBezTo>
                    <a:pt x="32855" y="58396"/>
                    <a:pt x="32855" y="43920"/>
                    <a:pt x="19115" y="33614"/>
                  </a:cubicBezTo>
                  <a:cubicBezTo>
                    <a:pt x="5374" y="23309"/>
                    <a:pt x="0" y="0"/>
                    <a:pt x="0"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37"/>
            <p:cNvSpPr/>
            <p:nvPr/>
          </p:nvSpPr>
          <p:spPr>
            <a:xfrm>
              <a:off x="2543450" y="1788275"/>
              <a:ext cx="821375" cy="1459900"/>
            </a:xfrm>
            <a:custGeom>
              <a:rect b="b" l="l" r="r" t="t"/>
              <a:pathLst>
                <a:path extrusionOk="0" h="58396" w="32855">
                  <a:moveTo>
                    <a:pt x="32855" y="0"/>
                  </a:moveTo>
                  <a:cubicBezTo>
                    <a:pt x="32855" y="0"/>
                    <a:pt x="27481" y="23309"/>
                    <a:pt x="13740" y="33614"/>
                  </a:cubicBezTo>
                  <a:cubicBezTo>
                    <a:pt x="0" y="43920"/>
                    <a:pt x="0" y="58396"/>
                    <a:pt x="0" y="58396"/>
                  </a:cubicBezTo>
                  <a:lnTo>
                    <a:pt x="32855" y="58396"/>
                  </a:lnTo>
                  <a:lnTo>
                    <a:pt x="32855" y="0"/>
                  </a:lnTo>
                  <a:close/>
                </a:path>
              </a:pathLst>
            </a:custGeom>
            <a:solidFill>
              <a:srgbClr val="455A64">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37"/>
            <p:cNvSpPr/>
            <p:nvPr/>
          </p:nvSpPr>
          <p:spPr>
            <a:xfrm>
              <a:off x="4222025" y="1788275"/>
              <a:ext cx="821375" cy="1459900"/>
            </a:xfrm>
            <a:custGeom>
              <a:rect b="b" l="l" r="r" t="t"/>
              <a:pathLst>
                <a:path extrusionOk="0" h="58396" w="32855">
                  <a:moveTo>
                    <a:pt x="0" y="0"/>
                  </a:moveTo>
                  <a:lnTo>
                    <a:pt x="0" y="58396"/>
                  </a:lnTo>
                  <a:lnTo>
                    <a:pt x="32855" y="58396"/>
                  </a:lnTo>
                  <a:cubicBezTo>
                    <a:pt x="32855" y="58396"/>
                    <a:pt x="32855" y="43920"/>
                    <a:pt x="19115" y="33614"/>
                  </a:cubicBezTo>
                  <a:cubicBezTo>
                    <a:pt x="5374" y="23309"/>
                    <a:pt x="0" y="0"/>
                    <a:pt x="0" y="0"/>
                  </a:cubicBezTo>
                  <a:close/>
                </a:path>
              </a:pathLst>
            </a:custGeom>
            <a:solidFill>
              <a:srgbClr val="455A64">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37"/>
            <p:cNvSpPr/>
            <p:nvPr/>
          </p:nvSpPr>
          <p:spPr>
            <a:xfrm>
              <a:off x="3567350" y="766300"/>
              <a:ext cx="452150" cy="310500"/>
            </a:xfrm>
            <a:custGeom>
              <a:rect b="b" l="l" r="r" t="t"/>
              <a:pathLst>
                <a:path extrusionOk="0" h="12420" w="18086">
                  <a:moveTo>
                    <a:pt x="6210" y="0"/>
                  </a:moveTo>
                  <a:cubicBezTo>
                    <a:pt x="2781" y="0"/>
                    <a:pt x="0" y="2780"/>
                    <a:pt x="0" y="6210"/>
                  </a:cubicBezTo>
                  <a:cubicBezTo>
                    <a:pt x="0" y="9640"/>
                    <a:pt x="2781" y="12419"/>
                    <a:pt x="6210" y="12419"/>
                  </a:cubicBezTo>
                  <a:lnTo>
                    <a:pt x="11876" y="12419"/>
                  </a:lnTo>
                  <a:cubicBezTo>
                    <a:pt x="15305" y="12419"/>
                    <a:pt x="18086" y="9640"/>
                    <a:pt x="18086" y="6210"/>
                  </a:cubicBezTo>
                  <a:cubicBezTo>
                    <a:pt x="18086" y="2780"/>
                    <a:pt x="15305" y="0"/>
                    <a:pt x="118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37"/>
            <p:cNvSpPr/>
            <p:nvPr/>
          </p:nvSpPr>
          <p:spPr>
            <a:xfrm>
              <a:off x="3364800" y="3356850"/>
              <a:ext cx="857250" cy="294550"/>
            </a:xfrm>
            <a:custGeom>
              <a:rect b="b" l="l" r="r" t="t"/>
              <a:pathLst>
                <a:path extrusionOk="0" h="11782" w="34290">
                  <a:moveTo>
                    <a:pt x="1" y="0"/>
                  </a:moveTo>
                  <a:lnTo>
                    <a:pt x="1" y="3438"/>
                  </a:lnTo>
                  <a:lnTo>
                    <a:pt x="13062" y="11781"/>
                  </a:lnTo>
                  <a:lnTo>
                    <a:pt x="22117" y="11781"/>
                  </a:lnTo>
                  <a:lnTo>
                    <a:pt x="34289" y="3438"/>
                  </a:lnTo>
                  <a:lnTo>
                    <a:pt x="34289" y="0"/>
                  </a:lnTo>
                  <a:close/>
                </a:path>
              </a:pathLst>
            </a:custGeom>
            <a:solidFill>
              <a:srgbClr val="455A64">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3" name="Google Shape;2133;p37"/>
          <p:cNvSpPr/>
          <p:nvPr/>
        </p:nvSpPr>
        <p:spPr>
          <a:xfrm>
            <a:off x="6879950" y="1852700"/>
            <a:ext cx="792600" cy="792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37"/>
          <p:cNvSpPr/>
          <p:nvPr/>
        </p:nvSpPr>
        <p:spPr>
          <a:xfrm>
            <a:off x="8706925" y="305550"/>
            <a:ext cx="792600" cy="792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37"/>
          <p:cNvSpPr/>
          <p:nvPr/>
        </p:nvSpPr>
        <p:spPr>
          <a:xfrm>
            <a:off x="954625" y="717025"/>
            <a:ext cx="1464900" cy="14649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37"/>
          <p:cNvSpPr/>
          <p:nvPr/>
        </p:nvSpPr>
        <p:spPr>
          <a:xfrm>
            <a:off x="-444400" y="3169450"/>
            <a:ext cx="792600" cy="792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2140" name="Shape 2140"/>
        <p:cNvGrpSpPr/>
        <p:nvPr/>
      </p:nvGrpSpPr>
      <p:grpSpPr>
        <a:xfrm>
          <a:off x="0" y="0"/>
          <a:ext cx="0" cy="0"/>
          <a:chOff x="0" y="0"/>
          <a:chExt cx="0" cy="0"/>
        </a:xfrm>
      </p:grpSpPr>
      <p:sp>
        <p:nvSpPr>
          <p:cNvPr id="2141" name="Google Shape;2141;p38"/>
          <p:cNvSpPr txBox="1"/>
          <p:nvPr>
            <p:ph type="title"/>
          </p:nvPr>
        </p:nvSpPr>
        <p:spPr>
          <a:xfrm>
            <a:off x="565100" y="45445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APPENDIX I</a:t>
            </a:r>
            <a:endParaRPr/>
          </a:p>
        </p:txBody>
      </p:sp>
      <p:graphicFrame>
        <p:nvGraphicFramePr>
          <p:cNvPr id="2142" name="Google Shape;2142;p38"/>
          <p:cNvGraphicFramePr/>
          <p:nvPr/>
        </p:nvGraphicFramePr>
        <p:xfrm>
          <a:off x="565100" y="1302450"/>
          <a:ext cx="3000000" cy="3000000"/>
        </p:xfrm>
        <a:graphic>
          <a:graphicData uri="http://schemas.openxmlformats.org/drawingml/2006/table">
            <a:tbl>
              <a:tblPr>
                <a:noFill/>
                <a:tableStyleId>{7709D9D7-2083-4B3F-B347-A6F3DEE0AF94}</a:tableStyleId>
              </a:tblPr>
              <a:tblGrid>
                <a:gridCol w="2543675"/>
                <a:gridCol w="5596125"/>
              </a:tblGrid>
              <a:tr h="1962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ALGORITHM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7B7B7"/>
                    </a:solidFill>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DESCRIPTION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7B7B7"/>
                    </a:solidFill>
                  </a:tcPr>
                </a:tc>
              </a:tr>
              <a:tr h="43642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BAYESIAN NETWORK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 probabilistic graphical model that represents a set of variables and the class conditional probability and prior probability.</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734300">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DECISION TREE</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 decision support tool that creates and uses a tree-like model of decision and the outcomes . Also This algorithm classifies the data into smaller subsets where</a:t>
                      </a:r>
                      <a:endParaRPr sz="1000" u="none" cap="none" strike="noStrike">
                        <a:latin typeface="Spectral"/>
                        <a:ea typeface="Spectral"/>
                        <a:cs typeface="Spectral"/>
                        <a:sym typeface="Spectral"/>
                      </a:endParaRPr>
                    </a:p>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each subset contains responses of one class i.e either “yes” or “no”.</a:t>
                      </a:r>
                      <a:endParaRPr sz="1000" u="none" cap="none" strike="noStrike">
                        <a:latin typeface="Spectral"/>
                        <a:ea typeface="Spectral"/>
                        <a:cs typeface="Spectral"/>
                        <a:sym typeface="Spectral"/>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19550">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SUPPORT VECTOR MACHINE(SVM)</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 boundary detection algorithm to find a hyperplane in an N dimensional space that classified data points. It works by separating data points to their respective classes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3300">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CLUSTERING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Algorithms such as k-means clustering  find k centroids by dividing the data into k clusters</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3642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DEEP LEARNING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Subset of ML that has networks that can learn unsupervised from the data that is unstructured or unlabeled. Most common model is CNN.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6511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ARTIFICIAL NEURAL NETWORK(ANN)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It is  a computational and mathematical model that is  inspired by the biological nervous system. The weights in the network learn to reduce the error between actual and prediction</a:t>
                      </a:r>
                      <a:endParaRPr sz="1000" u="none" cap="none" strike="noStrike">
                        <a:latin typeface="Spectral"/>
                        <a:ea typeface="Spectral"/>
                        <a:cs typeface="Spectral"/>
                        <a:sym typeface="Spectral"/>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2146" name="Shape 2146"/>
        <p:cNvGrpSpPr/>
        <p:nvPr/>
      </p:nvGrpSpPr>
      <p:grpSpPr>
        <a:xfrm>
          <a:off x="0" y="0"/>
          <a:ext cx="0" cy="0"/>
          <a:chOff x="0" y="0"/>
          <a:chExt cx="0" cy="0"/>
        </a:xfrm>
      </p:grpSpPr>
      <p:sp>
        <p:nvSpPr>
          <p:cNvPr id="2147" name="Google Shape;2147;p39"/>
          <p:cNvSpPr txBox="1"/>
          <p:nvPr>
            <p:ph type="title"/>
          </p:nvPr>
        </p:nvSpPr>
        <p:spPr>
          <a:xfrm>
            <a:off x="560900" y="453925"/>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APPENDIX II</a:t>
            </a:r>
            <a:endParaRPr/>
          </a:p>
        </p:txBody>
      </p:sp>
      <p:graphicFrame>
        <p:nvGraphicFramePr>
          <p:cNvPr id="2148" name="Google Shape;2148;p39"/>
          <p:cNvGraphicFramePr/>
          <p:nvPr/>
        </p:nvGraphicFramePr>
        <p:xfrm>
          <a:off x="560900" y="1483588"/>
          <a:ext cx="3000000" cy="3000000"/>
        </p:xfrm>
        <a:graphic>
          <a:graphicData uri="http://schemas.openxmlformats.org/drawingml/2006/table">
            <a:tbl>
              <a:tblPr>
                <a:noFill/>
                <a:tableStyleId>{7709D9D7-2083-4B3F-B347-A6F3DEE0AF94}</a:tableStyleId>
              </a:tblPr>
              <a:tblGrid>
                <a:gridCol w="1763225"/>
                <a:gridCol w="3926375"/>
              </a:tblGrid>
              <a:tr h="247650">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Example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CCCCC"/>
                    </a:solidFill>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Instances of data used for learning.</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CCCCC"/>
                    </a:solidFill>
                  </a:tcPr>
                </a:tc>
              </a:tr>
              <a:tr h="3714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Test Sample</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Examples used for evaluating ML algorithm performance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247650">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Training Sample</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Examples used for training Ml algorithm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714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Validation Sample</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Examples used for tuning the parameters of a learning sample .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247650">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Features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Set of attributes associated with an example.</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247650">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Hyperparatmeters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Parameter used as input in ML algorithms.</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247650">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Label </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Values assigned to Examples</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283" name="Shape 283"/>
        <p:cNvGrpSpPr/>
        <p:nvPr/>
      </p:nvGrpSpPr>
      <p:grpSpPr>
        <a:xfrm>
          <a:off x="0" y="0"/>
          <a:ext cx="0" cy="0"/>
          <a:chOff x="0" y="0"/>
          <a:chExt cx="0" cy="0"/>
        </a:xfrm>
      </p:grpSpPr>
      <p:sp>
        <p:nvSpPr>
          <p:cNvPr id="284" name="Google Shape;284;p4"/>
          <p:cNvSpPr txBox="1"/>
          <p:nvPr>
            <p:ph type="title"/>
          </p:nvPr>
        </p:nvSpPr>
        <p:spPr>
          <a:xfrm>
            <a:off x="1970350" y="424800"/>
            <a:ext cx="24747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                  Introduction</a:t>
            </a:r>
            <a:endParaRPr/>
          </a:p>
        </p:txBody>
      </p:sp>
      <p:sp>
        <p:nvSpPr>
          <p:cNvPr id="285" name="Google Shape;285;p4"/>
          <p:cNvSpPr txBox="1"/>
          <p:nvPr>
            <p:ph idx="1" type="body"/>
          </p:nvPr>
        </p:nvSpPr>
        <p:spPr>
          <a:xfrm>
            <a:off x="727375" y="1872600"/>
            <a:ext cx="5164200" cy="188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t>Machine learning , Artificial intelligence and deep learning are evolving concepts in today’s era and used in almost every field . Agriculture plays an important role in sustaining human life and activities. To ensure food security for this ever-growing population , we need to sustain agriculture. </a:t>
            </a:r>
            <a:endParaRPr sz="1400"/>
          </a:p>
          <a:p>
            <a:pPr indent="0" lvl="0" marL="0" rtl="0" algn="l">
              <a:lnSpc>
                <a:spcPct val="100000"/>
              </a:lnSpc>
              <a:spcBef>
                <a:spcPts val="1600"/>
              </a:spcBef>
              <a:spcAft>
                <a:spcPts val="1600"/>
              </a:spcAft>
              <a:buSzPts val="1600"/>
              <a:buNone/>
            </a:pPr>
            <a:r>
              <a:rPr lang="en" sz="1400"/>
              <a:t>Now these activities should not only focus on productivity but also limiting harmful impacts on the environment.  Agriculture Supply chain consists of organizations that are responsible for production and distribution of fruits , cereals,vegetables etc. ASCs are facing tremendous pressure nowadays for delivering the right quantities. We would try to develop decision support systems to predict product quality , semi-arid regions , irrigation requirements and improving farming practices. </a:t>
            </a:r>
            <a:endParaRPr sz="1400"/>
          </a:p>
        </p:txBody>
      </p:sp>
      <p:grpSp>
        <p:nvGrpSpPr>
          <p:cNvPr id="286" name="Google Shape;286;p4"/>
          <p:cNvGrpSpPr/>
          <p:nvPr/>
        </p:nvGrpSpPr>
        <p:grpSpPr>
          <a:xfrm>
            <a:off x="4499274" y="1286953"/>
            <a:ext cx="4727753" cy="3576073"/>
            <a:chOff x="24704" y="331325"/>
            <a:chExt cx="7142700" cy="5050950"/>
          </a:xfrm>
        </p:grpSpPr>
        <p:sp>
          <p:nvSpPr>
            <p:cNvPr id="287" name="Google Shape;287;p4"/>
            <p:cNvSpPr/>
            <p:nvPr/>
          </p:nvSpPr>
          <p:spPr>
            <a:xfrm>
              <a:off x="5971325" y="4136400"/>
              <a:ext cx="612075" cy="479775"/>
            </a:xfrm>
            <a:custGeom>
              <a:rect b="b" l="l" r="r" t="t"/>
              <a:pathLst>
                <a:path extrusionOk="0" h="19191" w="24483">
                  <a:moveTo>
                    <a:pt x="16666" y="1"/>
                  </a:moveTo>
                  <a:cubicBezTo>
                    <a:pt x="14233" y="1"/>
                    <a:pt x="11956" y="1598"/>
                    <a:pt x="10718" y="3706"/>
                  </a:cubicBezTo>
                  <a:cubicBezTo>
                    <a:pt x="9601" y="5606"/>
                    <a:pt x="9139" y="7971"/>
                    <a:pt x="7458" y="9393"/>
                  </a:cubicBezTo>
                  <a:cubicBezTo>
                    <a:pt x="6566" y="10149"/>
                    <a:pt x="5434" y="10540"/>
                    <a:pt x="4356" y="10992"/>
                  </a:cubicBezTo>
                  <a:cubicBezTo>
                    <a:pt x="3280" y="11445"/>
                    <a:pt x="2089" y="11951"/>
                    <a:pt x="1529" y="12975"/>
                  </a:cubicBezTo>
                  <a:cubicBezTo>
                    <a:pt x="0" y="15771"/>
                    <a:pt x="1983" y="18174"/>
                    <a:pt x="2872" y="18932"/>
                  </a:cubicBezTo>
                  <a:lnTo>
                    <a:pt x="3216" y="18695"/>
                  </a:lnTo>
                  <a:lnTo>
                    <a:pt x="19025" y="19177"/>
                  </a:lnTo>
                  <a:cubicBezTo>
                    <a:pt x="19274" y="19185"/>
                    <a:pt x="19528" y="19191"/>
                    <a:pt x="19783" y="19191"/>
                  </a:cubicBezTo>
                  <a:cubicBezTo>
                    <a:pt x="21039" y="19191"/>
                    <a:pt x="22324" y="19043"/>
                    <a:pt x="23229" y="18213"/>
                  </a:cubicBezTo>
                  <a:cubicBezTo>
                    <a:pt x="24410" y="17132"/>
                    <a:pt x="24482" y="15327"/>
                    <a:pt x="24469" y="13726"/>
                  </a:cubicBezTo>
                  <a:cubicBezTo>
                    <a:pt x="24446" y="10831"/>
                    <a:pt x="24409" y="7853"/>
                    <a:pt x="23314" y="5171"/>
                  </a:cubicBezTo>
                  <a:cubicBezTo>
                    <a:pt x="22222" y="2489"/>
                    <a:pt x="19809" y="137"/>
                    <a:pt x="16917" y="6"/>
                  </a:cubicBezTo>
                  <a:cubicBezTo>
                    <a:pt x="16833" y="3"/>
                    <a:pt x="16750" y="1"/>
                    <a:pt x="16666" y="1"/>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
            <p:cNvSpPr/>
            <p:nvPr/>
          </p:nvSpPr>
          <p:spPr>
            <a:xfrm>
              <a:off x="5790350" y="3671225"/>
              <a:ext cx="945025" cy="1106550"/>
            </a:xfrm>
            <a:custGeom>
              <a:rect b="b" l="l" r="r" t="t"/>
              <a:pathLst>
                <a:path extrusionOk="0" h="44262" w="37801">
                  <a:moveTo>
                    <a:pt x="4304" y="377"/>
                  </a:moveTo>
                  <a:cubicBezTo>
                    <a:pt x="4453" y="1161"/>
                    <a:pt x="5144" y="5436"/>
                    <a:pt x="6068" y="11239"/>
                  </a:cubicBezTo>
                  <a:lnTo>
                    <a:pt x="2274" y="11239"/>
                  </a:lnTo>
                  <a:lnTo>
                    <a:pt x="443" y="377"/>
                  </a:lnTo>
                  <a:close/>
                  <a:moveTo>
                    <a:pt x="12351" y="376"/>
                  </a:moveTo>
                  <a:lnTo>
                    <a:pt x="13199" y="11239"/>
                  </a:lnTo>
                  <a:lnTo>
                    <a:pt x="6447" y="11239"/>
                  </a:lnTo>
                  <a:cubicBezTo>
                    <a:pt x="6209" y="9738"/>
                    <a:pt x="5981" y="8319"/>
                    <a:pt x="5777" y="7040"/>
                  </a:cubicBezTo>
                  <a:cubicBezTo>
                    <a:pt x="5073" y="2649"/>
                    <a:pt x="4807" y="996"/>
                    <a:pt x="4662" y="376"/>
                  </a:cubicBezTo>
                  <a:close/>
                  <a:moveTo>
                    <a:pt x="19706" y="377"/>
                  </a:moveTo>
                  <a:lnTo>
                    <a:pt x="19958" y="11239"/>
                  </a:lnTo>
                  <a:lnTo>
                    <a:pt x="13576" y="11239"/>
                  </a:lnTo>
                  <a:lnTo>
                    <a:pt x="12727" y="377"/>
                  </a:lnTo>
                  <a:close/>
                  <a:moveTo>
                    <a:pt x="27262" y="377"/>
                  </a:moveTo>
                  <a:lnTo>
                    <a:pt x="26900" y="11239"/>
                  </a:lnTo>
                  <a:lnTo>
                    <a:pt x="20332" y="11239"/>
                  </a:lnTo>
                  <a:lnTo>
                    <a:pt x="20082" y="377"/>
                  </a:lnTo>
                  <a:close/>
                  <a:moveTo>
                    <a:pt x="32850" y="377"/>
                  </a:moveTo>
                  <a:lnTo>
                    <a:pt x="31917" y="11239"/>
                  </a:lnTo>
                  <a:lnTo>
                    <a:pt x="27275" y="11239"/>
                  </a:lnTo>
                  <a:lnTo>
                    <a:pt x="27638" y="377"/>
                  </a:lnTo>
                  <a:close/>
                  <a:moveTo>
                    <a:pt x="37377" y="377"/>
                  </a:moveTo>
                  <a:lnTo>
                    <a:pt x="36097" y="11239"/>
                  </a:lnTo>
                  <a:lnTo>
                    <a:pt x="32293" y="11239"/>
                  </a:lnTo>
                  <a:lnTo>
                    <a:pt x="33225" y="377"/>
                  </a:lnTo>
                  <a:close/>
                  <a:moveTo>
                    <a:pt x="31675" y="14050"/>
                  </a:moveTo>
                  <a:lnTo>
                    <a:pt x="30669" y="25779"/>
                  </a:lnTo>
                  <a:lnTo>
                    <a:pt x="26790" y="25779"/>
                  </a:lnTo>
                  <a:lnTo>
                    <a:pt x="27182" y="14050"/>
                  </a:lnTo>
                  <a:close/>
                  <a:moveTo>
                    <a:pt x="35767" y="14050"/>
                  </a:moveTo>
                  <a:lnTo>
                    <a:pt x="34384" y="25779"/>
                  </a:lnTo>
                  <a:lnTo>
                    <a:pt x="31047" y="25779"/>
                  </a:lnTo>
                  <a:lnTo>
                    <a:pt x="32053" y="14050"/>
                  </a:lnTo>
                  <a:close/>
                  <a:moveTo>
                    <a:pt x="6516" y="14052"/>
                  </a:moveTo>
                  <a:cubicBezTo>
                    <a:pt x="7091" y="17674"/>
                    <a:pt x="7729" y="21709"/>
                    <a:pt x="8371" y="25779"/>
                  </a:cubicBezTo>
                  <a:lnTo>
                    <a:pt x="8371" y="25781"/>
                  </a:lnTo>
                  <a:lnTo>
                    <a:pt x="4724" y="25781"/>
                  </a:lnTo>
                  <a:lnTo>
                    <a:pt x="2747" y="14052"/>
                  </a:lnTo>
                  <a:close/>
                  <a:moveTo>
                    <a:pt x="13420" y="14052"/>
                  </a:moveTo>
                  <a:lnTo>
                    <a:pt x="14334" y="25781"/>
                  </a:lnTo>
                  <a:lnTo>
                    <a:pt x="8752" y="25781"/>
                  </a:lnTo>
                  <a:cubicBezTo>
                    <a:pt x="8564" y="24590"/>
                    <a:pt x="8373" y="23386"/>
                    <a:pt x="8183" y="22181"/>
                  </a:cubicBezTo>
                  <a:cubicBezTo>
                    <a:pt x="7745" y="19412"/>
                    <a:pt x="7306" y="16645"/>
                    <a:pt x="6895" y="14052"/>
                  </a:cubicBezTo>
                  <a:close/>
                  <a:moveTo>
                    <a:pt x="20023" y="14052"/>
                  </a:moveTo>
                  <a:lnTo>
                    <a:pt x="20294" y="25781"/>
                  </a:lnTo>
                  <a:lnTo>
                    <a:pt x="14712" y="25781"/>
                  </a:lnTo>
                  <a:lnTo>
                    <a:pt x="13795" y="14052"/>
                  </a:lnTo>
                  <a:close/>
                  <a:moveTo>
                    <a:pt x="26806" y="14052"/>
                  </a:moveTo>
                  <a:lnTo>
                    <a:pt x="26414" y="25781"/>
                  </a:lnTo>
                  <a:lnTo>
                    <a:pt x="20668" y="25781"/>
                  </a:lnTo>
                  <a:lnTo>
                    <a:pt x="20397" y="14052"/>
                  </a:lnTo>
                  <a:close/>
                  <a:moveTo>
                    <a:pt x="8815" y="28593"/>
                  </a:moveTo>
                  <a:cubicBezTo>
                    <a:pt x="9371" y="32119"/>
                    <a:pt x="9918" y="35595"/>
                    <a:pt x="10419" y="38783"/>
                  </a:cubicBezTo>
                  <a:lnTo>
                    <a:pt x="6914" y="38783"/>
                  </a:lnTo>
                  <a:lnTo>
                    <a:pt x="5197" y="28593"/>
                  </a:lnTo>
                  <a:close/>
                  <a:moveTo>
                    <a:pt x="14555" y="28593"/>
                  </a:moveTo>
                  <a:lnTo>
                    <a:pt x="15350" y="38783"/>
                  </a:lnTo>
                  <a:lnTo>
                    <a:pt x="10800" y="38783"/>
                  </a:lnTo>
                  <a:cubicBezTo>
                    <a:pt x="10367" y="36031"/>
                    <a:pt x="9803" y="32456"/>
                    <a:pt x="9196" y="28593"/>
                  </a:cubicBezTo>
                  <a:close/>
                  <a:moveTo>
                    <a:pt x="20360" y="28593"/>
                  </a:moveTo>
                  <a:lnTo>
                    <a:pt x="20595" y="38783"/>
                  </a:lnTo>
                  <a:lnTo>
                    <a:pt x="15726" y="38783"/>
                  </a:lnTo>
                  <a:lnTo>
                    <a:pt x="14931" y="28593"/>
                  </a:lnTo>
                  <a:close/>
                  <a:moveTo>
                    <a:pt x="26321" y="28593"/>
                  </a:moveTo>
                  <a:lnTo>
                    <a:pt x="25980" y="38783"/>
                  </a:lnTo>
                  <a:lnTo>
                    <a:pt x="20971" y="38783"/>
                  </a:lnTo>
                  <a:lnTo>
                    <a:pt x="20734" y="28593"/>
                  </a:lnTo>
                  <a:close/>
                  <a:moveTo>
                    <a:pt x="30428" y="28593"/>
                  </a:moveTo>
                  <a:lnTo>
                    <a:pt x="29554" y="38783"/>
                  </a:lnTo>
                  <a:lnTo>
                    <a:pt x="26356" y="38783"/>
                  </a:lnTo>
                  <a:lnTo>
                    <a:pt x="26695" y="28593"/>
                  </a:lnTo>
                  <a:close/>
                  <a:moveTo>
                    <a:pt x="34052" y="28593"/>
                  </a:moveTo>
                  <a:lnTo>
                    <a:pt x="32851" y="38783"/>
                  </a:lnTo>
                  <a:lnTo>
                    <a:pt x="29929" y="38783"/>
                  </a:lnTo>
                  <a:lnTo>
                    <a:pt x="30805" y="28593"/>
                  </a:lnTo>
                  <a:close/>
                  <a:moveTo>
                    <a:pt x="0" y="0"/>
                  </a:moveTo>
                  <a:lnTo>
                    <a:pt x="6810" y="40414"/>
                  </a:lnTo>
                  <a:cubicBezTo>
                    <a:pt x="7107" y="42179"/>
                    <a:pt x="8391" y="43540"/>
                    <a:pt x="10037" y="44012"/>
                  </a:cubicBezTo>
                  <a:cubicBezTo>
                    <a:pt x="10080" y="44026"/>
                    <a:pt x="10125" y="44036"/>
                    <a:pt x="10169" y="44048"/>
                  </a:cubicBezTo>
                  <a:cubicBezTo>
                    <a:pt x="10282" y="44077"/>
                    <a:pt x="10390" y="44115"/>
                    <a:pt x="10506" y="44134"/>
                  </a:cubicBezTo>
                  <a:cubicBezTo>
                    <a:pt x="10759" y="44185"/>
                    <a:pt x="11015" y="44214"/>
                    <a:pt x="11273" y="44222"/>
                  </a:cubicBezTo>
                  <a:cubicBezTo>
                    <a:pt x="11277" y="44236"/>
                    <a:pt x="11278" y="44249"/>
                    <a:pt x="11280" y="44262"/>
                  </a:cubicBezTo>
                  <a:lnTo>
                    <a:pt x="11465" y="44232"/>
                  </a:lnTo>
                  <a:lnTo>
                    <a:pt x="28312" y="44232"/>
                  </a:lnTo>
                  <a:cubicBezTo>
                    <a:pt x="28623" y="44232"/>
                    <a:pt x="28933" y="44201"/>
                    <a:pt x="29237" y="44141"/>
                  </a:cubicBezTo>
                  <a:cubicBezTo>
                    <a:pt x="31228" y="43834"/>
                    <a:pt x="32820" y="42244"/>
                    <a:pt x="33062" y="40190"/>
                  </a:cubicBezTo>
                  <a:lnTo>
                    <a:pt x="36345" y="12345"/>
                  </a:lnTo>
                  <a:lnTo>
                    <a:pt x="36494" y="11237"/>
                  </a:lnTo>
                  <a:lnTo>
                    <a:pt x="36476" y="11237"/>
                  </a:lnTo>
                  <a:lnTo>
                    <a:pt x="37776" y="209"/>
                  </a:lnTo>
                  <a:lnTo>
                    <a:pt x="3780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
            <p:cNvSpPr/>
            <p:nvPr/>
          </p:nvSpPr>
          <p:spPr>
            <a:xfrm>
              <a:off x="24704" y="5031667"/>
              <a:ext cx="7142700" cy="12800"/>
            </a:xfrm>
            <a:custGeom>
              <a:rect b="b" l="l" r="r" t="t"/>
              <a:pathLst>
                <a:path extrusionOk="0" h="512" w="285708">
                  <a:moveTo>
                    <a:pt x="142861" y="1"/>
                  </a:moveTo>
                  <a:cubicBezTo>
                    <a:pt x="63950" y="1"/>
                    <a:pt x="0" y="115"/>
                    <a:pt x="0" y="255"/>
                  </a:cubicBezTo>
                  <a:cubicBezTo>
                    <a:pt x="0" y="398"/>
                    <a:pt x="63950" y="512"/>
                    <a:pt x="142861" y="512"/>
                  </a:cubicBezTo>
                  <a:cubicBezTo>
                    <a:pt x="221745" y="512"/>
                    <a:pt x="285708" y="398"/>
                    <a:pt x="285708" y="255"/>
                  </a:cubicBezTo>
                  <a:cubicBezTo>
                    <a:pt x="285708" y="117"/>
                    <a:pt x="221746" y="1"/>
                    <a:pt x="14286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
            <p:cNvSpPr/>
            <p:nvPr/>
          </p:nvSpPr>
          <p:spPr>
            <a:xfrm>
              <a:off x="2653700" y="2183450"/>
              <a:ext cx="114725" cy="2600750"/>
            </a:xfrm>
            <a:custGeom>
              <a:rect b="b" l="l" r="r" t="t"/>
              <a:pathLst>
                <a:path extrusionOk="0" h="104030" w="4589">
                  <a:moveTo>
                    <a:pt x="0" y="1"/>
                  </a:moveTo>
                  <a:lnTo>
                    <a:pt x="0" y="104029"/>
                  </a:lnTo>
                  <a:lnTo>
                    <a:pt x="4588" y="104029"/>
                  </a:lnTo>
                  <a:cubicBezTo>
                    <a:pt x="4588" y="104029"/>
                    <a:pt x="4471" y="659"/>
                    <a:pt x="45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
            <p:cNvSpPr/>
            <p:nvPr/>
          </p:nvSpPr>
          <p:spPr>
            <a:xfrm>
              <a:off x="4639125" y="2410650"/>
              <a:ext cx="114725" cy="2368925"/>
            </a:xfrm>
            <a:custGeom>
              <a:rect b="b" l="l" r="r" t="t"/>
              <a:pathLst>
                <a:path extrusionOk="0" h="94757" w="4589">
                  <a:moveTo>
                    <a:pt x="1" y="0"/>
                  </a:moveTo>
                  <a:lnTo>
                    <a:pt x="1" y="94757"/>
                  </a:lnTo>
                  <a:lnTo>
                    <a:pt x="4589" y="94757"/>
                  </a:lnTo>
                  <a:cubicBezTo>
                    <a:pt x="4589" y="94757"/>
                    <a:pt x="4471" y="659"/>
                    <a:pt x="458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
            <p:cNvSpPr/>
            <p:nvPr/>
          </p:nvSpPr>
          <p:spPr>
            <a:xfrm>
              <a:off x="5216075" y="1979050"/>
              <a:ext cx="114725" cy="2800525"/>
            </a:xfrm>
            <a:custGeom>
              <a:rect b="b" l="l" r="r" t="t"/>
              <a:pathLst>
                <a:path extrusionOk="0" h="112021" w="4589">
                  <a:moveTo>
                    <a:pt x="0" y="0"/>
                  </a:moveTo>
                  <a:lnTo>
                    <a:pt x="0" y="112021"/>
                  </a:lnTo>
                  <a:lnTo>
                    <a:pt x="4588" y="112021"/>
                  </a:lnTo>
                  <a:cubicBezTo>
                    <a:pt x="4588" y="112021"/>
                    <a:pt x="4470" y="658"/>
                    <a:pt x="45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
            <p:cNvSpPr/>
            <p:nvPr/>
          </p:nvSpPr>
          <p:spPr>
            <a:xfrm>
              <a:off x="5183475" y="1212550"/>
              <a:ext cx="114900" cy="857650"/>
            </a:xfrm>
            <a:custGeom>
              <a:rect b="b" l="l" r="r" t="t"/>
              <a:pathLst>
                <a:path extrusionOk="0" h="34306" w="4596">
                  <a:moveTo>
                    <a:pt x="4239" y="1"/>
                  </a:moveTo>
                  <a:lnTo>
                    <a:pt x="4239" y="1"/>
                  </a:lnTo>
                  <a:cubicBezTo>
                    <a:pt x="4236" y="1"/>
                    <a:pt x="4233" y="4"/>
                    <a:pt x="4229" y="9"/>
                  </a:cubicBezTo>
                  <a:lnTo>
                    <a:pt x="1003" y="424"/>
                  </a:lnTo>
                  <a:lnTo>
                    <a:pt x="1" y="34306"/>
                  </a:lnTo>
                  <a:lnTo>
                    <a:pt x="4229" y="33656"/>
                  </a:lnTo>
                  <a:cubicBezTo>
                    <a:pt x="4229" y="33656"/>
                    <a:pt x="4595" y="1"/>
                    <a:pt x="4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
            <p:cNvSpPr/>
            <p:nvPr/>
          </p:nvSpPr>
          <p:spPr>
            <a:xfrm>
              <a:off x="2640625" y="693975"/>
              <a:ext cx="2904775" cy="1768075"/>
            </a:xfrm>
            <a:custGeom>
              <a:rect b="b" l="l" r="r" t="t"/>
              <a:pathLst>
                <a:path extrusionOk="0" h="70723" w="116191">
                  <a:moveTo>
                    <a:pt x="31849" y="1"/>
                  </a:moveTo>
                  <a:lnTo>
                    <a:pt x="0" y="60569"/>
                  </a:lnTo>
                  <a:lnTo>
                    <a:pt x="82082" y="70712"/>
                  </a:lnTo>
                  <a:cubicBezTo>
                    <a:pt x="82080" y="70719"/>
                    <a:pt x="82079" y="70723"/>
                    <a:pt x="82081" y="70723"/>
                  </a:cubicBezTo>
                  <a:cubicBezTo>
                    <a:pt x="82273" y="70723"/>
                    <a:pt x="116191" y="7723"/>
                    <a:pt x="116191" y="7723"/>
                  </a:cubicBezTo>
                  <a:lnTo>
                    <a:pt x="115557" y="4837"/>
                  </a:lnTo>
                  <a:lnTo>
                    <a:pt x="3184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
            <p:cNvSpPr/>
            <p:nvPr/>
          </p:nvSpPr>
          <p:spPr>
            <a:xfrm>
              <a:off x="2609800" y="612875"/>
              <a:ext cx="2919775" cy="1791875"/>
            </a:xfrm>
            <a:custGeom>
              <a:rect b="b" l="l" r="r" t="t"/>
              <a:pathLst>
                <a:path extrusionOk="0" h="71675" w="116791">
                  <a:moveTo>
                    <a:pt x="31329" y="1"/>
                  </a:moveTo>
                  <a:lnTo>
                    <a:pt x="0" y="61326"/>
                  </a:lnTo>
                  <a:lnTo>
                    <a:pt x="82970" y="71675"/>
                  </a:lnTo>
                  <a:lnTo>
                    <a:pt x="82970" y="71675"/>
                  </a:lnTo>
                  <a:cubicBezTo>
                    <a:pt x="82885" y="70071"/>
                    <a:pt x="116790" y="7844"/>
                    <a:pt x="116790" y="7844"/>
                  </a:cubicBezTo>
                  <a:lnTo>
                    <a:pt x="313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
            <p:cNvSpPr/>
            <p:nvPr/>
          </p:nvSpPr>
          <p:spPr>
            <a:xfrm>
              <a:off x="3310050" y="723450"/>
              <a:ext cx="1590225" cy="1323525"/>
            </a:xfrm>
            <a:custGeom>
              <a:rect b="b" l="l" r="r" t="t"/>
              <a:pathLst>
                <a:path extrusionOk="0" h="52941" w="63609">
                  <a:moveTo>
                    <a:pt x="21234" y="1"/>
                  </a:moveTo>
                  <a:lnTo>
                    <a:pt x="0" y="47965"/>
                  </a:lnTo>
                  <a:lnTo>
                    <a:pt x="15254" y="49865"/>
                  </a:lnTo>
                  <a:lnTo>
                    <a:pt x="44719" y="52940"/>
                  </a:lnTo>
                  <a:lnTo>
                    <a:pt x="63609" y="5218"/>
                  </a:lnTo>
                  <a:lnTo>
                    <a:pt x="21234"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
            <p:cNvSpPr/>
            <p:nvPr/>
          </p:nvSpPr>
          <p:spPr>
            <a:xfrm>
              <a:off x="3956550" y="1015575"/>
              <a:ext cx="560100" cy="548025"/>
            </a:xfrm>
            <a:custGeom>
              <a:rect b="b" l="l" r="r" t="t"/>
              <a:pathLst>
                <a:path extrusionOk="0" h="21921" w="22404">
                  <a:moveTo>
                    <a:pt x="12337" y="170"/>
                  </a:moveTo>
                  <a:cubicBezTo>
                    <a:pt x="12898" y="170"/>
                    <a:pt x="13412" y="205"/>
                    <a:pt x="13869" y="239"/>
                  </a:cubicBezTo>
                  <a:cubicBezTo>
                    <a:pt x="14763" y="316"/>
                    <a:pt x="15454" y="416"/>
                    <a:pt x="15923" y="471"/>
                  </a:cubicBezTo>
                  <a:lnTo>
                    <a:pt x="16457" y="538"/>
                  </a:lnTo>
                  <a:cubicBezTo>
                    <a:pt x="16509" y="544"/>
                    <a:pt x="16551" y="548"/>
                    <a:pt x="16581" y="550"/>
                  </a:cubicBezTo>
                  <a:lnTo>
                    <a:pt x="16581" y="550"/>
                  </a:lnTo>
                  <a:cubicBezTo>
                    <a:pt x="16695" y="589"/>
                    <a:pt x="16879" y="652"/>
                    <a:pt x="17125" y="749"/>
                  </a:cubicBezTo>
                  <a:cubicBezTo>
                    <a:pt x="17763" y="997"/>
                    <a:pt x="18366" y="1332"/>
                    <a:pt x="18915" y="1743"/>
                  </a:cubicBezTo>
                  <a:cubicBezTo>
                    <a:pt x="19785" y="2389"/>
                    <a:pt x="20517" y="3202"/>
                    <a:pt x="21066" y="4136"/>
                  </a:cubicBezTo>
                  <a:cubicBezTo>
                    <a:pt x="21708" y="5214"/>
                    <a:pt x="22170" y="6639"/>
                    <a:pt x="22069" y="8223"/>
                  </a:cubicBezTo>
                  <a:cubicBezTo>
                    <a:pt x="21981" y="9797"/>
                    <a:pt x="21362" y="11511"/>
                    <a:pt x="20153" y="12925"/>
                  </a:cubicBezTo>
                  <a:cubicBezTo>
                    <a:pt x="19539" y="13623"/>
                    <a:pt x="18809" y="14258"/>
                    <a:pt x="17897" y="14650"/>
                  </a:cubicBezTo>
                  <a:cubicBezTo>
                    <a:pt x="16996" y="15067"/>
                    <a:pt x="16008" y="15375"/>
                    <a:pt x="15003" y="15726"/>
                  </a:cubicBezTo>
                  <a:cubicBezTo>
                    <a:pt x="14500" y="15900"/>
                    <a:pt x="13992" y="16082"/>
                    <a:pt x="13482" y="16290"/>
                  </a:cubicBezTo>
                  <a:cubicBezTo>
                    <a:pt x="13229" y="16393"/>
                    <a:pt x="12976" y="16509"/>
                    <a:pt x="12725" y="16628"/>
                  </a:cubicBezTo>
                  <a:lnTo>
                    <a:pt x="12349" y="16822"/>
                  </a:lnTo>
                  <a:cubicBezTo>
                    <a:pt x="12199" y="16914"/>
                    <a:pt x="12101" y="17015"/>
                    <a:pt x="11994" y="17118"/>
                  </a:cubicBezTo>
                  <a:cubicBezTo>
                    <a:pt x="11591" y="17536"/>
                    <a:pt x="11263" y="18011"/>
                    <a:pt x="10993" y="18529"/>
                  </a:cubicBezTo>
                  <a:cubicBezTo>
                    <a:pt x="10714" y="19052"/>
                    <a:pt x="10570" y="19614"/>
                    <a:pt x="10310" y="20105"/>
                  </a:cubicBezTo>
                  <a:cubicBezTo>
                    <a:pt x="10057" y="20602"/>
                    <a:pt x="9729" y="21076"/>
                    <a:pt x="9255" y="21334"/>
                  </a:cubicBezTo>
                  <a:cubicBezTo>
                    <a:pt x="8916" y="21514"/>
                    <a:pt x="8523" y="21575"/>
                    <a:pt x="8115" y="21575"/>
                  </a:cubicBezTo>
                  <a:cubicBezTo>
                    <a:pt x="7950" y="21575"/>
                    <a:pt x="7784" y="21565"/>
                    <a:pt x="7617" y="21549"/>
                  </a:cubicBezTo>
                  <a:lnTo>
                    <a:pt x="4017" y="21126"/>
                  </a:lnTo>
                  <a:cubicBezTo>
                    <a:pt x="3413" y="21048"/>
                    <a:pt x="2810" y="20958"/>
                    <a:pt x="2224" y="20844"/>
                  </a:cubicBezTo>
                  <a:cubicBezTo>
                    <a:pt x="1655" y="20724"/>
                    <a:pt x="1071" y="20540"/>
                    <a:pt x="667" y="20187"/>
                  </a:cubicBezTo>
                  <a:cubicBezTo>
                    <a:pt x="476" y="20006"/>
                    <a:pt x="367" y="19782"/>
                    <a:pt x="409" y="19540"/>
                  </a:cubicBezTo>
                  <a:cubicBezTo>
                    <a:pt x="442" y="19305"/>
                    <a:pt x="589" y="19026"/>
                    <a:pt x="708" y="18769"/>
                  </a:cubicBezTo>
                  <a:cubicBezTo>
                    <a:pt x="966" y="18248"/>
                    <a:pt x="1247" y="17739"/>
                    <a:pt x="1525" y="17232"/>
                  </a:cubicBezTo>
                  <a:lnTo>
                    <a:pt x="2350" y="15722"/>
                  </a:lnTo>
                  <a:lnTo>
                    <a:pt x="2546" y="15343"/>
                  </a:lnTo>
                  <a:lnTo>
                    <a:pt x="2642" y="15151"/>
                  </a:lnTo>
                  <a:cubicBezTo>
                    <a:pt x="2676" y="15081"/>
                    <a:pt x="2711" y="14965"/>
                    <a:pt x="2711" y="14890"/>
                  </a:cubicBezTo>
                  <a:cubicBezTo>
                    <a:pt x="2729" y="14557"/>
                    <a:pt x="2652" y="14286"/>
                    <a:pt x="2588" y="14008"/>
                  </a:cubicBezTo>
                  <a:cubicBezTo>
                    <a:pt x="2304" y="12917"/>
                    <a:pt x="1927" y="11900"/>
                    <a:pt x="1719" y="10871"/>
                  </a:cubicBezTo>
                  <a:cubicBezTo>
                    <a:pt x="1294" y="8821"/>
                    <a:pt x="1886" y="6779"/>
                    <a:pt x="2859" y="5211"/>
                  </a:cubicBezTo>
                  <a:cubicBezTo>
                    <a:pt x="3842" y="3630"/>
                    <a:pt x="5183" y="2431"/>
                    <a:pt x="6582" y="1688"/>
                  </a:cubicBezTo>
                  <a:cubicBezTo>
                    <a:pt x="7985" y="933"/>
                    <a:pt x="9373" y="471"/>
                    <a:pt x="10624" y="293"/>
                  </a:cubicBezTo>
                  <a:cubicBezTo>
                    <a:pt x="11233" y="201"/>
                    <a:pt x="11806" y="170"/>
                    <a:pt x="12337" y="170"/>
                  </a:cubicBezTo>
                  <a:close/>
                  <a:moveTo>
                    <a:pt x="12111" y="0"/>
                  </a:moveTo>
                  <a:cubicBezTo>
                    <a:pt x="11638" y="0"/>
                    <a:pt x="11132" y="27"/>
                    <a:pt x="10596" y="100"/>
                  </a:cubicBezTo>
                  <a:cubicBezTo>
                    <a:pt x="9317" y="264"/>
                    <a:pt x="7900" y="716"/>
                    <a:pt x="6466" y="1471"/>
                  </a:cubicBezTo>
                  <a:cubicBezTo>
                    <a:pt x="5025" y="2220"/>
                    <a:pt x="3638" y="3437"/>
                    <a:pt x="2616" y="5059"/>
                  </a:cubicBezTo>
                  <a:cubicBezTo>
                    <a:pt x="1602" y="6666"/>
                    <a:pt x="969" y="8782"/>
                    <a:pt x="1406" y="10936"/>
                  </a:cubicBezTo>
                  <a:cubicBezTo>
                    <a:pt x="1615" y="11993"/>
                    <a:pt x="1994" y="13027"/>
                    <a:pt x="2266" y="14088"/>
                  </a:cubicBezTo>
                  <a:cubicBezTo>
                    <a:pt x="2328" y="14350"/>
                    <a:pt x="2394" y="14629"/>
                    <a:pt x="2377" y="14859"/>
                  </a:cubicBezTo>
                  <a:cubicBezTo>
                    <a:pt x="2376" y="14908"/>
                    <a:pt x="2364" y="14957"/>
                    <a:pt x="2343" y="15003"/>
                  </a:cubicBezTo>
                  <a:lnTo>
                    <a:pt x="2247" y="15189"/>
                  </a:lnTo>
                  <a:lnTo>
                    <a:pt x="2052" y="15563"/>
                  </a:lnTo>
                  <a:cubicBezTo>
                    <a:pt x="1780" y="16060"/>
                    <a:pt x="1507" y="16559"/>
                    <a:pt x="1226" y="17067"/>
                  </a:cubicBezTo>
                  <a:cubicBezTo>
                    <a:pt x="947" y="17575"/>
                    <a:pt x="664" y="18085"/>
                    <a:pt x="399" y="18619"/>
                  </a:cubicBezTo>
                  <a:cubicBezTo>
                    <a:pt x="275" y="18893"/>
                    <a:pt x="127" y="19143"/>
                    <a:pt x="68" y="19495"/>
                  </a:cubicBezTo>
                  <a:cubicBezTo>
                    <a:pt x="1" y="19851"/>
                    <a:pt x="187" y="20221"/>
                    <a:pt x="432" y="20440"/>
                  </a:cubicBezTo>
                  <a:cubicBezTo>
                    <a:pt x="938" y="20878"/>
                    <a:pt x="1553" y="21053"/>
                    <a:pt x="2157" y="21185"/>
                  </a:cubicBezTo>
                  <a:cubicBezTo>
                    <a:pt x="2758" y="21303"/>
                    <a:pt x="3362" y="21391"/>
                    <a:pt x="3973" y="21471"/>
                  </a:cubicBezTo>
                  <a:lnTo>
                    <a:pt x="7588" y="21894"/>
                  </a:lnTo>
                  <a:cubicBezTo>
                    <a:pt x="7758" y="21910"/>
                    <a:pt x="7934" y="21920"/>
                    <a:pt x="8111" y="21920"/>
                  </a:cubicBezTo>
                  <a:cubicBezTo>
                    <a:pt x="8554" y="21920"/>
                    <a:pt x="9008" y="21854"/>
                    <a:pt x="9419" y="21636"/>
                  </a:cubicBezTo>
                  <a:cubicBezTo>
                    <a:pt x="9989" y="21321"/>
                    <a:pt x="10350" y="20782"/>
                    <a:pt x="10614" y="20259"/>
                  </a:cubicBezTo>
                  <a:cubicBezTo>
                    <a:pt x="10892" y="19725"/>
                    <a:pt x="11034" y="19161"/>
                    <a:pt x="11294" y="18683"/>
                  </a:cubicBezTo>
                  <a:cubicBezTo>
                    <a:pt x="11545" y="18194"/>
                    <a:pt x="11862" y="17735"/>
                    <a:pt x="12230" y="17350"/>
                  </a:cubicBezTo>
                  <a:cubicBezTo>
                    <a:pt x="12321" y="17258"/>
                    <a:pt x="12424" y="17162"/>
                    <a:pt x="12509" y="17111"/>
                  </a:cubicBezTo>
                  <a:lnTo>
                    <a:pt x="12868" y="16924"/>
                  </a:lnTo>
                  <a:cubicBezTo>
                    <a:pt x="13113" y="16806"/>
                    <a:pt x="13358" y="16693"/>
                    <a:pt x="13607" y="16592"/>
                  </a:cubicBezTo>
                  <a:cubicBezTo>
                    <a:pt x="14105" y="16385"/>
                    <a:pt x="14608" y="16203"/>
                    <a:pt x="15108" y="16027"/>
                  </a:cubicBezTo>
                  <a:cubicBezTo>
                    <a:pt x="16107" y="15674"/>
                    <a:pt x="17099" y="15359"/>
                    <a:pt x="18026" y="14928"/>
                  </a:cubicBezTo>
                  <a:cubicBezTo>
                    <a:pt x="18970" y="14514"/>
                    <a:pt x="19749" y="13833"/>
                    <a:pt x="20372" y="13111"/>
                  </a:cubicBezTo>
                  <a:cubicBezTo>
                    <a:pt x="21615" y="11637"/>
                    <a:pt x="22239" y="9863"/>
                    <a:pt x="22314" y="8234"/>
                  </a:cubicBezTo>
                  <a:cubicBezTo>
                    <a:pt x="22404" y="6594"/>
                    <a:pt x="21907" y="5129"/>
                    <a:pt x="21233" y="4035"/>
                  </a:cubicBezTo>
                  <a:cubicBezTo>
                    <a:pt x="20659" y="3089"/>
                    <a:pt x="19896" y="2271"/>
                    <a:pt x="18993" y="1632"/>
                  </a:cubicBezTo>
                  <a:cubicBezTo>
                    <a:pt x="18253" y="1106"/>
                    <a:pt x="17598" y="834"/>
                    <a:pt x="17148" y="682"/>
                  </a:cubicBezTo>
                  <a:cubicBezTo>
                    <a:pt x="16697" y="530"/>
                    <a:pt x="16449" y="494"/>
                    <a:pt x="16449" y="494"/>
                  </a:cubicBezTo>
                  <a:lnTo>
                    <a:pt x="16449" y="494"/>
                  </a:lnTo>
                  <a:cubicBezTo>
                    <a:pt x="16448" y="496"/>
                    <a:pt x="16450" y="498"/>
                    <a:pt x="16454" y="501"/>
                  </a:cubicBezTo>
                  <a:lnTo>
                    <a:pt x="16454" y="501"/>
                  </a:lnTo>
                  <a:lnTo>
                    <a:pt x="15934" y="403"/>
                  </a:lnTo>
                  <a:cubicBezTo>
                    <a:pt x="15467" y="324"/>
                    <a:pt x="14779" y="202"/>
                    <a:pt x="13883" y="104"/>
                  </a:cubicBezTo>
                  <a:cubicBezTo>
                    <a:pt x="13363" y="52"/>
                    <a:pt x="12769" y="0"/>
                    <a:pt x="121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
            <p:cNvSpPr/>
            <p:nvPr/>
          </p:nvSpPr>
          <p:spPr>
            <a:xfrm>
              <a:off x="3902000" y="1500800"/>
              <a:ext cx="321675" cy="207225"/>
            </a:xfrm>
            <a:custGeom>
              <a:rect b="b" l="l" r="r" t="t"/>
              <a:pathLst>
                <a:path extrusionOk="0" h="8289" w="12867">
                  <a:moveTo>
                    <a:pt x="2377" y="0"/>
                  </a:moveTo>
                  <a:cubicBezTo>
                    <a:pt x="2351" y="0"/>
                    <a:pt x="2179" y="287"/>
                    <a:pt x="1890" y="807"/>
                  </a:cubicBezTo>
                  <a:cubicBezTo>
                    <a:pt x="1572" y="1400"/>
                    <a:pt x="1164" y="2160"/>
                    <a:pt x="674" y="3070"/>
                  </a:cubicBezTo>
                  <a:cubicBezTo>
                    <a:pt x="429" y="3547"/>
                    <a:pt x="107" y="4087"/>
                    <a:pt x="51" y="4776"/>
                  </a:cubicBezTo>
                  <a:cubicBezTo>
                    <a:pt x="1" y="5471"/>
                    <a:pt x="342" y="6189"/>
                    <a:pt x="891" y="6702"/>
                  </a:cubicBezTo>
                  <a:cubicBezTo>
                    <a:pt x="1446" y="7220"/>
                    <a:pt x="2167" y="7547"/>
                    <a:pt x="2913" y="7805"/>
                  </a:cubicBezTo>
                  <a:cubicBezTo>
                    <a:pt x="3860" y="8126"/>
                    <a:pt x="4850" y="8289"/>
                    <a:pt x="5842" y="8289"/>
                  </a:cubicBezTo>
                  <a:cubicBezTo>
                    <a:pt x="6487" y="8289"/>
                    <a:pt x="7133" y="8220"/>
                    <a:pt x="7769" y="8082"/>
                  </a:cubicBezTo>
                  <a:cubicBezTo>
                    <a:pt x="8543" y="7914"/>
                    <a:pt x="9301" y="7615"/>
                    <a:pt x="9850" y="7078"/>
                  </a:cubicBezTo>
                  <a:cubicBezTo>
                    <a:pt x="10399" y="6531"/>
                    <a:pt x="10635" y="5841"/>
                    <a:pt x="10854" y="5250"/>
                  </a:cubicBezTo>
                  <a:cubicBezTo>
                    <a:pt x="11067" y="4651"/>
                    <a:pt x="11284" y="4100"/>
                    <a:pt x="11488" y="3600"/>
                  </a:cubicBezTo>
                  <a:cubicBezTo>
                    <a:pt x="11900" y="2599"/>
                    <a:pt x="12257" y="1799"/>
                    <a:pt x="12499" y="1244"/>
                  </a:cubicBezTo>
                  <a:cubicBezTo>
                    <a:pt x="12742" y="687"/>
                    <a:pt x="12866" y="375"/>
                    <a:pt x="12844" y="365"/>
                  </a:cubicBezTo>
                  <a:cubicBezTo>
                    <a:pt x="12843" y="365"/>
                    <a:pt x="12843" y="365"/>
                    <a:pt x="12842" y="365"/>
                  </a:cubicBezTo>
                  <a:cubicBezTo>
                    <a:pt x="12816" y="365"/>
                    <a:pt x="12651" y="656"/>
                    <a:pt x="12378" y="1186"/>
                  </a:cubicBezTo>
                  <a:cubicBezTo>
                    <a:pt x="12100" y="1725"/>
                    <a:pt x="11705" y="2511"/>
                    <a:pt x="11263" y="3504"/>
                  </a:cubicBezTo>
                  <a:cubicBezTo>
                    <a:pt x="11042" y="4001"/>
                    <a:pt x="10810" y="4553"/>
                    <a:pt x="10583" y="5150"/>
                  </a:cubicBezTo>
                  <a:cubicBezTo>
                    <a:pt x="10356" y="5738"/>
                    <a:pt x="10114" y="6379"/>
                    <a:pt x="9626" y="6848"/>
                  </a:cubicBezTo>
                  <a:cubicBezTo>
                    <a:pt x="9138" y="7318"/>
                    <a:pt x="8439" y="7594"/>
                    <a:pt x="7697" y="7751"/>
                  </a:cubicBezTo>
                  <a:cubicBezTo>
                    <a:pt x="7089" y="7878"/>
                    <a:pt x="6472" y="7942"/>
                    <a:pt x="5857" y="7942"/>
                  </a:cubicBezTo>
                  <a:cubicBezTo>
                    <a:pt x="4897" y="7942"/>
                    <a:pt x="3940" y="7788"/>
                    <a:pt x="3022" y="7481"/>
                  </a:cubicBezTo>
                  <a:cubicBezTo>
                    <a:pt x="2297" y="7238"/>
                    <a:pt x="1614" y="6929"/>
                    <a:pt x="1110" y="6467"/>
                  </a:cubicBezTo>
                  <a:cubicBezTo>
                    <a:pt x="610" y="6011"/>
                    <a:pt x="306" y="5384"/>
                    <a:pt x="340" y="4793"/>
                  </a:cubicBezTo>
                  <a:cubicBezTo>
                    <a:pt x="373" y="4195"/>
                    <a:pt x="659" y="3666"/>
                    <a:pt x="894" y="3182"/>
                  </a:cubicBezTo>
                  <a:cubicBezTo>
                    <a:pt x="1343" y="2251"/>
                    <a:pt x="1719" y="1475"/>
                    <a:pt x="2011" y="870"/>
                  </a:cubicBezTo>
                  <a:cubicBezTo>
                    <a:pt x="2269" y="319"/>
                    <a:pt x="2402" y="10"/>
                    <a:pt x="2379" y="1"/>
                  </a:cubicBezTo>
                  <a:cubicBezTo>
                    <a:pt x="2378" y="0"/>
                    <a:pt x="2378" y="0"/>
                    <a:pt x="23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
            <p:cNvSpPr/>
            <p:nvPr/>
          </p:nvSpPr>
          <p:spPr>
            <a:xfrm>
              <a:off x="3924225" y="1570325"/>
              <a:ext cx="267650" cy="16300"/>
            </a:xfrm>
            <a:custGeom>
              <a:rect b="b" l="l" r="r" t="t"/>
              <a:pathLst>
                <a:path extrusionOk="0" h="652" w="10706">
                  <a:moveTo>
                    <a:pt x="814" y="1"/>
                  </a:moveTo>
                  <a:cubicBezTo>
                    <a:pt x="299" y="1"/>
                    <a:pt x="1" y="17"/>
                    <a:pt x="0" y="52"/>
                  </a:cubicBezTo>
                  <a:cubicBezTo>
                    <a:pt x="0" y="99"/>
                    <a:pt x="598" y="174"/>
                    <a:pt x="1563" y="256"/>
                  </a:cubicBezTo>
                  <a:cubicBezTo>
                    <a:pt x="2530" y="338"/>
                    <a:pt x="3866" y="424"/>
                    <a:pt x="5343" y="501"/>
                  </a:cubicBezTo>
                  <a:cubicBezTo>
                    <a:pt x="6818" y="576"/>
                    <a:pt x="8155" y="623"/>
                    <a:pt x="9126" y="643"/>
                  </a:cubicBezTo>
                  <a:cubicBezTo>
                    <a:pt x="9413" y="649"/>
                    <a:pt x="9667" y="652"/>
                    <a:pt x="9884" y="652"/>
                  </a:cubicBezTo>
                  <a:cubicBezTo>
                    <a:pt x="10399" y="652"/>
                    <a:pt x="10698" y="635"/>
                    <a:pt x="10702" y="601"/>
                  </a:cubicBezTo>
                  <a:cubicBezTo>
                    <a:pt x="10705" y="553"/>
                    <a:pt x="10109" y="478"/>
                    <a:pt x="9142" y="396"/>
                  </a:cubicBezTo>
                  <a:cubicBezTo>
                    <a:pt x="8177" y="315"/>
                    <a:pt x="6839" y="227"/>
                    <a:pt x="5361" y="151"/>
                  </a:cubicBezTo>
                  <a:cubicBezTo>
                    <a:pt x="3881" y="76"/>
                    <a:pt x="2542" y="27"/>
                    <a:pt x="1572" y="9"/>
                  </a:cubicBezTo>
                  <a:cubicBezTo>
                    <a:pt x="1285" y="4"/>
                    <a:pt x="1030" y="1"/>
                    <a:pt x="8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
            <p:cNvSpPr/>
            <p:nvPr/>
          </p:nvSpPr>
          <p:spPr>
            <a:xfrm>
              <a:off x="3909425" y="1634075"/>
              <a:ext cx="256600" cy="8750"/>
            </a:xfrm>
            <a:custGeom>
              <a:rect b="b" l="l" r="r" t="t"/>
              <a:pathLst>
                <a:path extrusionOk="0" h="350" w="10264">
                  <a:moveTo>
                    <a:pt x="4776" y="0"/>
                  </a:moveTo>
                  <a:cubicBezTo>
                    <a:pt x="2109" y="0"/>
                    <a:pt x="3" y="70"/>
                    <a:pt x="1" y="162"/>
                  </a:cubicBezTo>
                  <a:cubicBezTo>
                    <a:pt x="1" y="259"/>
                    <a:pt x="2299" y="344"/>
                    <a:pt x="5133" y="349"/>
                  </a:cubicBezTo>
                  <a:cubicBezTo>
                    <a:pt x="5250" y="349"/>
                    <a:pt x="5367" y="349"/>
                    <a:pt x="5482" y="349"/>
                  </a:cubicBezTo>
                  <a:cubicBezTo>
                    <a:pt x="8152" y="349"/>
                    <a:pt x="10263" y="278"/>
                    <a:pt x="10263" y="185"/>
                  </a:cubicBezTo>
                  <a:cubicBezTo>
                    <a:pt x="10263" y="89"/>
                    <a:pt x="7967" y="7"/>
                    <a:pt x="5133" y="1"/>
                  </a:cubicBezTo>
                  <a:cubicBezTo>
                    <a:pt x="5013" y="1"/>
                    <a:pt x="4894" y="0"/>
                    <a:pt x="47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
            <p:cNvSpPr/>
            <p:nvPr/>
          </p:nvSpPr>
          <p:spPr>
            <a:xfrm>
              <a:off x="3960150" y="1688325"/>
              <a:ext cx="104675" cy="42750"/>
            </a:xfrm>
            <a:custGeom>
              <a:rect b="b" l="l" r="r" t="t"/>
              <a:pathLst>
                <a:path extrusionOk="0" h="1710" w="4187">
                  <a:moveTo>
                    <a:pt x="255" y="0"/>
                  </a:moveTo>
                  <a:cubicBezTo>
                    <a:pt x="229" y="0"/>
                    <a:pt x="163" y="50"/>
                    <a:pt x="103" y="166"/>
                  </a:cubicBezTo>
                  <a:cubicBezTo>
                    <a:pt x="37" y="300"/>
                    <a:pt x="1" y="536"/>
                    <a:pt x="92" y="792"/>
                  </a:cubicBezTo>
                  <a:cubicBezTo>
                    <a:pt x="172" y="1052"/>
                    <a:pt x="415" y="1323"/>
                    <a:pt x="734" y="1465"/>
                  </a:cubicBezTo>
                  <a:cubicBezTo>
                    <a:pt x="1054" y="1617"/>
                    <a:pt x="1426" y="1671"/>
                    <a:pt x="1801" y="1697"/>
                  </a:cubicBezTo>
                  <a:cubicBezTo>
                    <a:pt x="1898" y="1705"/>
                    <a:pt x="1995" y="1709"/>
                    <a:pt x="2091" y="1709"/>
                  </a:cubicBezTo>
                  <a:cubicBezTo>
                    <a:pt x="2740" y="1709"/>
                    <a:pt x="3340" y="1523"/>
                    <a:pt x="3687" y="1233"/>
                  </a:cubicBezTo>
                  <a:cubicBezTo>
                    <a:pt x="4099" y="913"/>
                    <a:pt x="4187" y="581"/>
                    <a:pt x="4148" y="568"/>
                  </a:cubicBezTo>
                  <a:cubicBezTo>
                    <a:pt x="4145" y="567"/>
                    <a:pt x="4143" y="566"/>
                    <a:pt x="4140" y="566"/>
                  </a:cubicBezTo>
                  <a:cubicBezTo>
                    <a:pt x="4086" y="566"/>
                    <a:pt x="3924" y="812"/>
                    <a:pt x="3548" y="1030"/>
                  </a:cubicBezTo>
                  <a:cubicBezTo>
                    <a:pt x="3221" y="1233"/>
                    <a:pt x="2723" y="1363"/>
                    <a:pt x="2149" y="1363"/>
                  </a:cubicBezTo>
                  <a:cubicBezTo>
                    <a:pt x="2043" y="1363"/>
                    <a:pt x="1934" y="1358"/>
                    <a:pt x="1823" y="1349"/>
                  </a:cubicBezTo>
                  <a:cubicBezTo>
                    <a:pt x="1105" y="1324"/>
                    <a:pt x="487" y="1109"/>
                    <a:pt x="319" y="699"/>
                  </a:cubicBezTo>
                  <a:cubicBezTo>
                    <a:pt x="118" y="302"/>
                    <a:pt x="308" y="24"/>
                    <a:pt x="264" y="3"/>
                  </a:cubicBezTo>
                  <a:cubicBezTo>
                    <a:pt x="262" y="1"/>
                    <a:pt x="259" y="0"/>
                    <a:pt x="255"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
            <p:cNvSpPr/>
            <p:nvPr/>
          </p:nvSpPr>
          <p:spPr>
            <a:xfrm>
              <a:off x="4014450" y="1322100"/>
              <a:ext cx="198800" cy="230850"/>
            </a:xfrm>
            <a:custGeom>
              <a:rect b="b" l="l" r="r" t="t"/>
              <a:pathLst>
                <a:path extrusionOk="0" h="9234" w="7952">
                  <a:moveTo>
                    <a:pt x="6165" y="0"/>
                  </a:moveTo>
                  <a:cubicBezTo>
                    <a:pt x="5387" y="0"/>
                    <a:pt x="4690" y="409"/>
                    <a:pt x="4208" y="904"/>
                  </a:cubicBezTo>
                  <a:cubicBezTo>
                    <a:pt x="3681" y="1440"/>
                    <a:pt x="3318" y="2041"/>
                    <a:pt x="2954" y="2593"/>
                  </a:cubicBezTo>
                  <a:cubicBezTo>
                    <a:pt x="2317" y="3581"/>
                    <a:pt x="1740" y="4605"/>
                    <a:pt x="1224" y="5661"/>
                  </a:cubicBezTo>
                  <a:cubicBezTo>
                    <a:pt x="787" y="6562"/>
                    <a:pt x="478" y="7312"/>
                    <a:pt x="282" y="7836"/>
                  </a:cubicBezTo>
                  <a:cubicBezTo>
                    <a:pt x="86" y="8361"/>
                    <a:pt x="1" y="8659"/>
                    <a:pt x="21" y="8668"/>
                  </a:cubicBezTo>
                  <a:cubicBezTo>
                    <a:pt x="21" y="8668"/>
                    <a:pt x="21" y="8668"/>
                    <a:pt x="22" y="8668"/>
                  </a:cubicBezTo>
                  <a:cubicBezTo>
                    <a:pt x="49" y="8668"/>
                    <a:pt x="178" y="8388"/>
                    <a:pt x="408" y="7888"/>
                  </a:cubicBezTo>
                  <a:cubicBezTo>
                    <a:pt x="640" y="7382"/>
                    <a:pt x="979" y="6650"/>
                    <a:pt x="1445" y="5772"/>
                  </a:cubicBezTo>
                  <a:cubicBezTo>
                    <a:pt x="1909" y="4893"/>
                    <a:pt x="2497" y="3864"/>
                    <a:pt x="3222" y="2768"/>
                  </a:cubicBezTo>
                  <a:cubicBezTo>
                    <a:pt x="3591" y="2226"/>
                    <a:pt x="3960" y="1634"/>
                    <a:pt x="4448" y="1146"/>
                  </a:cubicBezTo>
                  <a:cubicBezTo>
                    <a:pt x="4896" y="691"/>
                    <a:pt x="5513" y="348"/>
                    <a:pt x="6168" y="348"/>
                  </a:cubicBezTo>
                  <a:cubicBezTo>
                    <a:pt x="6211" y="348"/>
                    <a:pt x="6254" y="349"/>
                    <a:pt x="6297" y="352"/>
                  </a:cubicBezTo>
                  <a:cubicBezTo>
                    <a:pt x="6980" y="385"/>
                    <a:pt x="7599" y="962"/>
                    <a:pt x="7606" y="1589"/>
                  </a:cubicBezTo>
                  <a:cubicBezTo>
                    <a:pt x="7607" y="2227"/>
                    <a:pt x="7134" y="2806"/>
                    <a:pt x="6822" y="3377"/>
                  </a:cubicBezTo>
                  <a:lnTo>
                    <a:pt x="5043" y="6401"/>
                  </a:lnTo>
                  <a:lnTo>
                    <a:pt x="3870" y="8455"/>
                  </a:lnTo>
                  <a:cubicBezTo>
                    <a:pt x="3601" y="8944"/>
                    <a:pt x="3460" y="9220"/>
                    <a:pt x="3482" y="9233"/>
                  </a:cubicBezTo>
                  <a:cubicBezTo>
                    <a:pt x="3482" y="9233"/>
                    <a:pt x="3482" y="9233"/>
                    <a:pt x="3483" y="9233"/>
                  </a:cubicBezTo>
                  <a:cubicBezTo>
                    <a:pt x="3509" y="9233"/>
                    <a:pt x="3687" y="8982"/>
                    <a:pt x="3986" y="8524"/>
                  </a:cubicBezTo>
                  <a:cubicBezTo>
                    <a:pt x="4323" y="7993"/>
                    <a:pt x="4747" y="7325"/>
                    <a:pt x="5254" y="6528"/>
                  </a:cubicBezTo>
                  <a:lnTo>
                    <a:pt x="7096" y="3542"/>
                  </a:lnTo>
                  <a:cubicBezTo>
                    <a:pt x="7268" y="3260"/>
                    <a:pt x="7447" y="2979"/>
                    <a:pt x="7622" y="2667"/>
                  </a:cubicBezTo>
                  <a:cubicBezTo>
                    <a:pt x="7792" y="2356"/>
                    <a:pt x="7952" y="1994"/>
                    <a:pt x="7947" y="1584"/>
                  </a:cubicBezTo>
                  <a:cubicBezTo>
                    <a:pt x="7932" y="739"/>
                    <a:pt x="7161" y="52"/>
                    <a:pt x="6324" y="6"/>
                  </a:cubicBezTo>
                  <a:cubicBezTo>
                    <a:pt x="6270" y="2"/>
                    <a:pt x="6217" y="0"/>
                    <a:pt x="61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
            <p:cNvSpPr/>
            <p:nvPr/>
          </p:nvSpPr>
          <p:spPr>
            <a:xfrm>
              <a:off x="4139400" y="1225675"/>
              <a:ext cx="14725" cy="104600"/>
            </a:xfrm>
            <a:custGeom>
              <a:rect b="b" l="l" r="r" t="t"/>
              <a:pathLst>
                <a:path extrusionOk="0" h="4184" w="589">
                  <a:moveTo>
                    <a:pt x="97" y="0"/>
                  </a:moveTo>
                  <a:cubicBezTo>
                    <a:pt x="97" y="0"/>
                    <a:pt x="96" y="0"/>
                    <a:pt x="96" y="0"/>
                  </a:cubicBezTo>
                  <a:cubicBezTo>
                    <a:pt x="1" y="8"/>
                    <a:pt x="11" y="952"/>
                    <a:pt x="122" y="2107"/>
                  </a:cubicBezTo>
                  <a:cubicBezTo>
                    <a:pt x="231" y="3258"/>
                    <a:pt x="396" y="4183"/>
                    <a:pt x="491" y="4183"/>
                  </a:cubicBezTo>
                  <a:cubicBezTo>
                    <a:pt x="492" y="4183"/>
                    <a:pt x="492" y="4183"/>
                    <a:pt x="493" y="4183"/>
                  </a:cubicBezTo>
                  <a:cubicBezTo>
                    <a:pt x="589" y="4173"/>
                    <a:pt x="577" y="3229"/>
                    <a:pt x="468" y="2075"/>
                  </a:cubicBezTo>
                  <a:cubicBezTo>
                    <a:pt x="359" y="926"/>
                    <a:pt x="194" y="0"/>
                    <a:pt x="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
            <p:cNvSpPr/>
            <p:nvPr/>
          </p:nvSpPr>
          <p:spPr>
            <a:xfrm>
              <a:off x="4129450" y="1210050"/>
              <a:ext cx="24575" cy="22875"/>
            </a:xfrm>
            <a:custGeom>
              <a:rect b="b" l="l" r="r" t="t"/>
              <a:pathLst>
                <a:path extrusionOk="0" h="915" w="983">
                  <a:moveTo>
                    <a:pt x="504" y="0"/>
                  </a:moveTo>
                  <a:cubicBezTo>
                    <a:pt x="308" y="0"/>
                    <a:pt x="232" y="133"/>
                    <a:pt x="265" y="156"/>
                  </a:cubicBezTo>
                  <a:cubicBezTo>
                    <a:pt x="294" y="196"/>
                    <a:pt x="392" y="174"/>
                    <a:pt x="495" y="241"/>
                  </a:cubicBezTo>
                  <a:cubicBezTo>
                    <a:pt x="606" y="317"/>
                    <a:pt x="649" y="418"/>
                    <a:pt x="544" y="524"/>
                  </a:cubicBezTo>
                  <a:cubicBezTo>
                    <a:pt x="502" y="564"/>
                    <a:pt x="461" y="582"/>
                    <a:pt x="423" y="582"/>
                  </a:cubicBezTo>
                  <a:cubicBezTo>
                    <a:pt x="363" y="582"/>
                    <a:pt x="308" y="539"/>
                    <a:pt x="263" y="470"/>
                  </a:cubicBezTo>
                  <a:cubicBezTo>
                    <a:pt x="198" y="367"/>
                    <a:pt x="219" y="271"/>
                    <a:pt x="182" y="240"/>
                  </a:cubicBezTo>
                  <a:cubicBezTo>
                    <a:pt x="178" y="235"/>
                    <a:pt x="172" y="232"/>
                    <a:pt x="164" y="232"/>
                  </a:cubicBezTo>
                  <a:cubicBezTo>
                    <a:pt x="114" y="232"/>
                    <a:pt x="1" y="330"/>
                    <a:pt x="25" y="535"/>
                  </a:cubicBezTo>
                  <a:cubicBezTo>
                    <a:pt x="46" y="681"/>
                    <a:pt x="136" y="807"/>
                    <a:pt x="268" y="872"/>
                  </a:cubicBezTo>
                  <a:cubicBezTo>
                    <a:pt x="323" y="901"/>
                    <a:pt x="385" y="915"/>
                    <a:pt x="447" y="915"/>
                  </a:cubicBezTo>
                  <a:cubicBezTo>
                    <a:pt x="573" y="915"/>
                    <a:pt x="703" y="860"/>
                    <a:pt x="789" y="771"/>
                  </a:cubicBezTo>
                  <a:cubicBezTo>
                    <a:pt x="925" y="643"/>
                    <a:pt x="982" y="418"/>
                    <a:pt x="897" y="250"/>
                  </a:cubicBezTo>
                  <a:cubicBezTo>
                    <a:pt x="833" y="119"/>
                    <a:pt x="709" y="27"/>
                    <a:pt x="566" y="5"/>
                  </a:cubicBezTo>
                  <a:cubicBezTo>
                    <a:pt x="544" y="2"/>
                    <a:pt x="523" y="0"/>
                    <a:pt x="5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
            <p:cNvSpPr/>
            <p:nvPr/>
          </p:nvSpPr>
          <p:spPr>
            <a:xfrm>
              <a:off x="4202650" y="1267900"/>
              <a:ext cx="112200" cy="74450"/>
            </a:xfrm>
            <a:custGeom>
              <a:rect b="b" l="l" r="r" t="t"/>
              <a:pathLst>
                <a:path extrusionOk="0" h="2978" w="4488">
                  <a:moveTo>
                    <a:pt x="4412" y="1"/>
                  </a:moveTo>
                  <a:cubicBezTo>
                    <a:pt x="4265" y="1"/>
                    <a:pt x="3328" y="638"/>
                    <a:pt x="2188" y="1411"/>
                  </a:cubicBezTo>
                  <a:cubicBezTo>
                    <a:pt x="984" y="2228"/>
                    <a:pt x="1" y="2885"/>
                    <a:pt x="50" y="2969"/>
                  </a:cubicBezTo>
                  <a:cubicBezTo>
                    <a:pt x="53" y="2975"/>
                    <a:pt x="61" y="2978"/>
                    <a:pt x="73" y="2978"/>
                  </a:cubicBezTo>
                  <a:cubicBezTo>
                    <a:pt x="242" y="2978"/>
                    <a:pt x="1248" y="2465"/>
                    <a:pt x="2382" y="1700"/>
                  </a:cubicBezTo>
                  <a:cubicBezTo>
                    <a:pt x="3599" y="879"/>
                    <a:pt x="4488" y="80"/>
                    <a:pt x="4429" y="7"/>
                  </a:cubicBezTo>
                  <a:cubicBezTo>
                    <a:pt x="4426" y="3"/>
                    <a:pt x="4420" y="1"/>
                    <a:pt x="44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
            <p:cNvSpPr/>
            <p:nvPr/>
          </p:nvSpPr>
          <p:spPr>
            <a:xfrm>
              <a:off x="4309400" y="1251525"/>
              <a:ext cx="28125" cy="26050"/>
            </a:xfrm>
            <a:custGeom>
              <a:rect b="b" l="l" r="r" t="t"/>
              <a:pathLst>
                <a:path extrusionOk="0" h="1042" w="1125">
                  <a:moveTo>
                    <a:pt x="615" y="1"/>
                  </a:moveTo>
                  <a:cubicBezTo>
                    <a:pt x="424" y="1"/>
                    <a:pt x="335" y="121"/>
                    <a:pt x="363" y="144"/>
                  </a:cubicBezTo>
                  <a:cubicBezTo>
                    <a:pt x="388" y="186"/>
                    <a:pt x="525" y="150"/>
                    <a:pt x="667" y="248"/>
                  </a:cubicBezTo>
                  <a:cubicBezTo>
                    <a:pt x="737" y="292"/>
                    <a:pt x="780" y="369"/>
                    <a:pt x="780" y="453"/>
                  </a:cubicBezTo>
                  <a:cubicBezTo>
                    <a:pt x="780" y="542"/>
                    <a:pt x="724" y="649"/>
                    <a:pt x="649" y="678"/>
                  </a:cubicBezTo>
                  <a:cubicBezTo>
                    <a:pt x="622" y="691"/>
                    <a:pt x="590" y="696"/>
                    <a:pt x="557" y="696"/>
                  </a:cubicBezTo>
                  <a:cubicBezTo>
                    <a:pt x="494" y="696"/>
                    <a:pt x="427" y="674"/>
                    <a:pt x="386" y="639"/>
                  </a:cubicBezTo>
                  <a:cubicBezTo>
                    <a:pt x="327" y="590"/>
                    <a:pt x="299" y="515"/>
                    <a:pt x="311" y="439"/>
                  </a:cubicBezTo>
                  <a:cubicBezTo>
                    <a:pt x="339" y="312"/>
                    <a:pt x="490" y="306"/>
                    <a:pt x="507" y="273"/>
                  </a:cubicBezTo>
                  <a:cubicBezTo>
                    <a:pt x="520" y="255"/>
                    <a:pt x="499" y="206"/>
                    <a:pt x="414" y="183"/>
                  </a:cubicBezTo>
                  <a:cubicBezTo>
                    <a:pt x="397" y="179"/>
                    <a:pt x="378" y="177"/>
                    <a:pt x="356" y="177"/>
                  </a:cubicBezTo>
                  <a:cubicBezTo>
                    <a:pt x="274" y="177"/>
                    <a:pt x="165" y="212"/>
                    <a:pt x="89" y="332"/>
                  </a:cubicBezTo>
                  <a:cubicBezTo>
                    <a:pt x="0" y="477"/>
                    <a:pt x="9" y="699"/>
                    <a:pt x="157" y="863"/>
                  </a:cubicBezTo>
                  <a:cubicBezTo>
                    <a:pt x="265" y="979"/>
                    <a:pt x="414" y="1041"/>
                    <a:pt x="567" y="1041"/>
                  </a:cubicBezTo>
                  <a:cubicBezTo>
                    <a:pt x="642" y="1041"/>
                    <a:pt x="718" y="1026"/>
                    <a:pt x="791" y="995"/>
                  </a:cubicBezTo>
                  <a:cubicBezTo>
                    <a:pt x="1036" y="882"/>
                    <a:pt x="1124" y="624"/>
                    <a:pt x="1096" y="423"/>
                  </a:cubicBezTo>
                  <a:cubicBezTo>
                    <a:pt x="1072" y="208"/>
                    <a:pt x="902" y="57"/>
                    <a:pt x="765" y="23"/>
                  </a:cubicBezTo>
                  <a:cubicBezTo>
                    <a:pt x="710" y="7"/>
                    <a:pt x="660" y="1"/>
                    <a:pt x="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
            <p:cNvSpPr/>
            <p:nvPr/>
          </p:nvSpPr>
          <p:spPr>
            <a:xfrm>
              <a:off x="4147325" y="1220500"/>
              <a:ext cx="170300" cy="36900"/>
            </a:xfrm>
            <a:custGeom>
              <a:rect b="b" l="l" r="r" t="t"/>
              <a:pathLst>
                <a:path extrusionOk="0" h="1476" w="6812">
                  <a:moveTo>
                    <a:pt x="121" y="1"/>
                  </a:moveTo>
                  <a:cubicBezTo>
                    <a:pt x="58" y="1"/>
                    <a:pt x="23" y="7"/>
                    <a:pt x="20" y="21"/>
                  </a:cubicBezTo>
                  <a:cubicBezTo>
                    <a:pt x="1" y="116"/>
                    <a:pt x="1500" y="513"/>
                    <a:pt x="3370" y="908"/>
                  </a:cubicBezTo>
                  <a:cubicBezTo>
                    <a:pt x="4969" y="1247"/>
                    <a:pt x="6319" y="1475"/>
                    <a:pt x="6691" y="1475"/>
                  </a:cubicBezTo>
                  <a:cubicBezTo>
                    <a:pt x="6754" y="1475"/>
                    <a:pt x="6789" y="1469"/>
                    <a:pt x="6792" y="1455"/>
                  </a:cubicBezTo>
                  <a:cubicBezTo>
                    <a:pt x="6812" y="1360"/>
                    <a:pt x="5312" y="963"/>
                    <a:pt x="3442" y="568"/>
                  </a:cubicBezTo>
                  <a:cubicBezTo>
                    <a:pt x="1844" y="229"/>
                    <a:pt x="492" y="1"/>
                    <a:pt x="1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
            <p:cNvSpPr/>
            <p:nvPr/>
          </p:nvSpPr>
          <p:spPr>
            <a:xfrm>
              <a:off x="3714425" y="1460650"/>
              <a:ext cx="68950" cy="29325"/>
            </a:xfrm>
            <a:custGeom>
              <a:rect b="b" l="l" r="r" t="t"/>
              <a:pathLst>
                <a:path extrusionOk="0" h="1173" w="2758">
                  <a:moveTo>
                    <a:pt x="2649" y="1"/>
                  </a:moveTo>
                  <a:cubicBezTo>
                    <a:pt x="2460" y="1"/>
                    <a:pt x="1923" y="169"/>
                    <a:pt x="1312" y="426"/>
                  </a:cubicBezTo>
                  <a:cubicBezTo>
                    <a:pt x="570" y="738"/>
                    <a:pt x="0" y="1061"/>
                    <a:pt x="38" y="1149"/>
                  </a:cubicBezTo>
                  <a:cubicBezTo>
                    <a:pt x="44" y="1165"/>
                    <a:pt x="68" y="1172"/>
                    <a:pt x="108" y="1172"/>
                  </a:cubicBezTo>
                  <a:cubicBezTo>
                    <a:pt x="296" y="1172"/>
                    <a:pt x="834" y="1004"/>
                    <a:pt x="1446" y="747"/>
                  </a:cubicBezTo>
                  <a:cubicBezTo>
                    <a:pt x="2187" y="435"/>
                    <a:pt x="2757" y="112"/>
                    <a:pt x="2720" y="24"/>
                  </a:cubicBezTo>
                  <a:cubicBezTo>
                    <a:pt x="2713" y="8"/>
                    <a:pt x="2689" y="1"/>
                    <a:pt x="264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
            <p:cNvSpPr/>
            <p:nvPr/>
          </p:nvSpPr>
          <p:spPr>
            <a:xfrm>
              <a:off x="3634700" y="944475"/>
              <a:ext cx="347775" cy="779625"/>
            </a:xfrm>
            <a:custGeom>
              <a:rect b="b" l="l" r="r" t="t"/>
              <a:pathLst>
                <a:path extrusionOk="0" h="31185" w="13911">
                  <a:moveTo>
                    <a:pt x="13821" y="1"/>
                  </a:moveTo>
                  <a:cubicBezTo>
                    <a:pt x="13716" y="1"/>
                    <a:pt x="10578" y="6936"/>
                    <a:pt x="6796" y="15521"/>
                  </a:cubicBezTo>
                  <a:cubicBezTo>
                    <a:pt x="3003" y="24135"/>
                    <a:pt x="1" y="31145"/>
                    <a:pt x="89" y="31185"/>
                  </a:cubicBezTo>
                  <a:cubicBezTo>
                    <a:pt x="89" y="31185"/>
                    <a:pt x="90" y="31185"/>
                    <a:pt x="90" y="31185"/>
                  </a:cubicBezTo>
                  <a:cubicBezTo>
                    <a:pt x="195" y="31185"/>
                    <a:pt x="3332" y="24251"/>
                    <a:pt x="7116" y="15661"/>
                  </a:cubicBezTo>
                  <a:cubicBezTo>
                    <a:pt x="10907" y="7052"/>
                    <a:pt x="13910" y="40"/>
                    <a:pt x="13822" y="1"/>
                  </a:cubicBezTo>
                  <a:cubicBezTo>
                    <a:pt x="13822" y="1"/>
                    <a:pt x="13822" y="1"/>
                    <a:pt x="138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
            <p:cNvSpPr/>
            <p:nvPr/>
          </p:nvSpPr>
          <p:spPr>
            <a:xfrm>
              <a:off x="3965875" y="971525"/>
              <a:ext cx="365550" cy="820075"/>
            </a:xfrm>
            <a:custGeom>
              <a:rect b="b" l="l" r="r" t="t"/>
              <a:pathLst>
                <a:path extrusionOk="0" h="32803" w="14622">
                  <a:moveTo>
                    <a:pt x="14533" y="0"/>
                  </a:moveTo>
                  <a:cubicBezTo>
                    <a:pt x="14428" y="0"/>
                    <a:pt x="11132" y="7295"/>
                    <a:pt x="7153" y="16330"/>
                  </a:cubicBezTo>
                  <a:cubicBezTo>
                    <a:pt x="3162" y="25390"/>
                    <a:pt x="0" y="32763"/>
                    <a:pt x="88" y="32803"/>
                  </a:cubicBezTo>
                  <a:cubicBezTo>
                    <a:pt x="89" y="32803"/>
                    <a:pt x="89" y="32803"/>
                    <a:pt x="89" y="32803"/>
                  </a:cubicBezTo>
                  <a:cubicBezTo>
                    <a:pt x="194" y="32803"/>
                    <a:pt x="3492" y="25507"/>
                    <a:pt x="7469" y="16471"/>
                  </a:cubicBezTo>
                  <a:cubicBezTo>
                    <a:pt x="11458" y="7414"/>
                    <a:pt x="14622" y="40"/>
                    <a:pt x="14534" y="0"/>
                  </a:cubicBezTo>
                  <a:cubicBezTo>
                    <a:pt x="14533" y="0"/>
                    <a:pt x="14533" y="0"/>
                    <a:pt x="145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
            <p:cNvSpPr/>
            <p:nvPr/>
          </p:nvSpPr>
          <p:spPr>
            <a:xfrm>
              <a:off x="3612325" y="1678700"/>
              <a:ext cx="606775" cy="76475"/>
            </a:xfrm>
            <a:custGeom>
              <a:rect b="b" l="l" r="r" t="t"/>
              <a:pathLst>
                <a:path extrusionOk="0" h="3059" w="24271">
                  <a:moveTo>
                    <a:pt x="95" y="1"/>
                  </a:moveTo>
                  <a:cubicBezTo>
                    <a:pt x="41" y="1"/>
                    <a:pt x="13" y="4"/>
                    <a:pt x="12" y="11"/>
                  </a:cubicBezTo>
                  <a:cubicBezTo>
                    <a:pt x="1" y="106"/>
                    <a:pt x="5420" y="863"/>
                    <a:pt x="12115" y="1703"/>
                  </a:cubicBezTo>
                  <a:cubicBezTo>
                    <a:pt x="18343" y="2483"/>
                    <a:pt x="23485" y="3059"/>
                    <a:pt x="24179" y="3059"/>
                  </a:cubicBezTo>
                  <a:cubicBezTo>
                    <a:pt x="24231" y="3059"/>
                    <a:pt x="24258" y="3055"/>
                    <a:pt x="24259" y="3049"/>
                  </a:cubicBezTo>
                  <a:cubicBezTo>
                    <a:pt x="24271" y="2952"/>
                    <a:pt x="18854" y="2196"/>
                    <a:pt x="12158" y="1357"/>
                  </a:cubicBezTo>
                  <a:cubicBezTo>
                    <a:pt x="5934" y="576"/>
                    <a:pt x="799" y="1"/>
                    <a:pt x="9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
            <p:cNvSpPr/>
            <p:nvPr/>
          </p:nvSpPr>
          <p:spPr>
            <a:xfrm>
              <a:off x="3706450" y="1470600"/>
              <a:ext cx="606375" cy="76450"/>
            </a:xfrm>
            <a:custGeom>
              <a:rect b="b" l="l" r="r" t="t"/>
              <a:pathLst>
                <a:path extrusionOk="0" h="3058" w="24255">
                  <a:moveTo>
                    <a:pt x="82" y="0"/>
                  </a:moveTo>
                  <a:cubicBezTo>
                    <a:pt x="31" y="0"/>
                    <a:pt x="5" y="3"/>
                    <a:pt x="4" y="10"/>
                  </a:cubicBezTo>
                  <a:cubicBezTo>
                    <a:pt x="1" y="34"/>
                    <a:pt x="337" y="100"/>
                    <a:pt x="948" y="198"/>
                  </a:cubicBezTo>
                  <a:lnTo>
                    <a:pt x="3540" y="576"/>
                  </a:lnTo>
                  <a:cubicBezTo>
                    <a:pt x="5729" y="884"/>
                    <a:pt x="8759" y="1282"/>
                    <a:pt x="12107" y="1702"/>
                  </a:cubicBezTo>
                  <a:cubicBezTo>
                    <a:pt x="15454" y="2122"/>
                    <a:pt x="18487" y="2481"/>
                    <a:pt x="20684" y="2724"/>
                  </a:cubicBezTo>
                  <a:lnTo>
                    <a:pt x="23289" y="2995"/>
                  </a:lnTo>
                  <a:cubicBezTo>
                    <a:pt x="23736" y="3036"/>
                    <a:pt x="24039" y="3057"/>
                    <a:pt x="24173" y="3057"/>
                  </a:cubicBezTo>
                  <a:cubicBezTo>
                    <a:pt x="24223" y="3057"/>
                    <a:pt x="24250" y="3054"/>
                    <a:pt x="24251" y="3048"/>
                  </a:cubicBezTo>
                  <a:cubicBezTo>
                    <a:pt x="24254" y="3023"/>
                    <a:pt x="23918" y="2958"/>
                    <a:pt x="23307" y="2862"/>
                  </a:cubicBezTo>
                  <a:lnTo>
                    <a:pt x="20715" y="2481"/>
                  </a:lnTo>
                  <a:cubicBezTo>
                    <a:pt x="18524" y="2174"/>
                    <a:pt x="15498" y="1775"/>
                    <a:pt x="12149" y="1356"/>
                  </a:cubicBezTo>
                  <a:cubicBezTo>
                    <a:pt x="8801" y="936"/>
                    <a:pt x="5768" y="576"/>
                    <a:pt x="3570" y="333"/>
                  </a:cubicBezTo>
                  <a:lnTo>
                    <a:pt x="964" y="62"/>
                  </a:lnTo>
                  <a:cubicBezTo>
                    <a:pt x="518" y="22"/>
                    <a:pt x="216" y="0"/>
                    <a:pt x="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
            <p:cNvSpPr/>
            <p:nvPr/>
          </p:nvSpPr>
          <p:spPr>
            <a:xfrm>
              <a:off x="3939000" y="971275"/>
              <a:ext cx="606325" cy="76450"/>
            </a:xfrm>
            <a:custGeom>
              <a:rect b="b" l="l" r="r" t="t"/>
              <a:pathLst>
                <a:path extrusionOk="0" h="3058" w="24253">
                  <a:moveTo>
                    <a:pt x="85" y="1"/>
                  </a:moveTo>
                  <a:cubicBezTo>
                    <a:pt x="32" y="1"/>
                    <a:pt x="4" y="4"/>
                    <a:pt x="4" y="10"/>
                  </a:cubicBezTo>
                  <a:cubicBezTo>
                    <a:pt x="1" y="33"/>
                    <a:pt x="337" y="99"/>
                    <a:pt x="948" y="197"/>
                  </a:cubicBezTo>
                  <a:lnTo>
                    <a:pt x="3538" y="577"/>
                  </a:lnTo>
                  <a:cubicBezTo>
                    <a:pt x="5729" y="884"/>
                    <a:pt x="8758" y="1283"/>
                    <a:pt x="12105" y="1702"/>
                  </a:cubicBezTo>
                  <a:cubicBezTo>
                    <a:pt x="15453" y="2121"/>
                    <a:pt x="18487" y="2482"/>
                    <a:pt x="20683" y="2725"/>
                  </a:cubicBezTo>
                  <a:lnTo>
                    <a:pt x="23289" y="2996"/>
                  </a:lnTo>
                  <a:cubicBezTo>
                    <a:pt x="23735" y="3036"/>
                    <a:pt x="24038" y="3058"/>
                    <a:pt x="24172" y="3058"/>
                  </a:cubicBezTo>
                  <a:cubicBezTo>
                    <a:pt x="24222" y="3058"/>
                    <a:pt x="24249" y="3055"/>
                    <a:pt x="24249" y="3048"/>
                  </a:cubicBezTo>
                  <a:cubicBezTo>
                    <a:pt x="24252" y="3024"/>
                    <a:pt x="23916" y="2959"/>
                    <a:pt x="23305" y="2861"/>
                  </a:cubicBezTo>
                  <a:lnTo>
                    <a:pt x="20714" y="2480"/>
                  </a:lnTo>
                  <a:cubicBezTo>
                    <a:pt x="18524" y="2175"/>
                    <a:pt x="15498" y="1776"/>
                    <a:pt x="12149" y="1356"/>
                  </a:cubicBezTo>
                  <a:cubicBezTo>
                    <a:pt x="8801" y="936"/>
                    <a:pt x="5768" y="575"/>
                    <a:pt x="3569" y="332"/>
                  </a:cubicBezTo>
                  <a:lnTo>
                    <a:pt x="964" y="63"/>
                  </a:lnTo>
                  <a:cubicBezTo>
                    <a:pt x="522" y="22"/>
                    <a:pt x="220" y="1"/>
                    <a:pt x="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
            <p:cNvSpPr/>
            <p:nvPr/>
          </p:nvSpPr>
          <p:spPr>
            <a:xfrm>
              <a:off x="3944150" y="955800"/>
              <a:ext cx="57350" cy="32175"/>
            </a:xfrm>
            <a:custGeom>
              <a:rect b="b" l="l" r="r" t="t"/>
              <a:pathLst>
                <a:path extrusionOk="0" h="1287" w="2294">
                  <a:moveTo>
                    <a:pt x="2195" y="0"/>
                  </a:moveTo>
                  <a:cubicBezTo>
                    <a:pt x="2040" y="0"/>
                    <a:pt x="1578" y="197"/>
                    <a:pt x="1060" y="492"/>
                  </a:cubicBezTo>
                  <a:cubicBezTo>
                    <a:pt x="454" y="837"/>
                    <a:pt x="0" y="1183"/>
                    <a:pt x="48" y="1268"/>
                  </a:cubicBezTo>
                  <a:cubicBezTo>
                    <a:pt x="55" y="1280"/>
                    <a:pt x="72" y="1286"/>
                    <a:pt x="99" y="1286"/>
                  </a:cubicBezTo>
                  <a:cubicBezTo>
                    <a:pt x="253" y="1286"/>
                    <a:pt x="715" y="1088"/>
                    <a:pt x="1233" y="794"/>
                  </a:cubicBezTo>
                  <a:cubicBezTo>
                    <a:pt x="1839" y="450"/>
                    <a:pt x="2294" y="102"/>
                    <a:pt x="2246" y="18"/>
                  </a:cubicBezTo>
                  <a:cubicBezTo>
                    <a:pt x="2239" y="6"/>
                    <a:pt x="2222" y="0"/>
                    <a:pt x="21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
            <p:cNvSpPr/>
            <p:nvPr/>
          </p:nvSpPr>
          <p:spPr>
            <a:xfrm>
              <a:off x="3615200" y="1666400"/>
              <a:ext cx="80100" cy="34375"/>
            </a:xfrm>
            <a:custGeom>
              <a:rect b="b" l="l" r="r" t="t"/>
              <a:pathLst>
                <a:path extrusionOk="0" h="1375" w="3204">
                  <a:moveTo>
                    <a:pt x="3106" y="0"/>
                  </a:moveTo>
                  <a:cubicBezTo>
                    <a:pt x="2912" y="0"/>
                    <a:pt x="2271" y="213"/>
                    <a:pt x="1532" y="527"/>
                  </a:cubicBezTo>
                  <a:cubicBezTo>
                    <a:pt x="670" y="896"/>
                    <a:pt x="0" y="1267"/>
                    <a:pt x="38" y="1355"/>
                  </a:cubicBezTo>
                  <a:cubicBezTo>
                    <a:pt x="43" y="1368"/>
                    <a:pt x="63" y="1374"/>
                    <a:pt x="97" y="1374"/>
                  </a:cubicBezTo>
                  <a:cubicBezTo>
                    <a:pt x="291" y="1374"/>
                    <a:pt x="931" y="1163"/>
                    <a:pt x="1669" y="847"/>
                  </a:cubicBezTo>
                  <a:cubicBezTo>
                    <a:pt x="2533" y="478"/>
                    <a:pt x="3203" y="109"/>
                    <a:pt x="3164" y="19"/>
                  </a:cubicBezTo>
                  <a:cubicBezTo>
                    <a:pt x="3159" y="7"/>
                    <a:pt x="3138" y="0"/>
                    <a:pt x="310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
            <p:cNvSpPr/>
            <p:nvPr/>
          </p:nvSpPr>
          <p:spPr>
            <a:xfrm>
              <a:off x="3975500" y="1707775"/>
              <a:ext cx="44375" cy="36400"/>
            </a:xfrm>
            <a:custGeom>
              <a:rect b="b" l="l" r="r" t="t"/>
              <a:pathLst>
                <a:path extrusionOk="0" h="1456" w="1775">
                  <a:moveTo>
                    <a:pt x="645" y="388"/>
                  </a:moveTo>
                  <a:lnTo>
                    <a:pt x="645" y="388"/>
                  </a:lnTo>
                  <a:cubicBezTo>
                    <a:pt x="910" y="424"/>
                    <a:pt x="1162" y="456"/>
                    <a:pt x="1391" y="480"/>
                  </a:cubicBezTo>
                  <a:lnTo>
                    <a:pt x="1391" y="480"/>
                  </a:lnTo>
                  <a:cubicBezTo>
                    <a:pt x="1284" y="980"/>
                    <a:pt x="1238" y="1364"/>
                    <a:pt x="1262" y="1415"/>
                  </a:cubicBezTo>
                  <a:cubicBezTo>
                    <a:pt x="1227" y="1373"/>
                    <a:pt x="870" y="1261"/>
                    <a:pt x="390" y="1153"/>
                  </a:cubicBezTo>
                  <a:lnTo>
                    <a:pt x="390" y="1153"/>
                  </a:lnTo>
                  <a:cubicBezTo>
                    <a:pt x="471" y="922"/>
                    <a:pt x="558" y="663"/>
                    <a:pt x="645" y="388"/>
                  </a:cubicBezTo>
                  <a:close/>
                  <a:moveTo>
                    <a:pt x="401" y="1"/>
                  </a:moveTo>
                  <a:lnTo>
                    <a:pt x="357" y="143"/>
                  </a:lnTo>
                  <a:lnTo>
                    <a:pt x="354" y="156"/>
                  </a:lnTo>
                  <a:cubicBezTo>
                    <a:pt x="233" y="543"/>
                    <a:pt x="128" y="909"/>
                    <a:pt x="46" y="1219"/>
                  </a:cubicBezTo>
                  <a:lnTo>
                    <a:pt x="1" y="1397"/>
                  </a:lnTo>
                  <a:lnTo>
                    <a:pt x="169" y="1412"/>
                  </a:lnTo>
                  <a:cubicBezTo>
                    <a:pt x="512" y="1443"/>
                    <a:pt x="786" y="1456"/>
                    <a:pt x="974" y="1456"/>
                  </a:cubicBezTo>
                  <a:cubicBezTo>
                    <a:pt x="1170" y="1456"/>
                    <a:pt x="1273" y="1441"/>
                    <a:pt x="1264" y="1419"/>
                  </a:cubicBezTo>
                  <a:lnTo>
                    <a:pt x="1264" y="1419"/>
                  </a:lnTo>
                  <a:cubicBezTo>
                    <a:pt x="1265" y="1420"/>
                    <a:pt x="1267" y="1421"/>
                    <a:pt x="1269" y="1421"/>
                  </a:cubicBezTo>
                  <a:cubicBezTo>
                    <a:pt x="1313" y="1421"/>
                    <a:pt x="1495" y="1042"/>
                    <a:pt x="1719" y="388"/>
                  </a:cubicBezTo>
                  <a:lnTo>
                    <a:pt x="1775" y="230"/>
                  </a:lnTo>
                  <a:lnTo>
                    <a:pt x="1596" y="195"/>
                  </a:lnTo>
                  <a:cubicBezTo>
                    <a:pt x="1291" y="137"/>
                    <a:pt x="932" y="76"/>
                    <a:pt x="548" y="21"/>
                  </a:cubicBezTo>
                  <a:lnTo>
                    <a:pt x="40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
            <p:cNvSpPr/>
            <p:nvPr/>
          </p:nvSpPr>
          <p:spPr>
            <a:xfrm>
              <a:off x="4692650" y="1954625"/>
              <a:ext cx="852750" cy="507175"/>
            </a:xfrm>
            <a:custGeom>
              <a:rect b="b" l="l" r="r" t="t"/>
              <a:pathLst>
                <a:path extrusionOk="0" h="20287" w="34110">
                  <a:moveTo>
                    <a:pt x="11073" y="0"/>
                  </a:moveTo>
                  <a:lnTo>
                    <a:pt x="1" y="20286"/>
                  </a:lnTo>
                  <a:lnTo>
                    <a:pt x="1" y="20286"/>
                  </a:lnTo>
                  <a:lnTo>
                    <a:pt x="341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
            <p:cNvSpPr/>
            <p:nvPr/>
          </p:nvSpPr>
          <p:spPr>
            <a:xfrm>
              <a:off x="4727500" y="768100"/>
              <a:ext cx="221900" cy="251225"/>
            </a:xfrm>
            <a:custGeom>
              <a:rect b="b" l="l" r="r" t="t"/>
              <a:pathLst>
                <a:path extrusionOk="0" h="10049" w="8876">
                  <a:moveTo>
                    <a:pt x="3015" y="0"/>
                  </a:moveTo>
                  <a:lnTo>
                    <a:pt x="0" y="900"/>
                  </a:lnTo>
                  <a:lnTo>
                    <a:pt x="7450" y="10048"/>
                  </a:lnTo>
                  <a:lnTo>
                    <a:pt x="8876" y="7293"/>
                  </a:lnTo>
                  <a:lnTo>
                    <a:pt x="301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
            <p:cNvSpPr/>
            <p:nvPr/>
          </p:nvSpPr>
          <p:spPr>
            <a:xfrm>
              <a:off x="4789400" y="1853600"/>
              <a:ext cx="756000" cy="433150"/>
            </a:xfrm>
            <a:custGeom>
              <a:rect b="b" l="l" r="r" t="t"/>
              <a:pathLst>
                <a:path extrusionOk="0" h="17326" w="30240">
                  <a:moveTo>
                    <a:pt x="9387" y="1"/>
                  </a:moveTo>
                  <a:lnTo>
                    <a:pt x="0" y="17325"/>
                  </a:lnTo>
                  <a:lnTo>
                    <a:pt x="30240" y="4041"/>
                  </a:lnTo>
                  <a:lnTo>
                    <a:pt x="30240" y="442"/>
                  </a:lnTo>
                  <a:lnTo>
                    <a:pt x="938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
            <p:cNvSpPr/>
            <p:nvPr/>
          </p:nvSpPr>
          <p:spPr>
            <a:xfrm>
              <a:off x="3194325" y="3742700"/>
              <a:ext cx="91700" cy="1639575"/>
            </a:xfrm>
            <a:custGeom>
              <a:rect b="b" l="l" r="r" t="t"/>
              <a:pathLst>
                <a:path extrusionOk="0" h="65583" w="3668">
                  <a:moveTo>
                    <a:pt x="0" y="1"/>
                  </a:moveTo>
                  <a:lnTo>
                    <a:pt x="0" y="65582"/>
                  </a:lnTo>
                  <a:lnTo>
                    <a:pt x="3667" y="65582"/>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
            <p:cNvSpPr/>
            <p:nvPr/>
          </p:nvSpPr>
          <p:spPr>
            <a:xfrm>
              <a:off x="2592725" y="3356375"/>
              <a:ext cx="1379050" cy="475550"/>
            </a:xfrm>
            <a:custGeom>
              <a:rect b="b" l="l" r="r" t="t"/>
              <a:pathLst>
                <a:path extrusionOk="0" h="19022" w="55162">
                  <a:moveTo>
                    <a:pt x="7762" y="1"/>
                  </a:moveTo>
                  <a:cubicBezTo>
                    <a:pt x="4231" y="1"/>
                    <a:pt x="1638" y="600"/>
                    <a:pt x="997" y="2551"/>
                  </a:cubicBezTo>
                  <a:cubicBezTo>
                    <a:pt x="1" y="5580"/>
                    <a:pt x="700" y="8762"/>
                    <a:pt x="700" y="10275"/>
                  </a:cubicBezTo>
                  <a:cubicBezTo>
                    <a:pt x="700" y="15104"/>
                    <a:pt x="12804" y="19021"/>
                    <a:pt x="27733" y="19021"/>
                  </a:cubicBezTo>
                  <a:cubicBezTo>
                    <a:pt x="42662" y="19021"/>
                    <a:pt x="54765" y="15104"/>
                    <a:pt x="54765" y="10275"/>
                  </a:cubicBezTo>
                  <a:cubicBezTo>
                    <a:pt x="54765" y="9006"/>
                    <a:pt x="55161" y="6592"/>
                    <a:pt x="54376" y="4398"/>
                  </a:cubicBezTo>
                  <a:cubicBezTo>
                    <a:pt x="53415" y="1718"/>
                    <a:pt x="48831" y="1111"/>
                    <a:pt x="43074" y="1111"/>
                  </a:cubicBezTo>
                  <a:cubicBezTo>
                    <a:pt x="38301" y="1111"/>
                    <a:pt x="32722" y="1528"/>
                    <a:pt x="27733" y="1528"/>
                  </a:cubicBezTo>
                  <a:cubicBezTo>
                    <a:pt x="21429" y="1528"/>
                    <a:pt x="13399" y="1"/>
                    <a:pt x="77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
            <p:cNvSpPr/>
            <p:nvPr/>
          </p:nvSpPr>
          <p:spPr>
            <a:xfrm>
              <a:off x="2610200" y="3233900"/>
              <a:ext cx="1351650" cy="437350"/>
            </a:xfrm>
            <a:custGeom>
              <a:rect b="b" l="l" r="r" t="t"/>
              <a:pathLst>
                <a:path extrusionOk="0" h="17494" w="54066">
                  <a:moveTo>
                    <a:pt x="27032" y="0"/>
                  </a:moveTo>
                  <a:cubicBezTo>
                    <a:pt x="19864" y="0"/>
                    <a:pt x="12987" y="923"/>
                    <a:pt x="7917" y="2563"/>
                  </a:cubicBezTo>
                  <a:cubicBezTo>
                    <a:pt x="2849" y="4203"/>
                    <a:pt x="1" y="6427"/>
                    <a:pt x="1" y="8747"/>
                  </a:cubicBezTo>
                  <a:cubicBezTo>
                    <a:pt x="1" y="11066"/>
                    <a:pt x="2849" y="13290"/>
                    <a:pt x="7917" y="14930"/>
                  </a:cubicBezTo>
                  <a:cubicBezTo>
                    <a:pt x="12987" y="16572"/>
                    <a:pt x="19864" y="17493"/>
                    <a:pt x="27032" y="17493"/>
                  </a:cubicBezTo>
                  <a:cubicBezTo>
                    <a:pt x="34203" y="17493"/>
                    <a:pt x="41079" y="16572"/>
                    <a:pt x="46147" y="14930"/>
                  </a:cubicBezTo>
                  <a:cubicBezTo>
                    <a:pt x="51217" y="13290"/>
                    <a:pt x="54066" y="11066"/>
                    <a:pt x="54066" y="8747"/>
                  </a:cubicBezTo>
                  <a:cubicBezTo>
                    <a:pt x="54066" y="6427"/>
                    <a:pt x="51217" y="4203"/>
                    <a:pt x="46147" y="2563"/>
                  </a:cubicBezTo>
                  <a:cubicBezTo>
                    <a:pt x="41079" y="923"/>
                    <a:pt x="34203" y="0"/>
                    <a:pt x="270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
            <p:cNvSpPr/>
            <p:nvPr/>
          </p:nvSpPr>
          <p:spPr>
            <a:xfrm>
              <a:off x="3284275" y="4557425"/>
              <a:ext cx="535675" cy="679350"/>
            </a:xfrm>
            <a:custGeom>
              <a:rect b="b" l="l" r="r" t="t"/>
              <a:pathLst>
                <a:path extrusionOk="0" h="27174" w="21427">
                  <a:moveTo>
                    <a:pt x="461" y="1"/>
                  </a:moveTo>
                  <a:cubicBezTo>
                    <a:pt x="164" y="1"/>
                    <a:pt x="1" y="12"/>
                    <a:pt x="1" y="12"/>
                  </a:cubicBezTo>
                  <a:lnTo>
                    <a:pt x="1" y="526"/>
                  </a:lnTo>
                  <a:lnTo>
                    <a:pt x="1" y="3061"/>
                  </a:lnTo>
                  <a:cubicBezTo>
                    <a:pt x="19782" y="3734"/>
                    <a:pt x="18111" y="27174"/>
                    <a:pt x="18111" y="27174"/>
                  </a:cubicBezTo>
                  <a:lnTo>
                    <a:pt x="21427" y="27174"/>
                  </a:lnTo>
                  <a:cubicBezTo>
                    <a:pt x="20573" y="1160"/>
                    <a:pt x="3499" y="1"/>
                    <a:pt x="4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
            <p:cNvSpPr/>
            <p:nvPr/>
          </p:nvSpPr>
          <p:spPr>
            <a:xfrm>
              <a:off x="2687550" y="4557425"/>
              <a:ext cx="535675" cy="679350"/>
            </a:xfrm>
            <a:custGeom>
              <a:rect b="b" l="l" r="r" t="t"/>
              <a:pathLst>
                <a:path extrusionOk="0" h="27174" w="21427">
                  <a:moveTo>
                    <a:pt x="20966" y="1"/>
                  </a:moveTo>
                  <a:cubicBezTo>
                    <a:pt x="17927" y="1"/>
                    <a:pt x="854" y="1160"/>
                    <a:pt x="0" y="27174"/>
                  </a:cubicBezTo>
                  <a:lnTo>
                    <a:pt x="3316" y="27174"/>
                  </a:lnTo>
                  <a:cubicBezTo>
                    <a:pt x="3316" y="27174"/>
                    <a:pt x="1645" y="3734"/>
                    <a:pt x="21426" y="3061"/>
                  </a:cubicBezTo>
                  <a:lnTo>
                    <a:pt x="21426" y="526"/>
                  </a:lnTo>
                  <a:lnTo>
                    <a:pt x="21426" y="12"/>
                  </a:lnTo>
                  <a:cubicBezTo>
                    <a:pt x="21426" y="12"/>
                    <a:pt x="21263" y="1"/>
                    <a:pt x="209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
            <p:cNvSpPr/>
            <p:nvPr/>
          </p:nvSpPr>
          <p:spPr>
            <a:xfrm>
              <a:off x="3625400" y="904525"/>
              <a:ext cx="813100" cy="197800"/>
            </a:xfrm>
            <a:custGeom>
              <a:rect b="b" l="l" r="r" t="t"/>
              <a:pathLst>
                <a:path extrusionOk="0" h="7912" w="32524">
                  <a:moveTo>
                    <a:pt x="32038" y="0"/>
                  </a:moveTo>
                  <a:lnTo>
                    <a:pt x="1" y="4208"/>
                  </a:lnTo>
                  <a:lnTo>
                    <a:pt x="487" y="7912"/>
                  </a:lnTo>
                  <a:lnTo>
                    <a:pt x="32523" y="3704"/>
                  </a:lnTo>
                  <a:lnTo>
                    <a:pt x="320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
            <p:cNvSpPr/>
            <p:nvPr/>
          </p:nvSpPr>
          <p:spPr>
            <a:xfrm>
              <a:off x="3535025" y="4223850"/>
              <a:ext cx="559775" cy="484125"/>
            </a:xfrm>
            <a:custGeom>
              <a:rect b="b" l="l" r="r" t="t"/>
              <a:pathLst>
                <a:path extrusionOk="0" h="19365" w="22391">
                  <a:moveTo>
                    <a:pt x="4666" y="1"/>
                  </a:moveTo>
                  <a:lnTo>
                    <a:pt x="1" y="9493"/>
                  </a:lnTo>
                  <a:lnTo>
                    <a:pt x="733" y="9908"/>
                  </a:lnTo>
                  <a:cubicBezTo>
                    <a:pt x="4003" y="11729"/>
                    <a:pt x="17487" y="18932"/>
                    <a:pt x="20065" y="19344"/>
                  </a:cubicBezTo>
                  <a:cubicBezTo>
                    <a:pt x="20152" y="19358"/>
                    <a:pt x="20228" y="19365"/>
                    <a:pt x="20293" y="19365"/>
                  </a:cubicBezTo>
                  <a:cubicBezTo>
                    <a:pt x="22391" y="19365"/>
                    <a:pt x="13724" y="12443"/>
                    <a:pt x="13724" y="12443"/>
                  </a:cubicBezTo>
                  <a:lnTo>
                    <a:pt x="16844" y="5921"/>
                  </a:lnTo>
                  <a:lnTo>
                    <a:pt x="46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
            <p:cNvSpPr/>
            <p:nvPr/>
          </p:nvSpPr>
          <p:spPr>
            <a:xfrm>
              <a:off x="3537475" y="4371900"/>
              <a:ext cx="117150" cy="140575"/>
            </a:xfrm>
            <a:custGeom>
              <a:rect b="b" l="l" r="r" t="t"/>
              <a:pathLst>
                <a:path extrusionOk="0" h="5623" w="4686">
                  <a:moveTo>
                    <a:pt x="1657" y="1"/>
                  </a:moveTo>
                  <a:lnTo>
                    <a:pt x="1" y="3403"/>
                  </a:lnTo>
                  <a:lnTo>
                    <a:pt x="4365" y="5623"/>
                  </a:lnTo>
                  <a:cubicBezTo>
                    <a:pt x="4685" y="4507"/>
                    <a:pt x="4581" y="3313"/>
                    <a:pt x="4074" y="2271"/>
                  </a:cubicBezTo>
                  <a:cubicBezTo>
                    <a:pt x="3567" y="1241"/>
                    <a:pt x="2727" y="419"/>
                    <a:pt x="16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
            <p:cNvSpPr/>
            <p:nvPr/>
          </p:nvSpPr>
          <p:spPr>
            <a:xfrm>
              <a:off x="3535025" y="4454600"/>
              <a:ext cx="531450" cy="254800"/>
            </a:xfrm>
            <a:custGeom>
              <a:rect b="b" l="l" r="r" t="t"/>
              <a:pathLst>
                <a:path extrusionOk="0" h="10192" w="21258">
                  <a:moveTo>
                    <a:pt x="153" y="0"/>
                  </a:moveTo>
                  <a:lnTo>
                    <a:pt x="1" y="263"/>
                  </a:lnTo>
                  <a:cubicBezTo>
                    <a:pt x="5713" y="3692"/>
                    <a:pt x="19028" y="10191"/>
                    <a:pt x="20426" y="10191"/>
                  </a:cubicBezTo>
                  <a:cubicBezTo>
                    <a:pt x="20464" y="10191"/>
                    <a:pt x="20494" y="10186"/>
                    <a:pt x="20514" y="10176"/>
                  </a:cubicBezTo>
                  <a:cubicBezTo>
                    <a:pt x="21257" y="9799"/>
                    <a:pt x="18139" y="6989"/>
                    <a:pt x="18139" y="6989"/>
                  </a:cubicBezTo>
                  <a:cubicBezTo>
                    <a:pt x="18064" y="6957"/>
                    <a:pt x="17984" y="6942"/>
                    <a:pt x="17903" y="6942"/>
                  </a:cubicBezTo>
                  <a:cubicBezTo>
                    <a:pt x="17196" y="6942"/>
                    <a:pt x="16300" y="8033"/>
                    <a:pt x="16300" y="8033"/>
                  </a:cubicBezTo>
                  <a:lnTo>
                    <a:pt x="15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
            <p:cNvSpPr/>
            <p:nvPr/>
          </p:nvSpPr>
          <p:spPr>
            <a:xfrm>
              <a:off x="3534100" y="4452100"/>
              <a:ext cx="516450" cy="251900"/>
            </a:xfrm>
            <a:custGeom>
              <a:rect b="b" l="l" r="r" t="t"/>
              <a:pathLst>
                <a:path extrusionOk="0" h="10076" w="20658">
                  <a:moveTo>
                    <a:pt x="5" y="0"/>
                  </a:moveTo>
                  <a:cubicBezTo>
                    <a:pt x="4" y="0"/>
                    <a:pt x="4" y="1"/>
                    <a:pt x="4" y="1"/>
                  </a:cubicBezTo>
                  <a:cubicBezTo>
                    <a:pt x="0" y="6"/>
                    <a:pt x="69" y="48"/>
                    <a:pt x="201" y="125"/>
                  </a:cubicBezTo>
                  <a:lnTo>
                    <a:pt x="784" y="453"/>
                  </a:lnTo>
                  <a:lnTo>
                    <a:pt x="2952" y="1628"/>
                  </a:lnTo>
                  <a:cubicBezTo>
                    <a:pt x="4788" y="2604"/>
                    <a:pt x="7342" y="3921"/>
                    <a:pt x="10196" y="5312"/>
                  </a:cubicBezTo>
                  <a:cubicBezTo>
                    <a:pt x="13047" y="6704"/>
                    <a:pt x="15659" y="7908"/>
                    <a:pt x="17559" y="8752"/>
                  </a:cubicBezTo>
                  <a:lnTo>
                    <a:pt x="19816" y="9739"/>
                  </a:lnTo>
                  <a:lnTo>
                    <a:pt x="20435" y="9995"/>
                  </a:lnTo>
                  <a:cubicBezTo>
                    <a:pt x="20566" y="10048"/>
                    <a:pt x="20641" y="10076"/>
                    <a:pt x="20652" y="10076"/>
                  </a:cubicBezTo>
                  <a:cubicBezTo>
                    <a:pt x="20653" y="10076"/>
                    <a:pt x="20654" y="10076"/>
                    <a:pt x="20654" y="10075"/>
                  </a:cubicBezTo>
                  <a:cubicBezTo>
                    <a:pt x="20657" y="10070"/>
                    <a:pt x="20585" y="10033"/>
                    <a:pt x="20448" y="9966"/>
                  </a:cubicBezTo>
                  <a:lnTo>
                    <a:pt x="19842" y="9680"/>
                  </a:lnTo>
                  <a:lnTo>
                    <a:pt x="17606" y="8646"/>
                  </a:lnTo>
                  <a:cubicBezTo>
                    <a:pt x="15720" y="7774"/>
                    <a:pt x="13118" y="6555"/>
                    <a:pt x="10266" y="5164"/>
                  </a:cubicBezTo>
                  <a:cubicBezTo>
                    <a:pt x="7414" y="3774"/>
                    <a:pt x="4855" y="2474"/>
                    <a:pt x="3004" y="1525"/>
                  </a:cubicBezTo>
                  <a:lnTo>
                    <a:pt x="815" y="399"/>
                  </a:lnTo>
                  <a:lnTo>
                    <a:pt x="216" y="96"/>
                  </a:lnTo>
                  <a:cubicBezTo>
                    <a:pt x="88" y="33"/>
                    <a:pt x="15" y="0"/>
                    <a:pt x="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
            <p:cNvSpPr/>
            <p:nvPr/>
          </p:nvSpPr>
          <p:spPr>
            <a:xfrm>
              <a:off x="3939075" y="4626225"/>
              <a:ext cx="53600" cy="33950"/>
            </a:xfrm>
            <a:custGeom>
              <a:rect b="b" l="l" r="r" t="t"/>
              <a:pathLst>
                <a:path extrusionOk="0" h="1358" w="2144">
                  <a:moveTo>
                    <a:pt x="2010" y="0"/>
                  </a:moveTo>
                  <a:cubicBezTo>
                    <a:pt x="1795" y="0"/>
                    <a:pt x="1337" y="69"/>
                    <a:pt x="881" y="363"/>
                  </a:cubicBezTo>
                  <a:cubicBezTo>
                    <a:pt x="246" y="761"/>
                    <a:pt x="1" y="1348"/>
                    <a:pt x="42" y="1356"/>
                  </a:cubicBezTo>
                  <a:cubicBezTo>
                    <a:pt x="43" y="1357"/>
                    <a:pt x="44" y="1357"/>
                    <a:pt x="45" y="1357"/>
                  </a:cubicBezTo>
                  <a:cubicBezTo>
                    <a:pt x="100" y="1357"/>
                    <a:pt x="392" y="863"/>
                    <a:pt x="969" y="502"/>
                  </a:cubicBezTo>
                  <a:cubicBezTo>
                    <a:pt x="1557" y="120"/>
                    <a:pt x="2144" y="71"/>
                    <a:pt x="2137" y="22"/>
                  </a:cubicBezTo>
                  <a:cubicBezTo>
                    <a:pt x="2139" y="10"/>
                    <a:pt x="2093" y="0"/>
                    <a:pt x="201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
            <p:cNvSpPr/>
            <p:nvPr/>
          </p:nvSpPr>
          <p:spPr>
            <a:xfrm>
              <a:off x="3871900" y="4553175"/>
              <a:ext cx="29650" cy="17875"/>
            </a:xfrm>
            <a:custGeom>
              <a:rect b="b" l="l" r="r" t="t"/>
              <a:pathLst>
                <a:path extrusionOk="0" h="715" w="1186">
                  <a:moveTo>
                    <a:pt x="1142" y="0"/>
                  </a:moveTo>
                  <a:cubicBezTo>
                    <a:pt x="1072" y="0"/>
                    <a:pt x="826" y="118"/>
                    <a:pt x="550" y="288"/>
                  </a:cubicBezTo>
                  <a:cubicBezTo>
                    <a:pt x="236" y="481"/>
                    <a:pt x="1" y="668"/>
                    <a:pt x="24" y="708"/>
                  </a:cubicBezTo>
                  <a:cubicBezTo>
                    <a:pt x="27" y="712"/>
                    <a:pt x="34" y="715"/>
                    <a:pt x="44" y="715"/>
                  </a:cubicBezTo>
                  <a:cubicBezTo>
                    <a:pt x="116" y="715"/>
                    <a:pt x="360" y="597"/>
                    <a:pt x="636" y="428"/>
                  </a:cubicBezTo>
                  <a:cubicBezTo>
                    <a:pt x="950" y="234"/>
                    <a:pt x="1185" y="46"/>
                    <a:pt x="1161" y="7"/>
                  </a:cubicBezTo>
                  <a:cubicBezTo>
                    <a:pt x="1158" y="2"/>
                    <a:pt x="1152" y="0"/>
                    <a:pt x="114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
            <p:cNvSpPr/>
            <p:nvPr/>
          </p:nvSpPr>
          <p:spPr>
            <a:xfrm>
              <a:off x="3853900" y="4537500"/>
              <a:ext cx="27925" cy="8775"/>
            </a:xfrm>
            <a:custGeom>
              <a:rect b="b" l="l" r="r" t="t"/>
              <a:pathLst>
                <a:path extrusionOk="0" h="351" w="1117">
                  <a:moveTo>
                    <a:pt x="1035" y="0"/>
                  </a:moveTo>
                  <a:cubicBezTo>
                    <a:pt x="937" y="0"/>
                    <a:pt x="748" y="36"/>
                    <a:pt x="536" y="96"/>
                  </a:cubicBezTo>
                  <a:cubicBezTo>
                    <a:pt x="234" y="183"/>
                    <a:pt x="1" y="289"/>
                    <a:pt x="12" y="332"/>
                  </a:cubicBezTo>
                  <a:cubicBezTo>
                    <a:pt x="16" y="345"/>
                    <a:pt x="41" y="351"/>
                    <a:pt x="82" y="351"/>
                  </a:cubicBezTo>
                  <a:cubicBezTo>
                    <a:pt x="180" y="351"/>
                    <a:pt x="369" y="316"/>
                    <a:pt x="580" y="255"/>
                  </a:cubicBezTo>
                  <a:cubicBezTo>
                    <a:pt x="883" y="168"/>
                    <a:pt x="1116" y="64"/>
                    <a:pt x="1105" y="20"/>
                  </a:cubicBezTo>
                  <a:cubicBezTo>
                    <a:pt x="1101" y="7"/>
                    <a:pt x="1076" y="0"/>
                    <a:pt x="10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
            <p:cNvSpPr/>
            <p:nvPr/>
          </p:nvSpPr>
          <p:spPr>
            <a:xfrm>
              <a:off x="3852100" y="4509275"/>
              <a:ext cx="32650" cy="16275"/>
            </a:xfrm>
            <a:custGeom>
              <a:rect b="b" l="l" r="r" t="t"/>
              <a:pathLst>
                <a:path extrusionOk="0" h="651" w="1306">
                  <a:moveTo>
                    <a:pt x="45" y="0"/>
                  </a:moveTo>
                  <a:cubicBezTo>
                    <a:pt x="32" y="0"/>
                    <a:pt x="23" y="3"/>
                    <a:pt x="20" y="9"/>
                  </a:cubicBezTo>
                  <a:cubicBezTo>
                    <a:pt x="1" y="49"/>
                    <a:pt x="267" y="224"/>
                    <a:pt x="617" y="399"/>
                  </a:cubicBezTo>
                  <a:cubicBezTo>
                    <a:pt x="917" y="549"/>
                    <a:pt x="1179" y="651"/>
                    <a:pt x="1261" y="651"/>
                  </a:cubicBezTo>
                  <a:cubicBezTo>
                    <a:pt x="1275" y="651"/>
                    <a:pt x="1283" y="648"/>
                    <a:pt x="1286" y="642"/>
                  </a:cubicBezTo>
                  <a:cubicBezTo>
                    <a:pt x="1306" y="602"/>
                    <a:pt x="1040" y="427"/>
                    <a:pt x="690" y="252"/>
                  </a:cubicBezTo>
                  <a:cubicBezTo>
                    <a:pt x="390" y="102"/>
                    <a:pt x="127" y="0"/>
                    <a:pt x="4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
            <p:cNvSpPr/>
            <p:nvPr/>
          </p:nvSpPr>
          <p:spPr>
            <a:xfrm>
              <a:off x="3856350" y="4486550"/>
              <a:ext cx="35850" cy="20625"/>
            </a:xfrm>
            <a:custGeom>
              <a:rect b="b" l="l" r="r" t="t"/>
              <a:pathLst>
                <a:path extrusionOk="0" h="825" w="1434">
                  <a:moveTo>
                    <a:pt x="43" y="1"/>
                  </a:moveTo>
                  <a:cubicBezTo>
                    <a:pt x="38" y="1"/>
                    <a:pt x="34" y="2"/>
                    <a:pt x="32" y="5"/>
                  </a:cubicBezTo>
                  <a:cubicBezTo>
                    <a:pt x="1" y="34"/>
                    <a:pt x="242" y="325"/>
                    <a:pt x="639" y="555"/>
                  </a:cubicBezTo>
                  <a:cubicBezTo>
                    <a:pt x="965" y="744"/>
                    <a:pt x="1273" y="825"/>
                    <a:pt x="1380" y="825"/>
                  </a:cubicBezTo>
                  <a:cubicBezTo>
                    <a:pt x="1404" y="825"/>
                    <a:pt x="1418" y="821"/>
                    <a:pt x="1420" y="813"/>
                  </a:cubicBezTo>
                  <a:cubicBezTo>
                    <a:pt x="1433" y="769"/>
                    <a:pt x="1100" y="635"/>
                    <a:pt x="723" y="413"/>
                  </a:cubicBezTo>
                  <a:cubicBezTo>
                    <a:pt x="373" y="207"/>
                    <a:pt x="105" y="1"/>
                    <a:pt x="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
            <p:cNvSpPr/>
            <p:nvPr/>
          </p:nvSpPr>
          <p:spPr>
            <a:xfrm>
              <a:off x="3895675" y="4536850"/>
              <a:ext cx="67150" cy="28475"/>
            </a:xfrm>
            <a:custGeom>
              <a:rect b="b" l="l" r="r" t="t"/>
              <a:pathLst>
                <a:path extrusionOk="0" h="1139" w="2686">
                  <a:moveTo>
                    <a:pt x="1323" y="144"/>
                  </a:moveTo>
                  <a:cubicBezTo>
                    <a:pt x="1409" y="144"/>
                    <a:pt x="1494" y="151"/>
                    <a:pt x="1578" y="165"/>
                  </a:cubicBezTo>
                  <a:cubicBezTo>
                    <a:pt x="1895" y="217"/>
                    <a:pt x="2299" y="387"/>
                    <a:pt x="2480" y="683"/>
                  </a:cubicBezTo>
                  <a:cubicBezTo>
                    <a:pt x="2560" y="835"/>
                    <a:pt x="2439" y="957"/>
                    <a:pt x="2263" y="973"/>
                  </a:cubicBezTo>
                  <a:cubicBezTo>
                    <a:pt x="2224" y="978"/>
                    <a:pt x="2185" y="980"/>
                    <a:pt x="2144" y="980"/>
                  </a:cubicBezTo>
                  <a:cubicBezTo>
                    <a:pt x="2007" y="980"/>
                    <a:pt x="1863" y="958"/>
                    <a:pt x="1732" y="946"/>
                  </a:cubicBezTo>
                  <a:cubicBezTo>
                    <a:pt x="1425" y="910"/>
                    <a:pt x="1121" y="848"/>
                    <a:pt x="824" y="764"/>
                  </a:cubicBezTo>
                  <a:cubicBezTo>
                    <a:pt x="572" y="693"/>
                    <a:pt x="372" y="621"/>
                    <a:pt x="232" y="570"/>
                  </a:cubicBezTo>
                  <a:lnTo>
                    <a:pt x="232" y="570"/>
                  </a:lnTo>
                  <a:cubicBezTo>
                    <a:pt x="339" y="477"/>
                    <a:pt x="491" y="367"/>
                    <a:pt x="700" y="274"/>
                  </a:cubicBezTo>
                  <a:cubicBezTo>
                    <a:pt x="897" y="188"/>
                    <a:pt x="1110" y="144"/>
                    <a:pt x="1323" y="144"/>
                  </a:cubicBezTo>
                  <a:close/>
                  <a:moveTo>
                    <a:pt x="1379" y="0"/>
                  </a:moveTo>
                  <a:cubicBezTo>
                    <a:pt x="1095" y="0"/>
                    <a:pt x="834" y="69"/>
                    <a:pt x="649" y="168"/>
                  </a:cubicBezTo>
                  <a:cubicBezTo>
                    <a:pt x="464" y="260"/>
                    <a:pt x="296" y="387"/>
                    <a:pt x="159" y="543"/>
                  </a:cubicBezTo>
                  <a:lnTo>
                    <a:pt x="159" y="543"/>
                  </a:lnTo>
                  <a:cubicBezTo>
                    <a:pt x="79" y="514"/>
                    <a:pt x="28" y="496"/>
                    <a:pt x="11" y="496"/>
                  </a:cubicBezTo>
                  <a:cubicBezTo>
                    <a:pt x="7" y="496"/>
                    <a:pt x="5" y="497"/>
                    <a:pt x="4" y="498"/>
                  </a:cubicBezTo>
                  <a:cubicBezTo>
                    <a:pt x="1" y="505"/>
                    <a:pt x="42" y="537"/>
                    <a:pt x="125" y="585"/>
                  </a:cubicBezTo>
                  <a:lnTo>
                    <a:pt x="125" y="585"/>
                  </a:lnTo>
                  <a:cubicBezTo>
                    <a:pt x="40" y="694"/>
                    <a:pt x="9" y="763"/>
                    <a:pt x="17" y="768"/>
                  </a:cubicBezTo>
                  <a:cubicBezTo>
                    <a:pt x="18" y="769"/>
                    <a:pt x="19" y="769"/>
                    <a:pt x="20" y="769"/>
                  </a:cubicBezTo>
                  <a:cubicBezTo>
                    <a:pt x="36" y="769"/>
                    <a:pt x="85" y="705"/>
                    <a:pt x="181" y="616"/>
                  </a:cubicBezTo>
                  <a:lnTo>
                    <a:pt x="181" y="616"/>
                  </a:lnTo>
                  <a:cubicBezTo>
                    <a:pt x="314" y="687"/>
                    <a:pt x="520" y="782"/>
                    <a:pt x="789" y="875"/>
                  </a:cubicBezTo>
                  <a:cubicBezTo>
                    <a:pt x="1088" y="977"/>
                    <a:pt x="1397" y="1052"/>
                    <a:pt x="1711" y="1096"/>
                  </a:cubicBezTo>
                  <a:cubicBezTo>
                    <a:pt x="1852" y="1113"/>
                    <a:pt x="1992" y="1138"/>
                    <a:pt x="2149" y="1138"/>
                  </a:cubicBezTo>
                  <a:cubicBezTo>
                    <a:pt x="2192" y="1138"/>
                    <a:pt x="2236" y="1136"/>
                    <a:pt x="2282" y="1132"/>
                  </a:cubicBezTo>
                  <a:cubicBezTo>
                    <a:pt x="2385" y="1119"/>
                    <a:pt x="2508" y="1088"/>
                    <a:pt x="2594" y="983"/>
                  </a:cubicBezTo>
                  <a:cubicBezTo>
                    <a:pt x="2682" y="880"/>
                    <a:pt x="2686" y="720"/>
                    <a:pt x="2629" y="612"/>
                  </a:cubicBezTo>
                  <a:cubicBezTo>
                    <a:pt x="2291" y="159"/>
                    <a:pt x="1809" y="0"/>
                    <a:pt x="137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
            <p:cNvSpPr/>
            <p:nvPr/>
          </p:nvSpPr>
          <p:spPr>
            <a:xfrm>
              <a:off x="3887675" y="4505100"/>
              <a:ext cx="24025" cy="47675"/>
            </a:xfrm>
            <a:custGeom>
              <a:rect b="b" l="l" r="r" t="t"/>
              <a:pathLst>
                <a:path extrusionOk="0" h="1907" w="961">
                  <a:moveTo>
                    <a:pt x="380" y="1"/>
                  </a:moveTo>
                  <a:cubicBezTo>
                    <a:pt x="222" y="1"/>
                    <a:pt x="83" y="136"/>
                    <a:pt x="53" y="259"/>
                  </a:cubicBezTo>
                  <a:cubicBezTo>
                    <a:pt x="0" y="403"/>
                    <a:pt x="5" y="551"/>
                    <a:pt x="15" y="674"/>
                  </a:cubicBezTo>
                  <a:cubicBezTo>
                    <a:pt x="35" y="896"/>
                    <a:pt x="80" y="1116"/>
                    <a:pt x="154" y="1327"/>
                  </a:cubicBezTo>
                  <a:cubicBezTo>
                    <a:pt x="279" y="1676"/>
                    <a:pt x="423" y="1862"/>
                    <a:pt x="446" y="1862"/>
                  </a:cubicBezTo>
                  <a:cubicBezTo>
                    <a:pt x="447" y="1862"/>
                    <a:pt x="447" y="1862"/>
                    <a:pt x="448" y="1861"/>
                  </a:cubicBezTo>
                  <a:cubicBezTo>
                    <a:pt x="471" y="1848"/>
                    <a:pt x="361" y="1646"/>
                    <a:pt x="265" y="1293"/>
                  </a:cubicBezTo>
                  <a:cubicBezTo>
                    <a:pt x="211" y="1087"/>
                    <a:pt x="177" y="876"/>
                    <a:pt x="167" y="664"/>
                  </a:cubicBezTo>
                  <a:cubicBezTo>
                    <a:pt x="142" y="463"/>
                    <a:pt x="200" y="167"/>
                    <a:pt x="376" y="167"/>
                  </a:cubicBezTo>
                  <a:cubicBezTo>
                    <a:pt x="391" y="167"/>
                    <a:pt x="408" y="169"/>
                    <a:pt x="425" y="174"/>
                  </a:cubicBezTo>
                  <a:cubicBezTo>
                    <a:pt x="629" y="251"/>
                    <a:pt x="734" y="542"/>
                    <a:pt x="778" y="757"/>
                  </a:cubicBezTo>
                  <a:cubicBezTo>
                    <a:pt x="814" y="961"/>
                    <a:pt x="806" y="1172"/>
                    <a:pt x="752" y="1373"/>
                  </a:cubicBezTo>
                  <a:cubicBezTo>
                    <a:pt x="655" y="1721"/>
                    <a:pt x="484" y="1887"/>
                    <a:pt x="508" y="1905"/>
                  </a:cubicBezTo>
                  <a:cubicBezTo>
                    <a:pt x="509" y="1906"/>
                    <a:pt x="509" y="1906"/>
                    <a:pt x="511" y="1906"/>
                  </a:cubicBezTo>
                  <a:cubicBezTo>
                    <a:pt x="534" y="1906"/>
                    <a:pt x="733" y="1759"/>
                    <a:pt x="863" y="1407"/>
                  </a:cubicBezTo>
                  <a:cubicBezTo>
                    <a:pt x="938" y="1190"/>
                    <a:pt x="961" y="958"/>
                    <a:pt x="927" y="731"/>
                  </a:cubicBezTo>
                  <a:cubicBezTo>
                    <a:pt x="874" y="491"/>
                    <a:pt x="812" y="164"/>
                    <a:pt x="469" y="16"/>
                  </a:cubicBezTo>
                  <a:cubicBezTo>
                    <a:pt x="439" y="5"/>
                    <a:pt x="409" y="1"/>
                    <a:pt x="3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
            <p:cNvSpPr/>
            <p:nvPr/>
          </p:nvSpPr>
          <p:spPr>
            <a:xfrm>
              <a:off x="3580650" y="4371775"/>
              <a:ext cx="76625" cy="138750"/>
            </a:xfrm>
            <a:custGeom>
              <a:rect b="b" l="l" r="r" t="t"/>
              <a:pathLst>
                <a:path extrusionOk="0" h="5550" w="3065">
                  <a:moveTo>
                    <a:pt x="20" y="1"/>
                  </a:moveTo>
                  <a:cubicBezTo>
                    <a:pt x="15" y="1"/>
                    <a:pt x="12" y="1"/>
                    <a:pt x="12" y="3"/>
                  </a:cubicBezTo>
                  <a:cubicBezTo>
                    <a:pt x="0" y="32"/>
                    <a:pt x="376" y="140"/>
                    <a:pt x="895" y="473"/>
                  </a:cubicBezTo>
                  <a:cubicBezTo>
                    <a:pt x="1410" y="800"/>
                    <a:pt x="2060" y="1391"/>
                    <a:pt x="2463" y="2237"/>
                  </a:cubicBezTo>
                  <a:cubicBezTo>
                    <a:pt x="2867" y="3083"/>
                    <a:pt x="2918" y="3962"/>
                    <a:pt x="2846" y="4568"/>
                  </a:cubicBezTo>
                  <a:cubicBezTo>
                    <a:pt x="2777" y="5180"/>
                    <a:pt x="2625" y="5540"/>
                    <a:pt x="2655" y="5549"/>
                  </a:cubicBezTo>
                  <a:cubicBezTo>
                    <a:pt x="2655" y="5550"/>
                    <a:pt x="2655" y="5550"/>
                    <a:pt x="2655" y="5550"/>
                  </a:cubicBezTo>
                  <a:cubicBezTo>
                    <a:pt x="2664" y="5550"/>
                    <a:pt x="2711" y="5465"/>
                    <a:pt x="2774" y="5304"/>
                  </a:cubicBezTo>
                  <a:cubicBezTo>
                    <a:pt x="2862" y="5071"/>
                    <a:pt x="2924" y="4829"/>
                    <a:pt x="2962" y="4583"/>
                  </a:cubicBezTo>
                  <a:cubicBezTo>
                    <a:pt x="3065" y="3965"/>
                    <a:pt x="3032" y="3051"/>
                    <a:pt x="2612" y="2167"/>
                  </a:cubicBezTo>
                  <a:cubicBezTo>
                    <a:pt x="2192" y="1285"/>
                    <a:pt x="1500" y="684"/>
                    <a:pt x="956" y="375"/>
                  </a:cubicBezTo>
                  <a:cubicBezTo>
                    <a:pt x="740" y="248"/>
                    <a:pt x="513" y="145"/>
                    <a:pt x="278" y="65"/>
                  </a:cubicBezTo>
                  <a:cubicBezTo>
                    <a:pt x="137" y="19"/>
                    <a:pt x="47" y="1"/>
                    <a:pt x="2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
            <p:cNvSpPr/>
            <p:nvPr/>
          </p:nvSpPr>
          <p:spPr>
            <a:xfrm>
              <a:off x="3610625" y="4260550"/>
              <a:ext cx="64525" cy="124350"/>
            </a:xfrm>
            <a:custGeom>
              <a:rect b="b" l="l" r="r" t="t"/>
              <a:pathLst>
                <a:path extrusionOk="0" h="4974" w="2581">
                  <a:moveTo>
                    <a:pt x="2539" y="1"/>
                  </a:moveTo>
                  <a:cubicBezTo>
                    <a:pt x="2488" y="1"/>
                    <a:pt x="1901" y="1090"/>
                    <a:pt x="1219" y="2449"/>
                  </a:cubicBezTo>
                  <a:cubicBezTo>
                    <a:pt x="528" y="3823"/>
                    <a:pt x="0" y="4953"/>
                    <a:pt x="41" y="4973"/>
                  </a:cubicBezTo>
                  <a:cubicBezTo>
                    <a:pt x="41" y="4973"/>
                    <a:pt x="42" y="4973"/>
                    <a:pt x="42" y="4973"/>
                  </a:cubicBezTo>
                  <a:cubicBezTo>
                    <a:pt x="93" y="4973"/>
                    <a:pt x="681" y="3883"/>
                    <a:pt x="1364" y="2523"/>
                  </a:cubicBezTo>
                  <a:cubicBezTo>
                    <a:pt x="2055" y="1149"/>
                    <a:pt x="2581" y="20"/>
                    <a:pt x="2540" y="1"/>
                  </a:cubicBezTo>
                  <a:cubicBezTo>
                    <a:pt x="2540" y="1"/>
                    <a:pt x="2539" y="1"/>
                    <a:pt x="25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
            <p:cNvSpPr/>
            <p:nvPr/>
          </p:nvSpPr>
          <p:spPr>
            <a:xfrm>
              <a:off x="3698725" y="4501375"/>
              <a:ext cx="89575" cy="44325"/>
            </a:xfrm>
            <a:custGeom>
              <a:rect b="b" l="l" r="r" t="t"/>
              <a:pathLst>
                <a:path extrusionOk="0" h="1773" w="3583">
                  <a:moveTo>
                    <a:pt x="33" y="0"/>
                  </a:moveTo>
                  <a:cubicBezTo>
                    <a:pt x="29" y="0"/>
                    <a:pt x="27" y="1"/>
                    <a:pt x="25" y="3"/>
                  </a:cubicBezTo>
                  <a:cubicBezTo>
                    <a:pt x="1" y="39"/>
                    <a:pt x="731" y="555"/>
                    <a:pt x="1718" y="1045"/>
                  </a:cubicBezTo>
                  <a:cubicBezTo>
                    <a:pt x="2638" y="1503"/>
                    <a:pt x="3440" y="1773"/>
                    <a:pt x="3553" y="1773"/>
                  </a:cubicBezTo>
                  <a:cubicBezTo>
                    <a:pt x="3561" y="1773"/>
                    <a:pt x="3566" y="1771"/>
                    <a:pt x="3567" y="1769"/>
                  </a:cubicBezTo>
                  <a:cubicBezTo>
                    <a:pt x="3583" y="1724"/>
                    <a:pt x="2765" y="1385"/>
                    <a:pt x="1791" y="898"/>
                  </a:cubicBezTo>
                  <a:cubicBezTo>
                    <a:pt x="856" y="433"/>
                    <a:pt x="117"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
            <p:cNvSpPr/>
            <p:nvPr/>
          </p:nvSpPr>
          <p:spPr>
            <a:xfrm>
              <a:off x="3638050" y="4472250"/>
              <a:ext cx="5375" cy="21225"/>
            </a:xfrm>
            <a:custGeom>
              <a:rect b="b" l="l" r="r" t="t"/>
              <a:pathLst>
                <a:path extrusionOk="0" h="849" w="215">
                  <a:moveTo>
                    <a:pt x="73" y="1"/>
                  </a:moveTo>
                  <a:cubicBezTo>
                    <a:pt x="71" y="1"/>
                    <a:pt x="69" y="1"/>
                    <a:pt x="68" y="2"/>
                  </a:cubicBezTo>
                  <a:cubicBezTo>
                    <a:pt x="24" y="18"/>
                    <a:pt x="51" y="203"/>
                    <a:pt x="43" y="425"/>
                  </a:cubicBezTo>
                  <a:cubicBezTo>
                    <a:pt x="38" y="647"/>
                    <a:pt x="1" y="830"/>
                    <a:pt x="45" y="848"/>
                  </a:cubicBezTo>
                  <a:cubicBezTo>
                    <a:pt x="47" y="849"/>
                    <a:pt x="49" y="849"/>
                    <a:pt x="51" y="849"/>
                  </a:cubicBezTo>
                  <a:cubicBezTo>
                    <a:pt x="95" y="849"/>
                    <a:pt x="202" y="674"/>
                    <a:pt x="208" y="430"/>
                  </a:cubicBezTo>
                  <a:cubicBezTo>
                    <a:pt x="215" y="182"/>
                    <a:pt x="117" y="1"/>
                    <a:pt x="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
            <p:cNvSpPr/>
            <p:nvPr/>
          </p:nvSpPr>
          <p:spPr>
            <a:xfrm>
              <a:off x="3629800" y="4433350"/>
              <a:ext cx="7950" cy="17175"/>
            </a:xfrm>
            <a:custGeom>
              <a:rect b="b" l="l" r="r" t="t"/>
              <a:pathLst>
                <a:path extrusionOk="0" h="687" w="318">
                  <a:moveTo>
                    <a:pt x="50" y="0"/>
                  </a:moveTo>
                  <a:cubicBezTo>
                    <a:pt x="48" y="0"/>
                    <a:pt x="46" y="0"/>
                    <a:pt x="43" y="1"/>
                  </a:cubicBezTo>
                  <a:cubicBezTo>
                    <a:pt x="1" y="16"/>
                    <a:pt x="17" y="181"/>
                    <a:pt x="81" y="369"/>
                  </a:cubicBezTo>
                  <a:cubicBezTo>
                    <a:pt x="143" y="548"/>
                    <a:pt x="224" y="686"/>
                    <a:pt x="269" y="686"/>
                  </a:cubicBezTo>
                  <a:cubicBezTo>
                    <a:pt x="271" y="686"/>
                    <a:pt x="273" y="686"/>
                    <a:pt x="275" y="686"/>
                  </a:cubicBezTo>
                  <a:cubicBezTo>
                    <a:pt x="318" y="671"/>
                    <a:pt x="301" y="506"/>
                    <a:pt x="238" y="316"/>
                  </a:cubicBezTo>
                  <a:cubicBezTo>
                    <a:pt x="176" y="136"/>
                    <a:pt x="96"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
            <p:cNvSpPr/>
            <p:nvPr/>
          </p:nvSpPr>
          <p:spPr>
            <a:xfrm>
              <a:off x="3604650" y="4404425"/>
              <a:ext cx="15800" cy="14775"/>
            </a:xfrm>
            <a:custGeom>
              <a:rect b="b" l="l" r="r" t="t"/>
              <a:pathLst>
                <a:path extrusionOk="0" h="591" w="632">
                  <a:moveTo>
                    <a:pt x="66" y="1"/>
                  </a:moveTo>
                  <a:cubicBezTo>
                    <a:pt x="34" y="1"/>
                    <a:pt x="14" y="9"/>
                    <a:pt x="12" y="21"/>
                  </a:cubicBezTo>
                  <a:cubicBezTo>
                    <a:pt x="1" y="65"/>
                    <a:pt x="162" y="144"/>
                    <a:pt x="311" y="294"/>
                  </a:cubicBezTo>
                  <a:cubicBezTo>
                    <a:pt x="458" y="435"/>
                    <a:pt x="536" y="590"/>
                    <a:pt x="582" y="590"/>
                  </a:cubicBezTo>
                  <a:cubicBezTo>
                    <a:pt x="584" y="590"/>
                    <a:pt x="586" y="590"/>
                    <a:pt x="587" y="590"/>
                  </a:cubicBezTo>
                  <a:cubicBezTo>
                    <a:pt x="631" y="583"/>
                    <a:pt x="613" y="359"/>
                    <a:pt x="427" y="177"/>
                  </a:cubicBezTo>
                  <a:cubicBezTo>
                    <a:pt x="295" y="47"/>
                    <a:pt x="145" y="1"/>
                    <a:pt x="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
            <p:cNvSpPr/>
            <p:nvPr/>
          </p:nvSpPr>
          <p:spPr>
            <a:xfrm>
              <a:off x="3584150" y="4387525"/>
              <a:ext cx="9100" cy="8475"/>
            </a:xfrm>
            <a:custGeom>
              <a:rect b="b" l="l" r="r" t="t"/>
              <a:pathLst>
                <a:path extrusionOk="0" h="339" w="364">
                  <a:moveTo>
                    <a:pt x="62" y="0"/>
                  </a:moveTo>
                  <a:cubicBezTo>
                    <a:pt x="50" y="0"/>
                    <a:pt x="40" y="3"/>
                    <a:pt x="34" y="10"/>
                  </a:cubicBezTo>
                  <a:cubicBezTo>
                    <a:pt x="1" y="41"/>
                    <a:pt x="40" y="137"/>
                    <a:pt x="122" y="225"/>
                  </a:cubicBezTo>
                  <a:cubicBezTo>
                    <a:pt x="187" y="295"/>
                    <a:pt x="259" y="339"/>
                    <a:pt x="303" y="339"/>
                  </a:cubicBezTo>
                  <a:cubicBezTo>
                    <a:pt x="314" y="339"/>
                    <a:pt x="324" y="336"/>
                    <a:pt x="331" y="330"/>
                  </a:cubicBezTo>
                  <a:cubicBezTo>
                    <a:pt x="363" y="299"/>
                    <a:pt x="324" y="202"/>
                    <a:pt x="243" y="114"/>
                  </a:cubicBezTo>
                  <a:cubicBezTo>
                    <a:pt x="177" y="43"/>
                    <a:pt x="105" y="0"/>
                    <a:pt x="6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
            <p:cNvSpPr/>
            <p:nvPr/>
          </p:nvSpPr>
          <p:spPr>
            <a:xfrm>
              <a:off x="3555975" y="4368075"/>
              <a:ext cx="517950" cy="529750"/>
            </a:xfrm>
            <a:custGeom>
              <a:rect b="b" l="l" r="r" t="t"/>
              <a:pathLst>
                <a:path extrusionOk="0" h="21190" w="20718">
                  <a:moveTo>
                    <a:pt x="5825" y="0"/>
                  </a:moveTo>
                  <a:lnTo>
                    <a:pt x="1" y="8829"/>
                  </a:lnTo>
                  <a:lnTo>
                    <a:pt x="675" y="9333"/>
                  </a:lnTo>
                  <a:cubicBezTo>
                    <a:pt x="3689" y="11551"/>
                    <a:pt x="16156" y="20399"/>
                    <a:pt x="18660" y="21134"/>
                  </a:cubicBezTo>
                  <a:cubicBezTo>
                    <a:pt x="18788" y="21172"/>
                    <a:pt x="18894" y="21189"/>
                    <a:pt x="18977" y="21189"/>
                  </a:cubicBezTo>
                  <a:cubicBezTo>
                    <a:pt x="20718" y="21189"/>
                    <a:pt x="13242" y="13485"/>
                    <a:pt x="13242" y="13485"/>
                  </a:cubicBezTo>
                  <a:lnTo>
                    <a:pt x="17159" y="7411"/>
                  </a:lnTo>
                  <a:lnTo>
                    <a:pt x="582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
            <p:cNvSpPr/>
            <p:nvPr/>
          </p:nvSpPr>
          <p:spPr>
            <a:xfrm>
              <a:off x="3558925" y="4505775"/>
              <a:ext cx="113900" cy="147950"/>
            </a:xfrm>
            <a:custGeom>
              <a:rect b="b" l="l" r="r" t="t"/>
              <a:pathLst>
                <a:path extrusionOk="0" h="5918" w="4556">
                  <a:moveTo>
                    <a:pt x="2073" y="0"/>
                  </a:moveTo>
                  <a:lnTo>
                    <a:pt x="0" y="3165"/>
                  </a:lnTo>
                  <a:lnTo>
                    <a:pt x="4051" y="5918"/>
                  </a:lnTo>
                  <a:cubicBezTo>
                    <a:pt x="4508" y="4853"/>
                    <a:pt x="4556" y="3654"/>
                    <a:pt x="4185" y="2556"/>
                  </a:cubicBezTo>
                  <a:cubicBezTo>
                    <a:pt x="3811" y="1470"/>
                    <a:pt x="3083" y="549"/>
                    <a:pt x="20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
            <p:cNvSpPr/>
            <p:nvPr/>
          </p:nvSpPr>
          <p:spPr>
            <a:xfrm>
              <a:off x="3555975" y="4582725"/>
              <a:ext cx="497100" cy="316775"/>
            </a:xfrm>
            <a:custGeom>
              <a:rect b="b" l="l" r="r" t="t"/>
              <a:pathLst>
                <a:path extrusionOk="0" h="12671" w="19884">
                  <a:moveTo>
                    <a:pt x="184" y="1"/>
                  </a:moveTo>
                  <a:lnTo>
                    <a:pt x="1" y="243"/>
                  </a:lnTo>
                  <a:cubicBezTo>
                    <a:pt x="5290" y="4407"/>
                    <a:pt x="17895" y="12671"/>
                    <a:pt x="19050" y="12671"/>
                  </a:cubicBezTo>
                  <a:cubicBezTo>
                    <a:pt x="19069" y="12671"/>
                    <a:pt x="19085" y="12669"/>
                    <a:pt x="19098" y="12664"/>
                  </a:cubicBezTo>
                  <a:cubicBezTo>
                    <a:pt x="19883" y="12383"/>
                    <a:pt x="17144" y="9203"/>
                    <a:pt x="17144" y="9203"/>
                  </a:cubicBezTo>
                  <a:cubicBezTo>
                    <a:pt x="17047" y="9145"/>
                    <a:pt x="16938" y="9121"/>
                    <a:pt x="16822" y="9121"/>
                  </a:cubicBezTo>
                  <a:cubicBezTo>
                    <a:pt x="16128" y="9121"/>
                    <a:pt x="15188" y="10007"/>
                    <a:pt x="15188" y="10007"/>
                  </a:cubicBezTo>
                  <a:lnTo>
                    <a:pt x="1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
            <p:cNvSpPr/>
            <p:nvPr/>
          </p:nvSpPr>
          <p:spPr>
            <a:xfrm>
              <a:off x="3556200" y="4579625"/>
              <a:ext cx="480500" cy="315075"/>
            </a:xfrm>
            <a:custGeom>
              <a:rect b="b" l="l" r="r" t="t"/>
              <a:pathLst>
                <a:path extrusionOk="0" h="12603" w="19220">
                  <a:moveTo>
                    <a:pt x="4" y="1"/>
                  </a:moveTo>
                  <a:cubicBezTo>
                    <a:pt x="4" y="1"/>
                    <a:pt x="3" y="1"/>
                    <a:pt x="3" y="1"/>
                  </a:cubicBezTo>
                  <a:cubicBezTo>
                    <a:pt x="0" y="6"/>
                    <a:pt x="62" y="56"/>
                    <a:pt x="183" y="149"/>
                  </a:cubicBezTo>
                  <a:lnTo>
                    <a:pt x="720" y="550"/>
                  </a:lnTo>
                  <a:lnTo>
                    <a:pt x="2721" y="1987"/>
                  </a:lnTo>
                  <a:cubicBezTo>
                    <a:pt x="4420" y="3187"/>
                    <a:pt x="6788" y="4816"/>
                    <a:pt x="9442" y="6557"/>
                  </a:cubicBezTo>
                  <a:cubicBezTo>
                    <a:pt x="12095" y="8298"/>
                    <a:pt x="14535" y="9820"/>
                    <a:pt x="16312" y="10898"/>
                  </a:cubicBezTo>
                  <a:lnTo>
                    <a:pt x="18427" y="12161"/>
                  </a:lnTo>
                  <a:lnTo>
                    <a:pt x="19009" y="12494"/>
                  </a:lnTo>
                  <a:cubicBezTo>
                    <a:pt x="19135" y="12565"/>
                    <a:pt x="19206" y="12602"/>
                    <a:pt x="19217" y="12602"/>
                  </a:cubicBezTo>
                  <a:cubicBezTo>
                    <a:pt x="19217" y="12602"/>
                    <a:pt x="19218" y="12602"/>
                    <a:pt x="19218" y="12602"/>
                  </a:cubicBezTo>
                  <a:cubicBezTo>
                    <a:pt x="19219" y="12597"/>
                    <a:pt x="19154" y="12550"/>
                    <a:pt x="19027" y="12466"/>
                  </a:cubicBezTo>
                  <a:lnTo>
                    <a:pt x="18463" y="12107"/>
                  </a:lnTo>
                  <a:lnTo>
                    <a:pt x="16376" y="10800"/>
                  </a:lnTo>
                  <a:cubicBezTo>
                    <a:pt x="14613" y="9698"/>
                    <a:pt x="12186" y="8159"/>
                    <a:pt x="9534" y="6420"/>
                  </a:cubicBezTo>
                  <a:cubicBezTo>
                    <a:pt x="6880" y="4680"/>
                    <a:pt x="4503" y="3068"/>
                    <a:pt x="2790" y="1890"/>
                  </a:cubicBezTo>
                  <a:lnTo>
                    <a:pt x="760" y="497"/>
                  </a:lnTo>
                  <a:cubicBezTo>
                    <a:pt x="552" y="358"/>
                    <a:pt x="371" y="236"/>
                    <a:pt x="204" y="123"/>
                  </a:cubicBezTo>
                  <a:cubicBezTo>
                    <a:pt x="80" y="41"/>
                    <a:pt x="12" y="1"/>
                    <a:pt x="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
            <p:cNvSpPr/>
            <p:nvPr/>
          </p:nvSpPr>
          <p:spPr>
            <a:xfrm>
              <a:off x="3931725" y="4809550"/>
              <a:ext cx="57325" cy="27725"/>
            </a:xfrm>
            <a:custGeom>
              <a:rect b="b" l="l" r="r" t="t"/>
              <a:pathLst>
                <a:path extrusionOk="0" h="1109" w="2293">
                  <a:moveTo>
                    <a:pt x="1980" y="0"/>
                  </a:moveTo>
                  <a:cubicBezTo>
                    <a:pt x="1736" y="0"/>
                    <a:pt x="1375" y="48"/>
                    <a:pt x="999" y="228"/>
                  </a:cubicBezTo>
                  <a:cubicBezTo>
                    <a:pt x="318" y="545"/>
                    <a:pt x="1" y="1094"/>
                    <a:pt x="40" y="1107"/>
                  </a:cubicBezTo>
                  <a:cubicBezTo>
                    <a:pt x="41" y="1108"/>
                    <a:pt x="43" y="1109"/>
                    <a:pt x="45" y="1109"/>
                  </a:cubicBezTo>
                  <a:cubicBezTo>
                    <a:pt x="104" y="1109"/>
                    <a:pt x="454" y="659"/>
                    <a:pt x="1067" y="377"/>
                  </a:cubicBezTo>
                  <a:cubicBezTo>
                    <a:pt x="1699" y="73"/>
                    <a:pt x="2287" y="99"/>
                    <a:pt x="2286" y="48"/>
                  </a:cubicBezTo>
                  <a:cubicBezTo>
                    <a:pt x="2292" y="30"/>
                    <a:pt x="2173" y="0"/>
                    <a:pt x="198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
            <p:cNvSpPr/>
            <p:nvPr/>
          </p:nvSpPr>
          <p:spPr>
            <a:xfrm>
              <a:off x="3876450" y="4726100"/>
              <a:ext cx="31350" cy="14275"/>
            </a:xfrm>
            <a:custGeom>
              <a:rect b="b" l="l" r="r" t="t"/>
              <a:pathLst>
                <a:path extrusionOk="0" h="571" w="1254">
                  <a:moveTo>
                    <a:pt x="1205" y="0"/>
                  </a:moveTo>
                  <a:cubicBezTo>
                    <a:pt x="1120" y="0"/>
                    <a:pt x="873" y="84"/>
                    <a:pt x="593" y="211"/>
                  </a:cubicBezTo>
                  <a:cubicBezTo>
                    <a:pt x="257" y="363"/>
                    <a:pt x="0" y="520"/>
                    <a:pt x="18" y="561"/>
                  </a:cubicBezTo>
                  <a:cubicBezTo>
                    <a:pt x="21" y="567"/>
                    <a:pt x="32" y="571"/>
                    <a:pt x="49" y="571"/>
                  </a:cubicBezTo>
                  <a:cubicBezTo>
                    <a:pt x="134" y="571"/>
                    <a:pt x="381" y="488"/>
                    <a:pt x="660" y="360"/>
                  </a:cubicBezTo>
                  <a:cubicBezTo>
                    <a:pt x="997" y="208"/>
                    <a:pt x="1253" y="51"/>
                    <a:pt x="1235" y="10"/>
                  </a:cubicBezTo>
                  <a:cubicBezTo>
                    <a:pt x="1232" y="4"/>
                    <a:pt x="1222" y="0"/>
                    <a:pt x="120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
            <p:cNvSpPr/>
            <p:nvPr/>
          </p:nvSpPr>
          <p:spPr>
            <a:xfrm>
              <a:off x="3861750" y="4707875"/>
              <a:ext cx="28450" cy="5950"/>
            </a:xfrm>
            <a:custGeom>
              <a:rect b="b" l="l" r="r" t="t"/>
              <a:pathLst>
                <a:path extrusionOk="0" h="238" w="1138">
                  <a:moveTo>
                    <a:pt x="967" y="0"/>
                  </a:moveTo>
                  <a:cubicBezTo>
                    <a:pt x="863" y="0"/>
                    <a:pt x="716" y="12"/>
                    <a:pt x="556" y="37"/>
                  </a:cubicBezTo>
                  <a:cubicBezTo>
                    <a:pt x="245" y="84"/>
                    <a:pt x="0" y="159"/>
                    <a:pt x="7" y="205"/>
                  </a:cubicBezTo>
                  <a:cubicBezTo>
                    <a:pt x="10" y="226"/>
                    <a:pt x="72" y="237"/>
                    <a:pt x="169" y="237"/>
                  </a:cubicBezTo>
                  <a:cubicBezTo>
                    <a:pt x="274" y="237"/>
                    <a:pt x="420" y="225"/>
                    <a:pt x="580" y="200"/>
                  </a:cubicBezTo>
                  <a:cubicBezTo>
                    <a:pt x="890" y="151"/>
                    <a:pt x="1137" y="78"/>
                    <a:pt x="1129" y="32"/>
                  </a:cubicBezTo>
                  <a:cubicBezTo>
                    <a:pt x="1126" y="11"/>
                    <a:pt x="1064" y="0"/>
                    <a:pt x="9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
            <p:cNvSpPr/>
            <p:nvPr/>
          </p:nvSpPr>
          <p:spPr>
            <a:xfrm>
              <a:off x="3864275" y="4676625"/>
              <a:ext cx="30650" cy="20025"/>
            </a:xfrm>
            <a:custGeom>
              <a:rect b="b" l="l" r="r" t="t"/>
              <a:pathLst>
                <a:path extrusionOk="0" h="801" w="1226">
                  <a:moveTo>
                    <a:pt x="43" y="1"/>
                  </a:moveTo>
                  <a:cubicBezTo>
                    <a:pt x="35" y="1"/>
                    <a:pt x="29" y="2"/>
                    <a:pt x="27" y="6"/>
                  </a:cubicBezTo>
                  <a:cubicBezTo>
                    <a:pt x="1" y="44"/>
                    <a:pt x="244" y="251"/>
                    <a:pt x="567" y="469"/>
                  </a:cubicBezTo>
                  <a:cubicBezTo>
                    <a:pt x="859" y="664"/>
                    <a:pt x="1118" y="801"/>
                    <a:pt x="1186" y="801"/>
                  </a:cubicBezTo>
                  <a:cubicBezTo>
                    <a:pt x="1193" y="801"/>
                    <a:pt x="1199" y="799"/>
                    <a:pt x="1201" y="795"/>
                  </a:cubicBezTo>
                  <a:cubicBezTo>
                    <a:pt x="1226" y="758"/>
                    <a:pt x="984" y="550"/>
                    <a:pt x="659" y="333"/>
                  </a:cubicBezTo>
                  <a:cubicBezTo>
                    <a:pt x="369" y="139"/>
                    <a:pt x="111" y="1"/>
                    <a:pt x="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
            <p:cNvSpPr/>
            <p:nvPr/>
          </p:nvSpPr>
          <p:spPr>
            <a:xfrm>
              <a:off x="3871425" y="4654575"/>
              <a:ext cx="33225" cy="24750"/>
            </a:xfrm>
            <a:custGeom>
              <a:rect b="b" l="l" r="r" t="t"/>
              <a:pathLst>
                <a:path extrusionOk="0" h="990" w="1329">
                  <a:moveTo>
                    <a:pt x="42" y="1"/>
                  </a:moveTo>
                  <a:cubicBezTo>
                    <a:pt x="39" y="1"/>
                    <a:pt x="37" y="2"/>
                    <a:pt x="35" y="3"/>
                  </a:cubicBezTo>
                  <a:cubicBezTo>
                    <a:pt x="0" y="29"/>
                    <a:pt x="203" y="348"/>
                    <a:pt x="569" y="627"/>
                  </a:cubicBezTo>
                  <a:cubicBezTo>
                    <a:pt x="887" y="870"/>
                    <a:pt x="1201" y="989"/>
                    <a:pt x="1286" y="989"/>
                  </a:cubicBezTo>
                  <a:cubicBezTo>
                    <a:pt x="1299" y="989"/>
                    <a:pt x="1307" y="987"/>
                    <a:pt x="1309" y="982"/>
                  </a:cubicBezTo>
                  <a:cubicBezTo>
                    <a:pt x="1328" y="939"/>
                    <a:pt x="1015" y="764"/>
                    <a:pt x="668" y="496"/>
                  </a:cubicBezTo>
                  <a:cubicBezTo>
                    <a:pt x="340" y="244"/>
                    <a:pt x="97" y="1"/>
                    <a:pt x="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
            <p:cNvSpPr/>
            <p:nvPr/>
          </p:nvSpPr>
          <p:spPr>
            <a:xfrm>
              <a:off x="3902025" y="4713325"/>
              <a:ext cx="66525" cy="31300"/>
            </a:xfrm>
            <a:custGeom>
              <a:rect b="b" l="l" r="r" t="t"/>
              <a:pathLst>
                <a:path extrusionOk="0" h="1252" w="2661">
                  <a:moveTo>
                    <a:pt x="1184" y="137"/>
                  </a:moveTo>
                  <a:cubicBezTo>
                    <a:pt x="1335" y="137"/>
                    <a:pt x="1485" y="159"/>
                    <a:pt x="1631" y="203"/>
                  </a:cubicBezTo>
                  <a:cubicBezTo>
                    <a:pt x="1938" y="296"/>
                    <a:pt x="2317" y="515"/>
                    <a:pt x="2461" y="830"/>
                  </a:cubicBezTo>
                  <a:cubicBezTo>
                    <a:pt x="2518" y="986"/>
                    <a:pt x="2395" y="1090"/>
                    <a:pt x="2227" y="1090"/>
                  </a:cubicBezTo>
                  <a:cubicBezTo>
                    <a:pt x="2221" y="1090"/>
                    <a:pt x="2214" y="1090"/>
                    <a:pt x="2208" y="1090"/>
                  </a:cubicBezTo>
                  <a:cubicBezTo>
                    <a:pt x="2036" y="1090"/>
                    <a:pt x="1850" y="1034"/>
                    <a:pt x="1684" y="997"/>
                  </a:cubicBezTo>
                  <a:cubicBezTo>
                    <a:pt x="1383" y="921"/>
                    <a:pt x="1091" y="823"/>
                    <a:pt x="805" y="703"/>
                  </a:cubicBezTo>
                  <a:cubicBezTo>
                    <a:pt x="565" y="599"/>
                    <a:pt x="375" y="503"/>
                    <a:pt x="243" y="434"/>
                  </a:cubicBezTo>
                  <a:lnTo>
                    <a:pt x="243" y="434"/>
                  </a:lnTo>
                  <a:cubicBezTo>
                    <a:pt x="361" y="355"/>
                    <a:pt x="526" y="265"/>
                    <a:pt x="745" y="200"/>
                  </a:cubicBezTo>
                  <a:cubicBezTo>
                    <a:pt x="888" y="158"/>
                    <a:pt x="1036" y="137"/>
                    <a:pt x="1184" y="137"/>
                  </a:cubicBezTo>
                  <a:close/>
                  <a:moveTo>
                    <a:pt x="1234" y="1"/>
                  </a:moveTo>
                  <a:cubicBezTo>
                    <a:pt x="1036" y="1"/>
                    <a:pt x="854" y="34"/>
                    <a:pt x="710" y="90"/>
                  </a:cubicBezTo>
                  <a:cubicBezTo>
                    <a:pt x="514" y="157"/>
                    <a:pt x="332" y="263"/>
                    <a:pt x="177" y="400"/>
                  </a:cubicBezTo>
                  <a:lnTo>
                    <a:pt x="177" y="400"/>
                  </a:lnTo>
                  <a:cubicBezTo>
                    <a:pt x="97" y="358"/>
                    <a:pt x="48" y="333"/>
                    <a:pt x="32" y="333"/>
                  </a:cubicBezTo>
                  <a:cubicBezTo>
                    <a:pt x="30" y="333"/>
                    <a:pt x="28" y="334"/>
                    <a:pt x="27" y="335"/>
                  </a:cubicBezTo>
                  <a:cubicBezTo>
                    <a:pt x="23" y="341"/>
                    <a:pt x="60" y="379"/>
                    <a:pt x="138" y="437"/>
                  </a:cubicBezTo>
                  <a:lnTo>
                    <a:pt x="138" y="437"/>
                  </a:lnTo>
                  <a:cubicBezTo>
                    <a:pt x="39" y="534"/>
                    <a:pt x="0" y="598"/>
                    <a:pt x="6" y="605"/>
                  </a:cubicBezTo>
                  <a:cubicBezTo>
                    <a:pt x="7" y="606"/>
                    <a:pt x="8" y="606"/>
                    <a:pt x="10" y="606"/>
                  </a:cubicBezTo>
                  <a:cubicBezTo>
                    <a:pt x="27" y="606"/>
                    <a:pt x="83" y="549"/>
                    <a:pt x="188" y="473"/>
                  </a:cubicBezTo>
                  <a:lnTo>
                    <a:pt x="188" y="473"/>
                  </a:lnTo>
                  <a:cubicBezTo>
                    <a:pt x="310" y="561"/>
                    <a:pt x="502" y="681"/>
                    <a:pt x="758" y="807"/>
                  </a:cubicBezTo>
                  <a:cubicBezTo>
                    <a:pt x="1042" y="948"/>
                    <a:pt x="1339" y="1060"/>
                    <a:pt x="1644" y="1144"/>
                  </a:cubicBezTo>
                  <a:cubicBezTo>
                    <a:pt x="1819" y="1186"/>
                    <a:pt x="1992" y="1246"/>
                    <a:pt x="2208" y="1251"/>
                  </a:cubicBezTo>
                  <a:cubicBezTo>
                    <a:pt x="2313" y="1251"/>
                    <a:pt x="2437" y="1235"/>
                    <a:pt x="2536" y="1144"/>
                  </a:cubicBezTo>
                  <a:cubicBezTo>
                    <a:pt x="2638" y="1052"/>
                    <a:pt x="2660" y="894"/>
                    <a:pt x="2616" y="781"/>
                  </a:cubicBezTo>
                  <a:cubicBezTo>
                    <a:pt x="2291" y="202"/>
                    <a:pt x="1717" y="1"/>
                    <a:pt x="1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
            <p:cNvSpPr/>
            <p:nvPr/>
          </p:nvSpPr>
          <p:spPr>
            <a:xfrm>
              <a:off x="3898250" y="4677975"/>
              <a:ext cx="22800" cy="47775"/>
            </a:xfrm>
            <a:custGeom>
              <a:rect b="b" l="l" r="r" t="t"/>
              <a:pathLst>
                <a:path extrusionOk="0" h="1911" w="912">
                  <a:moveTo>
                    <a:pt x="421" y="1"/>
                  </a:moveTo>
                  <a:cubicBezTo>
                    <a:pt x="277" y="1"/>
                    <a:pt x="141" y="109"/>
                    <a:pt x="100" y="219"/>
                  </a:cubicBezTo>
                  <a:cubicBezTo>
                    <a:pt x="30" y="354"/>
                    <a:pt x="15" y="501"/>
                    <a:pt x="10" y="624"/>
                  </a:cubicBezTo>
                  <a:cubicBezTo>
                    <a:pt x="0" y="847"/>
                    <a:pt x="18" y="1071"/>
                    <a:pt x="66" y="1290"/>
                  </a:cubicBezTo>
                  <a:cubicBezTo>
                    <a:pt x="146" y="1655"/>
                    <a:pt x="267" y="1857"/>
                    <a:pt x="288" y="1857"/>
                  </a:cubicBezTo>
                  <a:cubicBezTo>
                    <a:pt x="289" y="1857"/>
                    <a:pt x="289" y="1857"/>
                    <a:pt x="290" y="1857"/>
                  </a:cubicBezTo>
                  <a:cubicBezTo>
                    <a:pt x="314" y="1849"/>
                    <a:pt x="229" y="1633"/>
                    <a:pt x="180" y="1271"/>
                  </a:cubicBezTo>
                  <a:cubicBezTo>
                    <a:pt x="151" y="1060"/>
                    <a:pt x="146" y="846"/>
                    <a:pt x="161" y="634"/>
                  </a:cubicBezTo>
                  <a:cubicBezTo>
                    <a:pt x="161" y="440"/>
                    <a:pt x="250" y="165"/>
                    <a:pt x="413" y="165"/>
                  </a:cubicBezTo>
                  <a:cubicBezTo>
                    <a:pt x="434" y="165"/>
                    <a:pt x="456" y="170"/>
                    <a:pt x="479" y="179"/>
                  </a:cubicBezTo>
                  <a:cubicBezTo>
                    <a:pt x="672" y="282"/>
                    <a:pt x="740" y="585"/>
                    <a:pt x="757" y="803"/>
                  </a:cubicBezTo>
                  <a:cubicBezTo>
                    <a:pt x="766" y="1011"/>
                    <a:pt x="731" y="1218"/>
                    <a:pt x="652" y="1411"/>
                  </a:cubicBezTo>
                  <a:cubicBezTo>
                    <a:pt x="513" y="1744"/>
                    <a:pt x="322" y="1888"/>
                    <a:pt x="343" y="1909"/>
                  </a:cubicBezTo>
                  <a:cubicBezTo>
                    <a:pt x="344" y="1910"/>
                    <a:pt x="345" y="1910"/>
                    <a:pt x="346" y="1910"/>
                  </a:cubicBezTo>
                  <a:cubicBezTo>
                    <a:pt x="373" y="1910"/>
                    <a:pt x="587" y="1789"/>
                    <a:pt x="758" y="1458"/>
                  </a:cubicBezTo>
                  <a:cubicBezTo>
                    <a:pt x="860" y="1253"/>
                    <a:pt x="912" y="1026"/>
                    <a:pt x="907" y="797"/>
                  </a:cubicBezTo>
                  <a:cubicBezTo>
                    <a:pt x="884" y="552"/>
                    <a:pt x="864" y="220"/>
                    <a:pt x="544" y="29"/>
                  </a:cubicBezTo>
                  <a:cubicBezTo>
                    <a:pt x="504" y="9"/>
                    <a:pt x="462" y="1"/>
                    <a:pt x="4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
            <p:cNvSpPr/>
            <p:nvPr/>
          </p:nvSpPr>
          <p:spPr>
            <a:xfrm>
              <a:off x="3612425" y="4505900"/>
              <a:ext cx="65625" cy="145950"/>
            </a:xfrm>
            <a:custGeom>
              <a:rect b="b" l="l" r="r" t="t"/>
              <a:pathLst>
                <a:path extrusionOk="0" h="5838" w="2625">
                  <a:moveTo>
                    <a:pt x="19" y="0"/>
                  </a:moveTo>
                  <a:cubicBezTo>
                    <a:pt x="17" y="0"/>
                    <a:pt x="15" y="1"/>
                    <a:pt x="15" y="2"/>
                  </a:cubicBezTo>
                  <a:cubicBezTo>
                    <a:pt x="0" y="29"/>
                    <a:pt x="359" y="183"/>
                    <a:pt x="831" y="580"/>
                  </a:cubicBezTo>
                  <a:cubicBezTo>
                    <a:pt x="1300" y="967"/>
                    <a:pt x="1870" y="1638"/>
                    <a:pt x="2164" y="2527"/>
                  </a:cubicBezTo>
                  <a:cubicBezTo>
                    <a:pt x="2458" y="3417"/>
                    <a:pt x="2398" y="4296"/>
                    <a:pt x="2249" y="4887"/>
                  </a:cubicBezTo>
                  <a:cubicBezTo>
                    <a:pt x="2105" y="5486"/>
                    <a:pt x="1908" y="5823"/>
                    <a:pt x="1936" y="5837"/>
                  </a:cubicBezTo>
                  <a:cubicBezTo>
                    <a:pt x="1936" y="5838"/>
                    <a:pt x="1936" y="5838"/>
                    <a:pt x="1936" y="5838"/>
                  </a:cubicBezTo>
                  <a:cubicBezTo>
                    <a:pt x="1947" y="5838"/>
                    <a:pt x="2003" y="5758"/>
                    <a:pt x="2086" y="5609"/>
                  </a:cubicBezTo>
                  <a:cubicBezTo>
                    <a:pt x="2202" y="5388"/>
                    <a:pt x="2293" y="5156"/>
                    <a:pt x="2362" y="4916"/>
                  </a:cubicBezTo>
                  <a:cubicBezTo>
                    <a:pt x="2543" y="4317"/>
                    <a:pt x="2625" y="3405"/>
                    <a:pt x="2319" y="2476"/>
                  </a:cubicBezTo>
                  <a:cubicBezTo>
                    <a:pt x="2014" y="1547"/>
                    <a:pt x="1405" y="862"/>
                    <a:pt x="903" y="488"/>
                  </a:cubicBezTo>
                  <a:cubicBezTo>
                    <a:pt x="707" y="336"/>
                    <a:pt x="495" y="204"/>
                    <a:pt x="271" y="96"/>
                  </a:cubicBezTo>
                  <a:cubicBezTo>
                    <a:pt x="128" y="31"/>
                    <a:pt x="39" y="0"/>
                    <a:pt x="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
            <p:cNvSpPr/>
            <p:nvPr/>
          </p:nvSpPr>
          <p:spPr>
            <a:xfrm>
              <a:off x="3640675" y="4407300"/>
              <a:ext cx="79575" cy="115450"/>
            </a:xfrm>
            <a:custGeom>
              <a:rect b="b" l="l" r="r" t="t"/>
              <a:pathLst>
                <a:path extrusionOk="0" h="4618" w="3183">
                  <a:moveTo>
                    <a:pt x="3143" y="1"/>
                  </a:moveTo>
                  <a:cubicBezTo>
                    <a:pt x="3089" y="1"/>
                    <a:pt x="2371" y="1004"/>
                    <a:pt x="1523" y="2263"/>
                  </a:cubicBezTo>
                  <a:cubicBezTo>
                    <a:pt x="665" y="3537"/>
                    <a:pt x="0" y="4592"/>
                    <a:pt x="38" y="4617"/>
                  </a:cubicBezTo>
                  <a:cubicBezTo>
                    <a:pt x="38" y="4617"/>
                    <a:pt x="39" y="4617"/>
                    <a:pt x="40" y="4617"/>
                  </a:cubicBezTo>
                  <a:cubicBezTo>
                    <a:pt x="94" y="4617"/>
                    <a:pt x="812" y="3614"/>
                    <a:pt x="1660" y="2355"/>
                  </a:cubicBezTo>
                  <a:cubicBezTo>
                    <a:pt x="2517" y="1079"/>
                    <a:pt x="3182" y="26"/>
                    <a:pt x="3145" y="1"/>
                  </a:cubicBezTo>
                  <a:cubicBezTo>
                    <a:pt x="3144" y="1"/>
                    <a:pt x="3143" y="1"/>
                    <a:pt x="31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
            <p:cNvSpPr/>
            <p:nvPr/>
          </p:nvSpPr>
          <p:spPr>
            <a:xfrm>
              <a:off x="3713200" y="4649375"/>
              <a:ext cx="83525" cy="55125"/>
            </a:xfrm>
            <a:custGeom>
              <a:rect b="b" l="l" r="r" t="t"/>
              <a:pathLst>
                <a:path extrusionOk="0" h="2205" w="3341">
                  <a:moveTo>
                    <a:pt x="33" y="0"/>
                  </a:moveTo>
                  <a:cubicBezTo>
                    <a:pt x="31" y="0"/>
                    <a:pt x="29" y="1"/>
                    <a:pt x="28" y="2"/>
                  </a:cubicBezTo>
                  <a:cubicBezTo>
                    <a:pt x="0" y="35"/>
                    <a:pt x="658" y="639"/>
                    <a:pt x="1575" y="1250"/>
                  </a:cubicBezTo>
                  <a:cubicBezTo>
                    <a:pt x="2449" y="1832"/>
                    <a:pt x="3226" y="2205"/>
                    <a:pt x="3310" y="2205"/>
                  </a:cubicBezTo>
                  <a:cubicBezTo>
                    <a:pt x="3314" y="2205"/>
                    <a:pt x="3317" y="2204"/>
                    <a:pt x="3317" y="2202"/>
                  </a:cubicBezTo>
                  <a:cubicBezTo>
                    <a:pt x="3340" y="2160"/>
                    <a:pt x="2571" y="1720"/>
                    <a:pt x="1666" y="1113"/>
                  </a:cubicBezTo>
                  <a:cubicBezTo>
                    <a:pt x="788" y="524"/>
                    <a:pt x="104" y="0"/>
                    <a:pt x="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
            <p:cNvSpPr/>
            <p:nvPr/>
          </p:nvSpPr>
          <p:spPr>
            <a:xfrm>
              <a:off x="3654200" y="4612975"/>
              <a:ext cx="7325" cy="21000"/>
            </a:xfrm>
            <a:custGeom>
              <a:rect b="b" l="l" r="r" t="t"/>
              <a:pathLst>
                <a:path extrusionOk="0" h="840" w="293">
                  <a:moveTo>
                    <a:pt x="173" y="1"/>
                  </a:moveTo>
                  <a:cubicBezTo>
                    <a:pt x="172" y="1"/>
                    <a:pt x="171" y="1"/>
                    <a:pt x="170" y="1"/>
                  </a:cubicBezTo>
                  <a:cubicBezTo>
                    <a:pt x="124" y="11"/>
                    <a:pt x="127" y="199"/>
                    <a:pt x="93" y="418"/>
                  </a:cubicBezTo>
                  <a:cubicBezTo>
                    <a:pt x="57" y="637"/>
                    <a:pt x="0" y="815"/>
                    <a:pt x="41" y="837"/>
                  </a:cubicBezTo>
                  <a:cubicBezTo>
                    <a:pt x="43" y="839"/>
                    <a:pt x="46" y="840"/>
                    <a:pt x="49" y="840"/>
                  </a:cubicBezTo>
                  <a:cubicBezTo>
                    <a:pt x="94" y="840"/>
                    <a:pt x="218" y="681"/>
                    <a:pt x="255" y="442"/>
                  </a:cubicBezTo>
                  <a:cubicBezTo>
                    <a:pt x="293" y="196"/>
                    <a:pt x="217"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
            <p:cNvSpPr/>
            <p:nvPr/>
          </p:nvSpPr>
          <p:spPr>
            <a:xfrm>
              <a:off x="3653375" y="4573250"/>
              <a:ext cx="5975" cy="17775"/>
            </a:xfrm>
            <a:custGeom>
              <a:rect b="b" l="l" r="r" t="t"/>
              <a:pathLst>
                <a:path extrusionOk="0" h="711" w="239">
                  <a:moveTo>
                    <a:pt x="51" y="1"/>
                  </a:moveTo>
                  <a:cubicBezTo>
                    <a:pt x="50" y="1"/>
                    <a:pt x="49" y="1"/>
                    <a:pt x="48" y="1"/>
                  </a:cubicBezTo>
                  <a:cubicBezTo>
                    <a:pt x="4" y="11"/>
                    <a:pt x="0" y="176"/>
                    <a:pt x="40" y="372"/>
                  </a:cubicBezTo>
                  <a:cubicBezTo>
                    <a:pt x="78" y="563"/>
                    <a:pt x="142" y="710"/>
                    <a:pt x="188" y="710"/>
                  </a:cubicBezTo>
                  <a:cubicBezTo>
                    <a:pt x="189" y="710"/>
                    <a:pt x="190" y="710"/>
                    <a:pt x="191" y="710"/>
                  </a:cubicBezTo>
                  <a:cubicBezTo>
                    <a:pt x="236" y="700"/>
                    <a:pt x="239" y="535"/>
                    <a:pt x="200" y="339"/>
                  </a:cubicBezTo>
                  <a:cubicBezTo>
                    <a:pt x="161" y="148"/>
                    <a:pt x="95" y="1"/>
                    <a:pt x="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
            <p:cNvSpPr/>
            <p:nvPr/>
          </p:nvSpPr>
          <p:spPr>
            <a:xfrm>
              <a:off x="3631975" y="4541425"/>
              <a:ext cx="14275" cy="16300"/>
            </a:xfrm>
            <a:custGeom>
              <a:rect b="b" l="l" r="r" t="t"/>
              <a:pathLst>
                <a:path extrusionOk="0" h="652" w="571">
                  <a:moveTo>
                    <a:pt x="53" y="1"/>
                  </a:moveTo>
                  <a:cubicBezTo>
                    <a:pt x="33" y="1"/>
                    <a:pt x="21" y="6"/>
                    <a:pt x="18" y="15"/>
                  </a:cubicBezTo>
                  <a:cubicBezTo>
                    <a:pt x="0" y="59"/>
                    <a:pt x="152" y="155"/>
                    <a:pt x="280" y="323"/>
                  </a:cubicBezTo>
                  <a:cubicBezTo>
                    <a:pt x="410" y="485"/>
                    <a:pt x="469" y="652"/>
                    <a:pt x="514" y="652"/>
                  </a:cubicBezTo>
                  <a:cubicBezTo>
                    <a:pt x="515" y="652"/>
                    <a:pt x="516" y="652"/>
                    <a:pt x="517" y="652"/>
                  </a:cubicBezTo>
                  <a:cubicBezTo>
                    <a:pt x="561" y="652"/>
                    <a:pt x="571" y="426"/>
                    <a:pt x="410" y="222"/>
                  </a:cubicBezTo>
                  <a:cubicBezTo>
                    <a:pt x="284" y="63"/>
                    <a:pt x="123" y="1"/>
                    <a:pt x="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
            <p:cNvSpPr/>
            <p:nvPr/>
          </p:nvSpPr>
          <p:spPr>
            <a:xfrm>
              <a:off x="3613850" y="4522075"/>
              <a:ext cx="8225" cy="9175"/>
            </a:xfrm>
            <a:custGeom>
              <a:rect b="b" l="l" r="r" t="t"/>
              <a:pathLst>
                <a:path extrusionOk="0" h="367" w="329">
                  <a:moveTo>
                    <a:pt x="59" y="0"/>
                  </a:moveTo>
                  <a:cubicBezTo>
                    <a:pt x="51" y="0"/>
                    <a:pt x="44" y="2"/>
                    <a:pt x="38" y="6"/>
                  </a:cubicBezTo>
                  <a:cubicBezTo>
                    <a:pt x="0" y="32"/>
                    <a:pt x="28" y="134"/>
                    <a:pt x="98" y="230"/>
                  </a:cubicBezTo>
                  <a:cubicBezTo>
                    <a:pt x="157" y="312"/>
                    <a:pt x="228" y="367"/>
                    <a:pt x="271" y="367"/>
                  </a:cubicBezTo>
                  <a:cubicBezTo>
                    <a:pt x="279" y="367"/>
                    <a:pt x="287" y="365"/>
                    <a:pt x="293" y="361"/>
                  </a:cubicBezTo>
                  <a:cubicBezTo>
                    <a:pt x="329" y="335"/>
                    <a:pt x="302" y="233"/>
                    <a:pt x="231" y="135"/>
                  </a:cubicBezTo>
                  <a:cubicBezTo>
                    <a:pt x="172" y="54"/>
                    <a:pt x="102" y="0"/>
                    <a:pt x="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
            <p:cNvSpPr/>
            <p:nvPr/>
          </p:nvSpPr>
          <p:spPr>
            <a:xfrm>
              <a:off x="3625850" y="4450525"/>
              <a:ext cx="303200" cy="216475"/>
            </a:xfrm>
            <a:custGeom>
              <a:rect b="b" l="l" r="r" t="t"/>
              <a:pathLst>
                <a:path extrusionOk="0" h="8659" w="12128">
                  <a:moveTo>
                    <a:pt x="696" y="0"/>
                  </a:moveTo>
                  <a:lnTo>
                    <a:pt x="0" y="1294"/>
                  </a:lnTo>
                  <a:lnTo>
                    <a:pt x="11434" y="8658"/>
                  </a:lnTo>
                  <a:lnTo>
                    <a:pt x="12128" y="7580"/>
                  </a:lnTo>
                  <a:lnTo>
                    <a:pt x="6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
            <p:cNvSpPr/>
            <p:nvPr/>
          </p:nvSpPr>
          <p:spPr>
            <a:xfrm>
              <a:off x="3584775" y="3225325"/>
              <a:ext cx="725675" cy="1213175"/>
            </a:xfrm>
            <a:custGeom>
              <a:rect b="b" l="l" r="r" t="t"/>
              <a:pathLst>
                <a:path extrusionOk="0" h="48527" w="29027">
                  <a:moveTo>
                    <a:pt x="13366" y="0"/>
                  </a:moveTo>
                  <a:lnTo>
                    <a:pt x="0" y="43920"/>
                  </a:lnTo>
                  <a:lnTo>
                    <a:pt x="11853" y="48526"/>
                  </a:lnTo>
                  <a:lnTo>
                    <a:pt x="29026" y="9090"/>
                  </a:lnTo>
                  <a:lnTo>
                    <a:pt x="133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
            <p:cNvSpPr/>
            <p:nvPr/>
          </p:nvSpPr>
          <p:spPr>
            <a:xfrm>
              <a:off x="3158100" y="2651425"/>
              <a:ext cx="1388000" cy="844475"/>
            </a:xfrm>
            <a:custGeom>
              <a:rect b="b" l="l" r="r" t="t"/>
              <a:pathLst>
                <a:path extrusionOk="0" h="33779" w="55520">
                  <a:moveTo>
                    <a:pt x="39606" y="1"/>
                  </a:moveTo>
                  <a:cubicBezTo>
                    <a:pt x="26064" y="1"/>
                    <a:pt x="1" y="13876"/>
                    <a:pt x="1" y="13876"/>
                  </a:cubicBezTo>
                  <a:lnTo>
                    <a:pt x="2683" y="33778"/>
                  </a:lnTo>
                  <a:cubicBezTo>
                    <a:pt x="2683" y="33778"/>
                    <a:pt x="49079" y="22218"/>
                    <a:pt x="50347" y="21661"/>
                  </a:cubicBezTo>
                  <a:cubicBezTo>
                    <a:pt x="50347" y="21661"/>
                    <a:pt x="55519" y="6675"/>
                    <a:pt x="44664" y="999"/>
                  </a:cubicBezTo>
                  <a:cubicBezTo>
                    <a:pt x="43334" y="304"/>
                    <a:pt x="41607" y="1"/>
                    <a:pt x="396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
            <p:cNvSpPr/>
            <p:nvPr/>
          </p:nvSpPr>
          <p:spPr>
            <a:xfrm>
              <a:off x="2672925" y="2924500"/>
              <a:ext cx="1093500" cy="574575"/>
            </a:xfrm>
            <a:custGeom>
              <a:rect b="b" l="l" r="r" t="t"/>
              <a:pathLst>
                <a:path extrusionOk="0" h="22983" w="43740">
                  <a:moveTo>
                    <a:pt x="0" y="0"/>
                  </a:moveTo>
                  <a:cubicBezTo>
                    <a:pt x="0" y="0"/>
                    <a:pt x="793" y="15097"/>
                    <a:pt x="7363" y="19870"/>
                  </a:cubicBezTo>
                  <a:cubicBezTo>
                    <a:pt x="12660" y="20680"/>
                    <a:pt x="18624" y="22540"/>
                    <a:pt x="22090" y="22855"/>
                  </a:cubicBezTo>
                  <a:cubicBezTo>
                    <a:pt x="23059" y="22944"/>
                    <a:pt x="23975" y="22982"/>
                    <a:pt x="24848" y="22982"/>
                  </a:cubicBezTo>
                  <a:cubicBezTo>
                    <a:pt x="30568" y="22982"/>
                    <a:pt x="34420" y="21334"/>
                    <a:pt x="38972" y="21334"/>
                  </a:cubicBezTo>
                  <a:cubicBezTo>
                    <a:pt x="40445" y="21334"/>
                    <a:pt x="41992" y="21507"/>
                    <a:pt x="43699" y="21964"/>
                  </a:cubicBezTo>
                  <a:cubicBezTo>
                    <a:pt x="43739" y="16281"/>
                    <a:pt x="43318" y="5745"/>
                    <a:pt x="43318" y="5745"/>
                  </a:cubicBez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a:off x="3605150" y="2936675"/>
              <a:ext cx="1277850" cy="1774575"/>
            </a:xfrm>
            <a:custGeom>
              <a:rect b="b" l="l" r="r" t="t"/>
              <a:pathLst>
                <a:path extrusionOk="0" h="70983" w="51114">
                  <a:moveTo>
                    <a:pt x="2826" y="0"/>
                  </a:moveTo>
                  <a:lnTo>
                    <a:pt x="6411" y="21477"/>
                  </a:lnTo>
                  <a:lnTo>
                    <a:pt x="23872" y="22744"/>
                  </a:lnTo>
                  <a:lnTo>
                    <a:pt x="0" y="59569"/>
                  </a:lnTo>
                  <a:lnTo>
                    <a:pt x="17021" y="70983"/>
                  </a:lnTo>
                  <a:lnTo>
                    <a:pt x="48033" y="20180"/>
                  </a:lnTo>
                  <a:cubicBezTo>
                    <a:pt x="48225" y="19883"/>
                    <a:pt x="48412" y="19574"/>
                    <a:pt x="48599" y="19254"/>
                  </a:cubicBezTo>
                  <a:lnTo>
                    <a:pt x="48960" y="18662"/>
                  </a:lnTo>
                  <a:lnTo>
                    <a:pt x="48933" y="18656"/>
                  </a:lnTo>
                  <a:cubicBezTo>
                    <a:pt x="50186" y="16328"/>
                    <a:pt x="51114" y="13562"/>
                    <a:pt x="50591" y="10920"/>
                  </a:cubicBezTo>
                  <a:cubicBezTo>
                    <a:pt x="49552" y="5666"/>
                    <a:pt x="43271" y="5094"/>
                    <a:pt x="36706" y="4302"/>
                  </a:cubicBezTo>
                  <a:cubicBezTo>
                    <a:pt x="21964" y="2525"/>
                    <a:pt x="2827" y="0"/>
                    <a:pt x="282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a:off x="3735650" y="2953225"/>
              <a:ext cx="753900" cy="87275"/>
            </a:xfrm>
            <a:custGeom>
              <a:rect b="b" l="l" r="r" t="t"/>
              <a:pathLst>
                <a:path extrusionOk="0" h="3491" w="30156">
                  <a:moveTo>
                    <a:pt x="133" y="1"/>
                  </a:moveTo>
                  <a:cubicBezTo>
                    <a:pt x="48" y="1"/>
                    <a:pt x="3" y="5"/>
                    <a:pt x="2" y="13"/>
                  </a:cubicBezTo>
                  <a:cubicBezTo>
                    <a:pt x="1" y="37"/>
                    <a:pt x="422" y="98"/>
                    <a:pt x="1185" y="186"/>
                  </a:cubicBezTo>
                  <a:lnTo>
                    <a:pt x="4414" y="561"/>
                  </a:lnTo>
                  <a:cubicBezTo>
                    <a:pt x="7140" y="882"/>
                    <a:pt x="10901" y="1373"/>
                    <a:pt x="15055" y="1919"/>
                  </a:cubicBezTo>
                  <a:cubicBezTo>
                    <a:pt x="19210" y="2466"/>
                    <a:pt x="22980" y="2918"/>
                    <a:pt x="25716" y="3176"/>
                  </a:cubicBezTo>
                  <a:cubicBezTo>
                    <a:pt x="27083" y="3305"/>
                    <a:pt x="28192" y="3394"/>
                    <a:pt x="28958" y="3441"/>
                  </a:cubicBezTo>
                  <a:cubicBezTo>
                    <a:pt x="29487" y="3474"/>
                    <a:pt x="29853" y="3491"/>
                    <a:pt x="30030" y="3491"/>
                  </a:cubicBezTo>
                  <a:cubicBezTo>
                    <a:pt x="30110" y="3491"/>
                    <a:pt x="30151" y="3487"/>
                    <a:pt x="30152" y="3480"/>
                  </a:cubicBezTo>
                  <a:cubicBezTo>
                    <a:pt x="30155" y="3456"/>
                    <a:pt x="29734" y="3395"/>
                    <a:pt x="28971" y="3307"/>
                  </a:cubicBezTo>
                  <a:lnTo>
                    <a:pt x="25742" y="2930"/>
                  </a:lnTo>
                  <a:cubicBezTo>
                    <a:pt x="23014" y="2611"/>
                    <a:pt x="19256" y="2120"/>
                    <a:pt x="15101" y="1572"/>
                  </a:cubicBezTo>
                  <a:cubicBezTo>
                    <a:pt x="10945" y="1027"/>
                    <a:pt x="7176" y="573"/>
                    <a:pt x="4440" y="316"/>
                  </a:cubicBezTo>
                  <a:cubicBezTo>
                    <a:pt x="3071" y="187"/>
                    <a:pt x="1964" y="98"/>
                    <a:pt x="1196" y="50"/>
                  </a:cubicBezTo>
                  <a:cubicBezTo>
                    <a:pt x="675" y="18"/>
                    <a:pt x="313" y="1"/>
                    <a:pt x="1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
            <p:cNvSpPr/>
            <p:nvPr/>
          </p:nvSpPr>
          <p:spPr>
            <a:xfrm>
              <a:off x="4196425" y="2987600"/>
              <a:ext cx="21700" cy="18650"/>
            </a:xfrm>
            <a:custGeom>
              <a:rect b="b" l="l" r="r" t="t"/>
              <a:pathLst>
                <a:path extrusionOk="0" h="746" w="868">
                  <a:moveTo>
                    <a:pt x="731" y="0"/>
                  </a:moveTo>
                  <a:cubicBezTo>
                    <a:pt x="627" y="0"/>
                    <a:pt x="454" y="73"/>
                    <a:pt x="296" y="222"/>
                  </a:cubicBezTo>
                  <a:cubicBezTo>
                    <a:pt x="75" y="431"/>
                    <a:pt x="0" y="679"/>
                    <a:pt x="80" y="733"/>
                  </a:cubicBezTo>
                  <a:cubicBezTo>
                    <a:pt x="93" y="742"/>
                    <a:pt x="108" y="745"/>
                    <a:pt x="125" y="745"/>
                  </a:cubicBezTo>
                  <a:cubicBezTo>
                    <a:pt x="219" y="745"/>
                    <a:pt x="376" y="629"/>
                    <a:pt x="536" y="477"/>
                  </a:cubicBezTo>
                  <a:cubicBezTo>
                    <a:pt x="725" y="295"/>
                    <a:pt x="867" y="119"/>
                    <a:pt x="817" y="36"/>
                  </a:cubicBezTo>
                  <a:cubicBezTo>
                    <a:pt x="803" y="12"/>
                    <a:pt x="773" y="0"/>
                    <a:pt x="73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
            <p:cNvSpPr/>
            <p:nvPr/>
          </p:nvSpPr>
          <p:spPr>
            <a:xfrm>
              <a:off x="3636375" y="3457025"/>
              <a:ext cx="586150" cy="917375"/>
            </a:xfrm>
            <a:custGeom>
              <a:rect b="b" l="l" r="r" t="t"/>
              <a:pathLst>
                <a:path extrusionOk="0" h="36695" w="23446">
                  <a:moveTo>
                    <a:pt x="23435" y="1"/>
                  </a:moveTo>
                  <a:cubicBezTo>
                    <a:pt x="23421" y="1"/>
                    <a:pt x="23325" y="120"/>
                    <a:pt x="23155" y="344"/>
                  </a:cubicBezTo>
                  <a:lnTo>
                    <a:pt x="22400" y="1365"/>
                  </a:lnTo>
                  <a:cubicBezTo>
                    <a:pt x="21750" y="2255"/>
                    <a:pt x="20828" y="3557"/>
                    <a:pt x="19702" y="5174"/>
                  </a:cubicBezTo>
                  <a:cubicBezTo>
                    <a:pt x="17450" y="8408"/>
                    <a:pt x="14405" y="12921"/>
                    <a:pt x="11170" y="17992"/>
                  </a:cubicBezTo>
                  <a:cubicBezTo>
                    <a:pt x="7932" y="23064"/>
                    <a:pt x="5116" y="27727"/>
                    <a:pt x="3130" y="31131"/>
                  </a:cubicBezTo>
                  <a:cubicBezTo>
                    <a:pt x="2137" y="32833"/>
                    <a:pt x="1345" y="34216"/>
                    <a:pt x="813" y="35182"/>
                  </a:cubicBezTo>
                  <a:cubicBezTo>
                    <a:pt x="561" y="35639"/>
                    <a:pt x="360" y="36010"/>
                    <a:pt x="203" y="36295"/>
                  </a:cubicBezTo>
                  <a:cubicBezTo>
                    <a:pt x="68" y="36552"/>
                    <a:pt x="1" y="36689"/>
                    <a:pt x="11" y="36694"/>
                  </a:cubicBezTo>
                  <a:cubicBezTo>
                    <a:pt x="11" y="36694"/>
                    <a:pt x="11" y="36694"/>
                    <a:pt x="12" y="36694"/>
                  </a:cubicBezTo>
                  <a:cubicBezTo>
                    <a:pt x="26" y="36694"/>
                    <a:pt x="113" y="36569"/>
                    <a:pt x="264" y="36330"/>
                  </a:cubicBezTo>
                  <a:cubicBezTo>
                    <a:pt x="435" y="36052"/>
                    <a:pt x="656" y="35694"/>
                    <a:pt x="929" y="35248"/>
                  </a:cubicBezTo>
                  <a:lnTo>
                    <a:pt x="3343" y="31257"/>
                  </a:lnTo>
                  <a:cubicBezTo>
                    <a:pt x="5381" y="27885"/>
                    <a:pt x="8228" y="23245"/>
                    <a:pt x="11464" y="18180"/>
                  </a:cubicBezTo>
                  <a:cubicBezTo>
                    <a:pt x="14698" y="13115"/>
                    <a:pt x="17706" y="8581"/>
                    <a:pt x="19906" y="5313"/>
                  </a:cubicBezTo>
                  <a:cubicBezTo>
                    <a:pt x="20988" y="3706"/>
                    <a:pt x="21873" y="2392"/>
                    <a:pt x="22511" y="1443"/>
                  </a:cubicBezTo>
                  <a:lnTo>
                    <a:pt x="23212" y="385"/>
                  </a:lnTo>
                  <a:cubicBezTo>
                    <a:pt x="23369" y="140"/>
                    <a:pt x="23446" y="9"/>
                    <a:pt x="23436" y="1"/>
                  </a:cubicBezTo>
                  <a:cubicBezTo>
                    <a:pt x="23436" y="1"/>
                    <a:pt x="23435" y="1"/>
                    <a:pt x="234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
            <p:cNvSpPr/>
            <p:nvPr/>
          </p:nvSpPr>
          <p:spPr>
            <a:xfrm>
              <a:off x="3793275" y="3475200"/>
              <a:ext cx="396025" cy="30000"/>
            </a:xfrm>
            <a:custGeom>
              <a:rect b="b" l="l" r="r" t="t"/>
              <a:pathLst>
                <a:path extrusionOk="0" h="1200" w="15841">
                  <a:moveTo>
                    <a:pt x="117" y="0"/>
                  </a:moveTo>
                  <a:cubicBezTo>
                    <a:pt x="43" y="0"/>
                    <a:pt x="3" y="5"/>
                    <a:pt x="2" y="16"/>
                  </a:cubicBezTo>
                  <a:cubicBezTo>
                    <a:pt x="0" y="39"/>
                    <a:pt x="217" y="89"/>
                    <a:pt x="613" y="161"/>
                  </a:cubicBezTo>
                  <a:cubicBezTo>
                    <a:pt x="1010" y="235"/>
                    <a:pt x="1584" y="321"/>
                    <a:pt x="2298" y="414"/>
                  </a:cubicBezTo>
                  <a:cubicBezTo>
                    <a:pt x="3726" y="602"/>
                    <a:pt x="5707" y="796"/>
                    <a:pt x="7897" y="925"/>
                  </a:cubicBezTo>
                  <a:cubicBezTo>
                    <a:pt x="10088" y="1055"/>
                    <a:pt x="12072" y="1125"/>
                    <a:pt x="13508" y="1166"/>
                  </a:cubicBezTo>
                  <a:cubicBezTo>
                    <a:pt x="14259" y="1187"/>
                    <a:pt x="14860" y="1199"/>
                    <a:pt x="15264" y="1199"/>
                  </a:cubicBezTo>
                  <a:cubicBezTo>
                    <a:pt x="15632" y="1199"/>
                    <a:pt x="15835" y="1189"/>
                    <a:pt x="15837" y="1166"/>
                  </a:cubicBezTo>
                  <a:cubicBezTo>
                    <a:pt x="15840" y="1118"/>
                    <a:pt x="14955" y="1025"/>
                    <a:pt x="13523" y="919"/>
                  </a:cubicBezTo>
                  <a:cubicBezTo>
                    <a:pt x="12088" y="813"/>
                    <a:pt x="10107" y="708"/>
                    <a:pt x="7919" y="578"/>
                  </a:cubicBezTo>
                  <a:cubicBezTo>
                    <a:pt x="5732" y="449"/>
                    <a:pt x="3755" y="293"/>
                    <a:pt x="2324" y="169"/>
                  </a:cubicBezTo>
                  <a:cubicBezTo>
                    <a:pt x="1193" y="71"/>
                    <a:pt x="401" y="0"/>
                    <a:pt x="1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
            <p:cNvSpPr/>
            <p:nvPr/>
          </p:nvSpPr>
          <p:spPr>
            <a:xfrm>
              <a:off x="4415600" y="1362500"/>
              <a:ext cx="333850" cy="456300"/>
            </a:xfrm>
            <a:custGeom>
              <a:rect b="b" l="l" r="r" t="t"/>
              <a:pathLst>
                <a:path extrusionOk="0" h="18252" w="13354">
                  <a:moveTo>
                    <a:pt x="5249" y="0"/>
                  </a:moveTo>
                  <a:cubicBezTo>
                    <a:pt x="4649" y="0"/>
                    <a:pt x="4205" y="592"/>
                    <a:pt x="4205" y="592"/>
                  </a:cubicBezTo>
                  <a:lnTo>
                    <a:pt x="4025" y="1603"/>
                  </a:lnTo>
                  <a:cubicBezTo>
                    <a:pt x="3907" y="1583"/>
                    <a:pt x="3794" y="1572"/>
                    <a:pt x="3687" y="1572"/>
                  </a:cubicBezTo>
                  <a:cubicBezTo>
                    <a:pt x="3001" y="1572"/>
                    <a:pt x="2556" y="1984"/>
                    <a:pt x="2403" y="2740"/>
                  </a:cubicBezTo>
                  <a:cubicBezTo>
                    <a:pt x="2404" y="2738"/>
                    <a:pt x="2404" y="2737"/>
                    <a:pt x="2404" y="2737"/>
                  </a:cubicBezTo>
                  <a:lnTo>
                    <a:pt x="2404" y="2737"/>
                  </a:lnTo>
                  <a:cubicBezTo>
                    <a:pt x="2403" y="2737"/>
                    <a:pt x="2402" y="2742"/>
                    <a:pt x="2402" y="2742"/>
                  </a:cubicBezTo>
                  <a:cubicBezTo>
                    <a:pt x="2402" y="2742"/>
                    <a:pt x="2403" y="2742"/>
                    <a:pt x="2403" y="2740"/>
                  </a:cubicBezTo>
                  <a:lnTo>
                    <a:pt x="2403" y="2740"/>
                  </a:lnTo>
                  <a:cubicBezTo>
                    <a:pt x="2201" y="3778"/>
                    <a:pt x="5474" y="8352"/>
                    <a:pt x="5474" y="8352"/>
                  </a:cubicBezTo>
                  <a:lnTo>
                    <a:pt x="3607" y="6807"/>
                  </a:lnTo>
                  <a:cubicBezTo>
                    <a:pt x="2598" y="5972"/>
                    <a:pt x="2027" y="5780"/>
                    <a:pt x="1716" y="5780"/>
                  </a:cubicBezTo>
                  <a:cubicBezTo>
                    <a:pt x="1450" y="5780"/>
                    <a:pt x="1373" y="5920"/>
                    <a:pt x="1373" y="5920"/>
                  </a:cubicBezTo>
                  <a:cubicBezTo>
                    <a:pt x="1" y="7262"/>
                    <a:pt x="4409" y="10671"/>
                    <a:pt x="4409" y="10671"/>
                  </a:cubicBezTo>
                  <a:cubicBezTo>
                    <a:pt x="3700" y="12159"/>
                    <a:pt x="2977" y="15434"/>
                    <a:pt x="2977" y="15434"/>
                  </a:cubicBezTo>
                  <a:lnTo>
                    <a:pt x="9548" y="18251"/>
                  </a:lnTo>
                  <a:lnTo>
                    <a:pt x="13353" y="11305"/>
                  </a:lnTo>
                  <a:lnTo>
                    <a:pt x="10675" y="4054"/>
                  </a:lnTo>
                  <a:cubicBezTo>
                    <a:pt x="10675" y="4054"/>
                    <a:pt x="6760" y="891"/>
                    <a:pt x="5869" y="224"/>
                  </a:cubicBezTo>
                  <a:cubicBezTo>
                    <a:pt x="5653" y="62"/>
                    <a:pt x="5443" y="0"/>
                    <a:pt x="524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
            <p:cNvSpPr/>
            <p:nvPr/>
          </p:nvSpPr>
          <p:spPr>
            <a:xfrm>
              <a:off x="4417475" y="1422475"/>
              <a:ext cx="373825" cy="322675"/>
            </a:xfrm>
            <a:custGeom>
              <a:rect b="b" l="l" r="r" t="t"/>
              <a:pathLst>
                <a:path extrusionOk="0" h="12907" w="14953">
                  <a:moveTo>
                    <a:pt x="1" y="1"/>
                  </a:moveTo>
                  <a:lnTo>
                    <a:pt x="1389" y="2539"/>
                  </a:lnTo>
                  <a:lnTo>
                    <a:pt x="13118" y="12654"/>
                  </a:lnTo>
                  <a:cubicBezTo>
                    <a:pt x="13314" y="12824"/>
                    <a:pt x="13556" y="12907"/>
                    <a:pt x="13796" y="12907"/>
                  </a:cubicBezTo>
                  <a:cubicBezTo>
                    <a:pt x="14088" y="12907"/>
                    <a:pt x="14378" y="12784"/>
                    <a:pt x="14583" y="12545"/>
                  </a:cubicBezTo>
                  <a:cubicBezTo>
                    <a:pt x="14952" y="12114"/>
                    <a:pt x="14907" y="11467"/>
                    <a:pt x="14482" y="11093"/>
                  </a:cubicBezTo>
                  <a:lnTo>
                    <a:pt x="2714" y="69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
            <p:cNvSpPr/>
            <p:nvPr/>
          </p:nvSpPr>
          <p:spPr>
            <a:xfrm>
              <a:off x="4740275" y="1692800"/>
              <a:ext cx="53350" cy="54775"/>
            </a:xfrm>
            <a:custGeom>
              <a:rect b="b" l="l" r="r" t="t"/>
              <a:pathLst>
                <a:path extrusionOk="0" h="2191" w="2134">
                  <a:moveTo>
                    <a:pt x="1292" y="1"/>
                  </a:moveTo>
                  <a:lnTo>
                    <a:pt x="0" y="1634"/>
                  </a:lnTo>
                  <a:lnTo>
                    <a:pt x="317" y="1923"/>
                  </a:lnTo>
                  <a:cubicBezTo>
                    <a:pt x="514" y="2102"/>
                    <a:pt x="762" y="2190"/>
                    <a:pt x="1008" y="2190"/>
                  </a:cubicBezTo>
                  <a:cubicBezTo>
                    <a:pt x="1300" y="2190"/>
                    <a:pt x="1591" y="2066"/>
                    <a:pt x="1794" y="1823"/>
                  </a:cubicBezTo>
                  <a:cubicBezTo>
                    <a:pt x="2134" y="1415"/>
                    <a:pt x="2107" y="816"/>
                    <a:pt x="1732" y="442"/>
                  </a:cubicBezTo>
                  <a:lnTo>
                    <a:pt x="129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
            <p:cNvSpPr/>
            <p:nvPr/>
          </p:nvSpPr>
          <p:spPr>
            <a:xfrm>
              <a:off x="4428675" y="1428000"/>
              <a:ext cx="62650" cy="61675"/>
            </a:xfrm>
            <a:custGeom>
              <a:rect b="b" l="l" r="r" t="t"/>
              <a:pathLst>
                <a:path extrusionOk="0" h="2467" w="2506">
                  <a:moveTo>
                    <a:pt x="455" y="0"/>
                  </a:moveTo>
                  <a:lnTo>
                    <a:pt x="0" y="533"/>
                  </a:lnTo>
                  <a:lnTo>
                    <a:pt x="977" y="2320"/>
                  </a:lnTo>
                  <a:lnTo>
                    <a:pt x="1149" y="2467"/>
                  </a:lnTo>
                  <a:cubicBezTo>
                    <a:pt x="1454" y="2225"/>
                    <a:pt x="1196" y="1941"/>
                    <a:pt x="1196" y="1941"/>
                  </a:cubicBezTo>
                  <a:lnTo>
                    <a:pt x="1196" y="1941"/>
                  </a:lnTo>
                  <a:cubicBezTo>
                    <a:pt x="1196" y="1941"/>
                    <a:pt x="1286" y="1963"/>
                    <a:pt x="1398" y="1963"/>
                  </a:cubicBezTo>
                  <a:cubicBezTo>
                    <a:pt x="1528" y="1963"/>
                    <a:pt x="1687" y="1934"/>
                    <a:pt x="1774" y="1805"/>
                  </a:cubicBezTo>
                  <a:cubicBezTo>
                    <a:pt x="1972" y="1518"/>
                    <a:pt x="1778" y="1136"/>
                    <a:pt x="1778" y="1136"/>
                  </a:cubicBezTo>
                  <a:lnTo>
                    <a:pt x="1778" y="1136"/>
                  </a:lnTo>
                  <a:cubicBezTo>
                    <a:pt x="1778" y="1136"/>
                    <a:pt x="1912" y="1210"/>
                    <a:pt x="2056" y="1210"/>
                  </a:cubicBezTo>
                  <a:cubicBezTo>
                    <a:pt x="2144" y="1210"/>
                    <a:pt x="2235" y="1182"/>
                    <a:pt x="2302" y="1093"/>
                  </a:cubicBezTo>
                  <a:cubicBezTo>
                    <a:pt x="2506" y="822"/>
                    <a:pt x="2302" y="469"/>
                    <a:pt x="2302" y="469"/>
                  </a:cubicBezTo>
                  <a:lnTo>
                    <a:pt x="4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
            <p:cNvSpPr/>
            <p:nvPr/>
          </p:nvSpPr>
          <p:spPr>
            <a:xfrm>
              <a:off x="4457675" y="1456375"/>
              <a:ext cx="307125" cy="264550"/>
            </a:xfrm>
            <a:custGeom>
              <a:rect b="b" l="l" r="r" t="t"/>
              <a:pathLst>
                <a:path extrusionOk="0" h="10582" w="12285">
                  <a:moveTo>
                    <a:pt x="582" y="1"/>
                  </a:moveTo>
                  <a:cubicBezTo>
                    <a:pt x="582" y="1"/>
                    <a:pt x="779" y="311"/>
                    <a:pt x="593" y="613"/>
                  </a:cubicBezTo>
                  <a:cubicBezTo>
                    <a:pt x="487" y="787"/>
                    <a:pt x="306" y="824"/>
                    <a:pt x="172" y="824"/>
                  </a:cubicBezTo>
                  <a:cubicBezTo>
                    <a:pt x="73" y="824"/>
                    <a:pt x="0" y="804"/>
                    <a:pt x="0" y="804"/>
                  </a:cubicBezTo>
                  <a:lnTo>
                    <a:pt x="0" y="804"/>
                  </a:lnTo>
                  <a:lnTo>
                    <a:pt x="11672" y="10581"/>
                  </a:lnTo>
                  <a:lnTo>
                    <a:pt x="12284" y="9807"/>
                  </a:lnTo>
                  <a:lnTo>
                    <a:pt x="58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
            <p:cNvSpPr/>
            <p:nvPr/>
          </p:nvSpPr>
          <p:spPr>
            <a:xfrm>
              <a:off x="4500125" y="1455325"/>
              <a:ext cx="113500" cy="303600"/>
            </a:xfrm>
            <a:custGeom>
              <a:rect b="b" l="l" r="r" t="t"/>
              <a:pathLst>
                <a:path extrusionOk="0" h="12144" w="4540">
                  <a:moveTo>
                    <a:pt x="2109" y="0"/>
                  </a:moveTo>
                  <a:cubicBezTo>
                    <a:pt x="1" y="415"/>
                    <a:pt x="1409" y="5681"/>
                    <a:pt x="1262" y="6486"/>
                  </a:cubicBezTo>
                  <a:cubicBezTo>
                    <a:pt x="1115" y="7291"/>
                    <a:pt x="11" y="9746"/>
                    <a:pt x="11" y="9746"/>
                  </a:cubicBezTo>
                  <a:lnTo>
                    <a:pt x="1044" y="12144"/>
                  </a:lnTo>
                  <a:lnTo>
                    <a:pt x="4540" y="8781"/>
                  </a:lnTo>
                  <a:lnTo>
                    <a:pt x="2792" y="315"/>
                  </a:lnTo>
                  <a:lnTo>
                    <a:pt x="210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
            <p:cNvSpPr/>
            <p:nvPr/>
          </p:nvSpPr>
          <p:spPr>
            <a:xfrm>
              <a:off x="4512625" y="1365175"/>
              <a:ext cx="113125" cy="182175"/>
            </a:xfrm>
            <a:custGeom>
              <a:rect b="b" l="l" r="r" t="t"/>
              <a:pathLst>
                <a:path extrusionOk="0" h="7287" w="4525">
                  <a:moveTo>
                    <a:pt x="906" y="0"/>
                  </a:moveTo>
                  <a:cubicBezTo>
                    <a:pt x="849" y="0"/>
                    <a:pt x="732" y="24"/>
                    <a:pt x="584" y="122"/>
                  </a:cubicBezTo>
                  <a:cubicBezTo>
                    <a:pt x="376" y="254"/>
                    <a:pt x="125" y="562"/>
                    <a:pt x="66" y="1016"/>
                  </a:cubicBezTo>
                  <a:cubicBezTo>
                    <a:pt x="1" y="1478"/>
                    <a:pt x="205" y="2020"/>
                    <a:pt x="584" y="2458"/>
                  </a:cubicBezTo>
                  <a:cubicBezTo>
                    <a:pt x="959" y="2907"/>
                    <a:pt x="1493" y="3240"/>
                    <a:pt x="1992" y="3608"/>
                  </a:cubicBezTo>
                  <a:cubicBezTo>
                    <a:pt x="2981" y="4341"/>
                    <a:pt x="3582" y="5339"/>
                    <a:pt x="3950" y="6061"/>
                  </a:cubicBezTo>
                  <a:cubicBezTo>
                    <a:pt x="4309" y="6788"/>
                    <a:pt x="4428" y="7286"/>
                    <a:pt x="4484" y="7286"/>
                  </a:cubicBezTo>
                  <a:cubicBezTo>
                    <a:pt x="4484" y="7286"/>
                    <a:pt x="4485" y="7286"/>
                    <a:pt x="4486" y="7286"/>
                  </a:cubicBezTo>
                  <a:cubicBezTo>
                    <a:pt x="4525" y="7279"/>
                    <a:pt x="4492" y="6749"/>
                    <a:pt x="4175" y="5960"/>
                  </a:cubicBezTo>
                  <a:cubicBezTo>
                    <a:pt x="3854" y="5189"/>
                    <a:pt x="3264" y="4119"/>
                    <a:pt x="2201" y="3328"/>
                  </a:cubicBezTo>
                  <a:cubicBezTo>
                    <a:pt x="1680" y="2946"/>
                    <a:pt x="1170" y="2636"/>
                    <a:pt x="825" y="2245"/>
                  </a:cubicBezTo>
                  <a:cubicBezTo>
                    <a:pt x="474" y="1865"/>
                    <a:pt x="286" y="1414"/>
                    <a:pt x="311" y="1038"/>
                  </a:cubicBezTo>
                  <a:cubicBezTo>
                    <a:pt x="331" y="658"/>
                    <a:pt x="512" y="374"/>
                    <a:pt x="667" y="228"/>
                  </a:cubicBezTo>
                  <a:cubicBezTo>
                    <a:pt x="825" y="76"/>
                    <a:pt x="953" y="39"/>
                    <a:pt x="945" y="9"/>
                  </a:cubicBezTo>
                  <a:cubicBezTo>
                    <a:pt x="944" y="5"/>
                    <a:pt x="930" y="0"/>
                    <a:pt x="90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
            <p:cNvSpPr/>
            <p:nvPr/>
          </p:nvSpPr>
          <p:spPr>
            <a:xfrm>
              <a:off x="4508575" y="1462275"/>
              <a:ext cx="95625" cy="236350"/>
            </a:xfrm>
            <a:custGeom>
              <a:rect b="b" l="l" r="r" t="t"/>
              <a:pathLst>
                <a:path extrusionOk="0" h="9454" w="3825">
                  <a:moveTo>
                    <a:pt x="2056" y="0"/>
                  </a:moveTo>
                  <a:cubicBezTo>
                    <a:pt x="2040" y="0"/>
                    <a:pt x="2024" y="1"/>
                    <a:pt x="2008" y="3"/>
                  </a:cubicBezTo>
                  <a:cubicBezTo>
                    <a:pt x="1814" y="24"/>
                    <a:pt x="1675" y="86"/>
                    <a:pt x="1526" y="157"/>
                  </a:cubicBezTo>
                  <a:cubicBezTo>
                    <a:pt x="1389" y="219"/>
                    <a:pt x="1221" y="339"/>
                    <a:pt x="1123" y="459"/>
                  </a:cubicBezTo>
                  <a:cubicBezTo>
                    <a:pt x="1012" y="578"/>
                    <a:pt x="914" y="707"/>
                    <a:pt x="831" y="847"/>
                  </a:cubicBezTo>
                  <a:cubicBezTo>
                    <a:pt x="493" y="1413"/>
                    <a:pt x="409" y="2054"/>
                    <a:pt x="414" y="2639"/>
                  </a:cubicBezTo>
                  <a:cubicBezTo>
                    <a:pt x="414" y="3229"/>
                    <a:pt x="528" y="3789"/>
                    <a:pt x="640" y="4302"/>
                  </a:cubicBezTo>
                  <a:cubicBezTo>
                    <a:pt x="749" y="4813"/>
                    <a:pt x="844" y="5295"/>
                    <a:pt x="836" y="5741"/>
                  </a:cubicBezTo>
                  <a:cubicBezTo>
                    <a:pt x="834" y="6185"/>
                    <a:pt x="689" y="6582"/>
                    <a:pt x="543" y="6948"/>
                  </a:cubicBezTo>
                  <a:cubicBezTo>
                    <a:pt x="228" y="7665"/>
                    <a:pt x="1" y="8308"/>
                    <a:pt x="20" y="8774"/>
                  </a:cubicBezTo>
                  <a:cubicBezTo>
                    <a:pt x="25" y="9228"/>
                    <a:pt x="173" y="9454"/>
                    <a:pt x="189" y="9454"/>
                  </a:cubicBezTo>
                  <a:cubicBezTo>
                    <a:pt x="190" y="9454"/>
                    <a:pt x="190" y="9454"/>
                    <a:pt x="190" y="9453"/>
                  </a:cubicBezTo>
                  <a:cubicBezTo>
                    <a:pt x="221" y="9445"/>
                    <a:pt x="118" y="9210"/>
                    <a:pt x="156" y="8779"/>
                  </a:cubicBezTo>
                  <a:cubicBezTo>
                    <a:pt x="177" y="8341"/>
                    <a:pt x="419" y="7765"/>
                    <a:pt x="769" y="7044"/>
                  </a:cubicBezTo>
                  <a:cubicBezTo>
                    <a:pt x="930" y="6683"/>
                    <a:pt x="1107" y="6247"/>
                    <a:pt x="1123" y="5751"/>
                  </a:cubicBezTo>
                  <a:cubicBezTo>
                    <a:pt x="1146" y="5261"/>
                    <a:pt x="1054" y="4753"/>
                    <a:pt x="953" y="4238"/>
                  </a:cubicBezTo>
                  <a:cubicBezTo>
                    <a:pt x="849" y="3722"/>
                    <a:pt x="751" y="3195"/>
                    <a:pt x="754" y="2638"/>
                  </a:cubicBezTo>
                  <a:cubicBezTo>
                    <a:pt x="752" y="2089"/>
                    <a:pt x="837" y="1511"/>
                    <a:pt x="1126" y="1027"/>
                  </a:cubicBezTo>
                  <a:cubicBezTo>
                    <a:pt x="1281" y="787"/>
                    <a:pt x="1445" y="571"/>
                    <a:pt x="1680" y="465"/>
                  </a:cubicBezTo>
                  <a:cubicBezTo>
                    <a:pt x="1796" y="406"/>
                    <a:pt x="1933" y="356"/>
                    <a:pt x="2029" y="348"/>
                  </a:cubicBezTo>
                  <a:cubicBezTo>
                    <a:pt x="2035" y="347"/>
                    <a:pt x="2041" y="347"/>
                    <a:pt x="2046" y="347"/>
                  </a:cubicBezTo>
                  <a:cubicBezTo>
                    <a:pt x="2133" y="347"/>
                    <a:pt x="2187" y="373"/>
                    <a:pt x="2247" y="457"/>
                  </a:cubicBezTo>
                  <a:cubicBezTo>
                    <a:pt x="2366" y="632"/>
                    <a:pt x="2449" y="950"/>
                    <a:pt x="2544" y="1186"/>
                  </a:cubicBezTo>
                  <a:cubicBezTo>
                    <a:pt x="2621" y="1434"/>
                    <a:pt x="2680" y="1687"/>
                    <a:pt x="2717" y="1945"/>
                  </a:cubicBezTo>
                  <a:cubicBezTo>
                    <a:pt x="2796" y="2453"/>
                    <a:pt x="2825" y="2951"/>
                    <a:pt x="2884" y="3420"/>
                  </a:cubicBezTo>
                  <a:cubicBezTo>
                    <a:pt x="2943" y="3856"/>
                    <a:pt x="3026" y="4286"/>
                    <a:pt x="3139" y="4710"/>
                  </a:cubicBezTo>
                  <a:cubicBezTo>
                    <a:pt x="3343" y="5483"/>
                    <a:pt x="3532" y="6092"/>
                    <a:pt x="3629" y="6523"/>
                  </a:cubicBezTo>
                  <a:cubicBezTo>
                    <a:pt x="3731" y="6952"/>
                    <a:pt x="3775" y="7193"/>
                    <a:pt x="3801" y="7193"/>
                  </a:cubicBezTo>
                  <a:cubicBezTo>
                    <a:pt x="3801" y="7193"/>
                    <a:pt x="3801" y="7193"/>
                    <a:pt x="3802" y="7193"/>
                  </a:cubicBezTo>
                  <a:cubicBezTo>
                    <a:pt x="3823" y="7190"/>
                    <a:pt x="3825" y="6941"/>
                    <a:pt x="3764" y="6500"/>
                  </a:cubicBezTo>
                  <a:cubicBezTo>
                    <a:pt x="3707" y="6056"/>
                    <a:pt x="3553" y="5424"/>
                    <a:pt x="3380" y="4655"/>
                  </a:cubicBezTo>
                  <a:cubicBezTo>
                    <a:pt x="3287" y="4237"/>
                    <a:pt x="3219" y="3814"/>
                    <a:pt x="3173" y="3389"/>
                  </a:cubicBezTo>
                  <a:cubicBezTo>
                    <a:pt x="3127" y="2930"/>
                    <a:pt x="3109" y="2428"/>
                    <a:pt x="3036" y="1898"/>
                  </a:cubicBezTo>
                  <a:cubicBezTo>
                    <a:pt x="3001" y="1622"/>
                    <a:pt x="2943" y="1350"/>
                    <a:pt x="2862" y="1084"/>
                  </a:cubicBezTo>
                  <a:cubicBezTo>
                    <a:pt x="2753" y="810"/>
                    <a:pt x="2717" y="568"/>
                    <a:pt x="2526" y="259"/>
                  </a:cubicBezTo>
                  <a:cubicBezTo>
                    <a:pt x="2443" y="117"/>
                    <a:pt x="2239" y="0"/>
                    <a:pt x="205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
            <p:cNvSpPr/>
            <p:nvPr/>
          </p:nvSpPr>
          <p:spPr>
            <a:xfrm>
              <a:off x="2974650" y="1046075"/>
              <a:ext cx="681575" cy="732675"/>
            </a:xfrm>
            <a:custGeom>
              <a:rect b="b" l="l" r="r" t="t"/>
              <a:pathLst>
                <a:path extrusionOk="0" h="29307" w="27263">
                  <a:moveTo>
                    <a:pt x="18044" y="1"/>
                  </a:moveTo>
                  <a:lnTo>
                    <a:pt x="0" y="17468"/>
                  </a:lnTo>
                  <a:lnTo>
                    <a:pt x="8451" y="29306"/>
                  </a:lnTo>
                  <a:lnTo>
                    <a:pt x="27262" y="6915"/>
                  </a:lnTo>
                  <a:lnTo>
                    <a:pt x="18044"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
            <p:cNvSpPr/>
            <p:nvPr/>
          </p:nvSpPr>
          <p:spPr>
            <a:xfrm>
              <a:off x="2974650" y="1046075"/>
              <a:ext cx="681575" cy="732675"/>
            </a:xfrm>
            <a:custGeom>
              <a:rect b="b" l="l" r="r" t="t"/>
              <a:pathLst>
                <a:path extrusionOk="0" h="29307" w="27263">
                  <a:moveTo>
                    <a:pt x="18044" y="1"/>
                  </a:moveTo>
                  <a:lnTo>
                    <a:pt x="0" y="17468"/>
                  </a:lnTo>
                  <a:lnTo>
                    <a:pt x="8451" y="29306"/>
                  </a:lnTo>
                  <a:lnTo>
                    <a:pt x="27262" y="6915"/>
                  </a:lnTo>
                  <a:lnTo>
                    <a:pt x="18044" y="1"/>
                  </a:lnTo>
                  <a:close/>
                </a:path>
              </a:pathLst>
            </a:custGeom>
            <a:solidFill>
              <a:srgbClr val="455A64">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
            <p:cNvSpPr/>
            <p:nvPr/>
          </p:nvSpPr>
          <p:spPr>
            <a:xfrm>
              <a:off x="3436575" y="905075"/>
              <a:ext cx="465625" cy="290650"/>
            </a:xfrm>
            <a:custGeom>
              <a:rect b="b" l="l" r="r" t="t"/>
              <a:pathLst>
                <a:path extrusionOk="0" h="11626" w="18625">
                  <a:moveTo>
                    <a:pt x="9958" y="0"/>
                  </a:moveTo>
                  <a:cubicBezTo>
                    <a:pt x="4445" y="0"/>
                    <a:pt x="1" y="5966"/>
                    <a:pt x="1" y="5966"/>
                  </a:cubicBezTo>
                  <a:lnTo>
                    <a:pt x="7478" y="11625"/>
                  </a:lnTo>
                  <a:lnTo>
                    <a:pt x="10266" y="8845"/>
                  </a:lnTo>
                  <a:cubicBezTo>
                    <a:pt x="10266" y="8845"/>
                    <a:pt x="14588" y="8215"/>
                    <a:pt x="16948" y="7673"/>
                  </a:cubicBezTo>
                  <a:cubicBezTo>
                    <a:pt x="17587" y="7526"/>
                    <a:pt x="18013" y="7111"/>
                    <a:pt x="18304" y="6590"/>
                  </a:cubicBezTo>
                  <a:lnTo>
                    <a:pt x="18304" y="6590"/>
                  </a:lnTo>
                  <a:lnTo>
                    <a:pt x="18188" y="6604"/>
                  </a:lnTo>
                  <a:cubicBezTo>
                    <a:pt x="14678" y="6330"/>
                    <a:pt x="11532" y="5383"/>
                    <a:pt x="10448" y="3847"/>
                  </a:cubicBezTo>
                  <a:lnTo>
                    <a:pt x="18624" y="2774"/>
                  </a:lnTo>
                  <a:cubicBezTo>
                    <a:pt x="18028" y="2268"/>
                    <a:pt x="16081" y="952"/>
                    <a:pt x="11240" y="110"/>
                  </a:cubicBezTo>
                  <a:cubicBezTo>
                    <a:pt x="10808" y="35"/>
                    <a:pt x="10380" y="0"/>
                    <a:pt x="99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
            <p:cNvSpPr/>
            <p:nvPr/>
          </p:nvSpPr>
          <p:spPr>
            <a:xfrm>
              <a:off x="3682075" y="977725"/>
              <a:ext cx="98850" cy="73775"/>
            </a:xfrm>
            <a:custGeom>
              <a:rect b="b" l="l" r="r" t="t"/>
              <a:pathLst>
                <a:path extrusionOk="0" h="2951" w="3954">
                  <a:moveTo>
                    <a:pt x="88" y="1"/>
                  </a:moveTo>
                  <a:cubicBezTo>
                    <a:pt x="84" y="1"/>
                    <a:pt x="80" y="2"/>
                    <a:pt x="77" y="4"/>
                  </a:cubicBezTo>
                  <a:cubicBezTo>
                    <a:pt x="1" y="46"/>
                    <a:pt x="566" y="1048"/>
                    <a:pt x="1676" y="1890"/>
                  </a:cubicBezTo>
                  <a:cubicBezTo>
                    <a:pt x="2655" y="2643"/>
                    <a:pt x="3642" y="2951"/>
                    <a:pt x="3868" y="2951"/>
                  </a:cubicBezTo>
                  <a:cubicBezTo>
                    <a:pt x="3897" y="2951"/>
                    <a:pt x="3913" y="2946"/>
                    <a:pt x="3916" y="2936"/>
                  </a:cubicBezTo>
                  <a:cubicBezTo>
                    <a:pt x="3953" y="2838"/>
                    <a:pt x="2939" y="2424"/>
                    <a:pt x="1887" y="1613"/>
                  </a:cubicBezTo>
                  <a:cubicBezTo>
                    <a:pt x="863" y="840"/>
                    <a:pt x="208" y="1"/>
                    <a:pt x="8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
            <p:cNvSpPr/>
            <p:nvPr/>
          </p:nvSpPr>
          <p:spPr>
            <a:xfrm>
              <a:off x="2957525" y="459150"/>
              <a:ext cx="525100" cy="912225"/>
            </a:xfrm>
            <a:custGeom>
              <a:rect b="b" l="l" r="r" t="t"/>
              <a:pathLst>
                <a:path extrusionOk="0" h="36489" w="21004">
                  <a:moveTo>
                    <a:pt x="20804" y="0"/>
                  </a:moveTo>
                  <a:lnTo>
                    <a:pt x="97" y="3927"/>
                  </a:lnTo>
                  <a:lnTo>
                    <a:pt x="1" y="35836"/>
                  </a:lnTo>
                  <a:lnTo>
                    <a:pt x="13690" y="36489"/>
                  </a:lnTo>
                  <a:lnTo>
                    <a:pt x="14085" y="28729"/>
                  </a:lnTo>
                  <a:cubicBezTo>
                    <a:pt x="14085" y="28729"/>
                    <a:pt x="14521" y="28816"/>
                    <a:pt x="15166" y="28816"/>
                  </a:cubicBezTo>
                  <a:cubicBezTo>
                    <a:pt x="16675" y="28816"/>
                    <a:pt x="19325" y="28342"/>
                    <a:pt x="20203" y="25178"/>
                  </a:cubicBezTo>
                  <a:cubicBezTo>
                    <a:pt x="21004" y="22294"/>
                    <a:pt x="20804" y="1"/>
                    <a:pt x="208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
            <p:cNvSpPr/>
            <p:nvPr/>
          </p:nvSpPr>
          <p:spPr>
            <a:xfrm>
              <a:off x="2778150" y="331325"/>
              <a:ext cx="783900" cy="847400"/>
            </a:xfrm>
            <a:custGeom>
              <a:rect b="b" l="l" r="r" t="t"/>
              <a:pathLst>
                <a:path extrusionOk="0" h="33896" w="31356">
                  <a:moveTo>
                    <a:pt x="28146" y="0"/>
                  </a:moveTo>
                  <a:cubicBezTo>
                    <a:pt x="27855" y="0"/>
                    <a:pt x="27538" y="52"/>
                    <a:pt x="27192" y="164"/>
                  </a:cubicBezTo>
                  <a:cubicBezTo>
                    <a:pt x="23027" y="1513"/>
                    <a:pt x="22023" y="1963"/>
                    <a:pt x="20157" y="2113"/>
                  </a:cubicBezTo>
                  <a:cubicBezTo>
                    <a:pt x="18366" y="2257"/>
                    <a:pt x="5608" y="2268"/>
                    <a:pt x="4451" y="9419"/>
                  </a:cubicBezTo>
                  <a:lnTo>
                    <a:pt x="4366" y="10294"/>
                  </a:lnTo>
                  <a:lnTo>
                    <a:pt x="4366" y="10262"/>
                  </a:lnTo>
                  <a:cubicBezTo>
                    <a:pt x="4366" y="10262"/>
                    <a:pt x="4366" y="10262"/>
                    <a:pt x="4365" y="10262"/>
                  </a:cubicBezTo>
                  <a:cubicBezTo>
                    <a:pt x="4342" y="10262"/>
                    <a:pt x="4092" y="10171"/>
                    <a:pt x="3770" y="10171"/>
                  </a:cubicBezTo>
                  <a:cubicBezTo>
                    <a:pt x="3010" y="10171"/>
                    <a:pt x="1852" y="10680"/>
                    <a:pt x="2349" y="14105"/>
                  </a:cubicBezTo>
                  <a:cubicBezTo>
                    <a:pt x="2725" y="16685"/>
                    <a:pt x="3783" y="19067"/>
                    <a:pt x="4767" y="21901"/>
                  </a:cubicBezTo>
                  <a:cubicBezTo>
                    <a:pt x="5439" y="26102"/>
                    <a:pt x="3043" y="27149"/>
                    <a:pt x="1074" y="28539"/>
                  </a:cubicBezTo>
                  <a:cubicBezTo>
                    <a:pt x="590" y="28880"/>
                    <a:pt x="0" y="29311"/>
                    <a:pt x="81" y="29899"/>
                  </a:cubicBezTo>
                  <a:cubicBezTo>
                    <a:pt x="156" y="30433"/>
                    <a:pt x="757" y="30716"/>
                    <a:pt x="1289" y="30804"/>
                  </a:cubicBezTo>
                  <a:cubicBezTo>
                    <a:pt x="1524" y="30841"/>
                    <a:pt x="1760" y="30860"/>
                    <a:pt x="1995" y="30860"/>
                  </a:cubicBezTo>
                  <a:cubicBezTo>
                    <a:pt x="2916" y="30860"/>
                    <a:pt x="3821" y="30577"/>
                    <a:pt x="4584" y="30041"/>
                  </a:cubicBezTo>
                  <a:lnTo>
                    <a:pt x="4584" y="30041"/>
                  </a:lnTo>
                  <a:cubicBezTo>
                    <a:pt x="4389" y="30688"/>
                    <a:pt x="3912" y="31212"/>
                    <a:pt x="3646" y="31831"/>
                  </a:cubicBezTo>
                  <a:cubicBezTo>
                    <a:pt x="3378" y="32452"/>
                    <a:pt x="3409" y="33318"/>
                    <a:pt x="4002" y="33641"/>
                  </a:cubicBezTo>
                  <a:cubicBezTo>
                    <a:pt x="4167" y="33731"/>
                    <a:pt x="4351" y="33764"/>
                    <a:pt x="4540" y="33764"/>
                  </a:cubicBezTo>
                  <a:cubicBezTo>
                    <a:pt x="4726" y="33764"/>
                    <a:pt x="4915" y="33732"/>
                    <a:pt x="5095" y="33690"/>
                  </a:cubicBezTo>
                  <a:cubicBezTo>
                    <a:pt x="6204" y="33425"/>
                    <a:pt x="7205" y="32826"/>
                    <a:pt x="7960" y="31972"/>
                  </a:cubicBezTo>
                  <a:lnTo>
                    <a:pt x="7960" y="31972"/>
                  </a:lnTo>
                  <a:cubicBezTo>
                    <a:pt x="7646" y="32478"/>
                    <a:pt x="7929" y="33185"/>
                    <a:pt x="8422" y="33520"/>
                  </a:cubicBezTo>
                  <a:cubicBezTo>
                    <a:pt x="8878" y="33831"/>
                    <a:pt x="9453" y="33895"/>
                    <a:pt x="10008" y="33895"/>
                  </a:cubicBezTo>
                  <a:cubicBezTo>
                    <a:pt x="10052" y="33895"/>
                    <a:pt x="10095" y="33895"/>
                    <a:pt x="10139" y="33894"/>
                  </a:cubicBezTo>
                  <a:cubicBezTo>
                    <a:pt x="12845" y="33849"/>
                    <a:pt x="16107" y="33894"/>
                    <a:pt x="18603" y="31121"/>
                  </a:cubicBezTo>
                  <a:cubicBezTo>
                    <a:pt x="20909" y="28558"/>
                    <a:pt x="21458" y="26910"/>
                    <a:pt x="21703" y="23358"/>
                  </a:cubicBezTo>
                  <a:cubicBezTo>
                    <a:pt x="21703" y="23358"/>
                    <a:pt x="18983" y="22915"/>
                    <a:pt x="19298" y="20728"/>
                  </a:cubicBezTo>
                  <a:cubicBezTo>
                    <a:pt x="19566" y="18884"/>
                    <a:pt x="20528" y="18135"/>
                    <a:pt x="21628" y="18135"/>
                  </a:cubicBezTo>
                  <a:cubicBezTo>
                    <a:pt x="22335" y="18135"/>
                    <a:pt x="23100" y="18444"/>
                    <a:pt x="23774" y="18972"/>
                  </a:cubicBezTo>
                  <a:lnTo>
                    <a:pt x="25757" y="13656"/>
                  </a:lnTo>
                  <a:cubicBezTo>
                    <a:pt x="25757" y="13656"/>
                    <a:pt x="30782" y="10358"/>
                    <a:pt x="31070" y="8259"/>
                  </a:cubicBezTo>
                  <a:cubicBezTo>
                    <a:pt x="31333" y="6336"/>
                    <a:pt x="31355" y="0"/>
                    <a:pt x="281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
            <p:cNvSpPr/>
            <p:nvPr/>
          </p:nvSpPr>
          <p:spPr>
            <a:xfrm>
              <a:off x="2578475" y="1307000"/>
              <a:ext cx="2138250" cy="1856025"/>
            </a:xfrm>
            <a:custGeom>
              <a:rect b="b" l="l" r="r" t="t"/>
              <a:pathLst>
                <a:path extrusionOk="0" h="74241" w="85530">
                  <a:moveTo>
                    <a:pt x="29820" y="0"/>
                  </a:moveTo>
                  <a:cubicBezTo>
                    <a:pt x="29679" y="0"/>
                    <a:pt x="29538" y="2"/>
                    <a:pt x="29397" y="4"/>
                  </a:cubicBezTo>
                  <a:cubicBezTo>
                    <a:pt x="24757" y="82"/>
                    <a:pt x="19573" y="470"/>
                    <a:pt x="14950" y="729"/>
                  </a:cubicBezTo>
                  <a:cubicBezTo>
                    <a:pt x="8543" y="1090"/>
                    <a:pt x="3040" y="5433"/>
                    <a:pt x="1209" y="11584"/>
                  </a:cubicBezTo>
                  <a:cubicBezTo>
                    <a:pt x="443" y="14162"/>
                    <a:pt x="0" y="18934"/>
                    <a:pt x="214" y="22538"/>
                  </a:cubicBezTo>
                  <a:lnTo>
                    <a:pt x="2416" y="45901"/>
                  </a:lnTo>
                  <a:lnTo>
                    <a:pt x="2416" y="63309"/>
                  </a:lnTo>
                  <a:cubicBezTo>
                    <a:pt x="2416" y="65978"/>
                    <a:pt x="3690" y="68509"/>
                    <a:pt x="5890" y="70020"/>
                  </a:cubicBezTo>
                  <a:cubicBezTo>
                    <a:pt x="10306" y="73048"/>
                    <a:pt x="16543" y="74241"/>
                    <a:pt x="23327" y="74241"/>
                  </a:cubicBezTo>
                  <a:cubicBezTo>
                    <a:pt x="29433" y="74241"/>
                    <a:pt x="35983" y="73274"/>
                    <a:pt x="42044" y="71810"/>
                  </a:cubicBezTo>
                  <a:cubicBezTo>
                    <a:pt x="44947" y="71109"/>
                    <a:pt x="46902" y="68393"/>
                    <a:pt x="46616" y="65421"/>
                  </a:cubicBezTo>
                  <a:lnTo>
                    <a:pt x="44656" y="45017"/>
                  </a:lnTo>
                  <a:cubicBezTo>
                    <a:pt x="44656" y="45017"/>
                    <a:pt x="43973" y="39302"/>
                    <a:pt x="43797" y="32712"/>
                  </a:cubicBezTo>
                  <a:lnTo>
                    <a:pt x="43797" y="32712"/>
                  </a:lnTo>
                  <a:cubicBezTo>
                    <a:pt x="43797" y="32712"/>
                    <a:pt x="47617" y="37233"/>
                    <a:pt x="51736" y="42275"/>
                  </a:cubicBezTo>
                  <a:cubicBezTo>
                    <a:pt x="54216" y="45311"/>
                    <a:pt x="57788" y="46843"/>
                    <a:pt x="61366" y="46843"/>
                  </a:cubicBezTo>
                  <a:cubicBezTo>
                    <a:pt x="64742" y="46843"/>
                    <a:pt x="68123" y="45480"/>
                    <a:pt x="70596" y="42730"/>
                  </a:cubicBezTo>
                  <a:lnTo>
                    <a:pt x="85530" y="20689"/>
                  </a:lnTo>
                  <a:lnTo>
                    <a:pt x="74600" y="13706"/>
                  </a:lnTo>
                  <a:lnTo>
                    <a:pt x="61378" y="29654"/>
                  </a:lnTo>
                  <a:cubicBezTo>
                    <a:pt x="56548" y="22062"/>
                    <a:pt x="51390" y="10149"/>
                    <a:pt x="44555" y="4960"/>
                  </a:cubicBezTo>
                  <a:cubicBezTo>
                    <a:pt x="40312" y="1741"/>
                    <a:pt x="35137" y="0"/>
                    <a:pt x="29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
            <p:cNvSpPr/>
            <p:nvPr/>
          </p:nvSpPr>
          <p:spPr>
            <a:xfrm>
              <a:off x="2829150" y="1561050"/>
              <a:ext cx="61900" cy="149150"/>
            </a:xfrm>
            <a:custGeom>
              <a:rect b="b" l="l" r="r" t="t"/>
              <a:pathLst>
                <a:path extrusionOk="0" h="5966" w="2476">
                  <a:moveTo>
                    <a:pt x="2381" y="1"/>
                  </a:moveTo>
                  <a:cubicBezTo>
                    <a:pt x="2280" y="1"/>
                    <a:pt x="1701" y="1296"/>
                    <a:pt x="1075" y="2920"/>
                  </a:cubicBezTo>
                  <a:cubicBezTo>
                    <a:pt x="442" y="4567"/>
                    <a:pt x="1" y="5930"/>
                    <a:pt x="90" y="5965"/>
                  </a:cubicBezTo>
                  <a:cubicBezTo>
                    <a:pt x="92" y="5965"/>
                    <a:pt x="93" y="5965"/>
                    <a:pt x="94" y="5965"/>
                  </a:cubicBezTo>
                  <a:cubicBezTo>
                    <a:pt x="195" y="5965"/>
                    <a:pt x="775" y="4671"/>
                    <a:pt x="1400" y="3046"/>
                  </a:cubicBezTo>
                  <a:cubicBezTo>
                    <a:pt x="2034" y="1398"/>
                    <a:pt x="2475" y="36"/>
                    <a:pt x="2385" y="1"/>
                  </a:cubicBezTo>
                  <a:cubicBezTo>
                    <a:pt x="2384" y="1"/>
                    <a:pt x="2383" y="1"/>
                    <a:pt x="23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
            <p:cNvSpPr/>
            <p:nvPr/>
          </p:nvSpPr>
          <p:spPr>
            <a:xfrm>
              <a:off x="3133350" y="1803575"/>
              <a:ext cx="80350" cy="97250"/>
            </a:xfrm>
            <a:custGeom>
              <a:rect b="b" l="l" r="r" t="t"/>
              <a:pathLst>
                <a:path extrusionOk="0" h="3890" w="3214">
                  <a:moveTo>
                    <a:pt x="88" y="1"/>
                  </a:moveTo>
                  <a:cubicBezTo>
                    <a:pt x="84" y="1"/>
                    <a:pt x="80" y="2"/>
                    <a:pt x="78" y="4"/>
                  </a:cubicBezTo>
                  <a:cubicBezTo>
                    <a:pt x="1" y="63"/>
                    <a:pt x="626" y="981"/>
                    <a:pt x="1471" y="2052"/>
                  </a:cubicBezTo>
                  <a:cubicBezTo>
                    <a:pt x="2288" y="3089"/>
                    <a:pt x="3013" y="3889"/>
                    <a:pt x="3129" y="3889"/>
                  </a:cubicBezTo>
                  <a:cubicBezTo>
                    <a:pt x="3133" y="3889"/>
                    <a:pt x="3136" y="3888"/>
                    <a:pt x="3138" y="3886"/>
                  </a:cubicBezTo>
                  <a:cubicBezTo>
                    <a:pt x="3214" y="3826"/>
                    <a:pt x="2590" y="2910"/>
                    <a:pt x="1745" y="1837"/>
                  </a:cubicBezTo>
                  <a:cubicBezTo>
                    <a:pt x="929" y="802"/>
                    <a:pt x="206" y="1"/>
                    <a:pt x="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
            <p:cNvSpPr/>
            <p:nvPr/>
          </p:nvSpPr>
          <p:spPr>
            <a:xfrm>
              <a:off x="3332550" y="1589000"/>
              <a:ext cx="102475" cy="33375"/>
            </a:xfrm>
            <a:custGeom>
              <a:rect b="b" l="l" r="r" t="t"/>
              <a:pathLst>
                <a:path extrusionOk="0" h="1335" w="4099">
                  <a:moveTo>
                    <a:pt x="3992" y="1"/>
                  </a:moveTo>
                  <a:cubicBezTo>
                    <a:pt x="3745" y="1"/>
                    <a:pt x="2938" y="200"/>
                    <a:pt x="1998" y="502"/>
                  </a:cubicBezTo>
                  <a:cubicBezTo>
                    <a:pt x="882" y="858"/>
                    <a:pt x="0" y="1222"/>
                    <a:pt x="31" y="1314"/>
                  </a:cubicBezTo>
                  <a:cubicBezTo>
                    <a:pt x="36" y="1328"/>
                    <a:pt x="62" y="1335"/>
                    <a:pt x="107" y="1335"/>
                  </a:cubicBezTo>
                  <a:cubicBezTo>
                    <a:pt x="354" y="1335"/>
                    <a:pt x="1162" y="1134"/>
                    <a:pt x="2102" y="834"/>
                  </a:cubicBezTo>
                  <a:cubicBezTo>
                    <a:pt x="3218" y="476"/>
                    <a:pt x="4098" y="113"/>
                    <a:pt x="4069" y="22"/>
                  </a:cubicBezTo>
                  <a:cubicBezTo>
                    <a:pt x="4064" y="8"/>
                    <a:pt x="4038" y="1"/>
                    <a:pt x="39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
            <p:cNvSpPr/>
            <p:nvPr/>
          </p:nvSpPr>
          <p:spPr>
            <a:xfrm>
              <a:off x="2867450" y="2002050"/>
              <a:ext cx="57800" cy="116725"/>
            </a:xfrm>
            <a:custGeom>
              <a:rect b="b" l="l" r="r" t="t"/>
              <a:pathLst>
                <a:path extrusionOk="0" h="4669" w="2312">
                  <a:moveTo>
                    <a:pt x="2220" y="0"/>
                  </a:moveTo>
                  <a:cubicBezTo>
                    <a:pt x="2116" y="0"/>
                    <a:pt x="1577" y="998"/>
                    <a:pt x="999" y="2262"/>
                  </a:cubicBezTo>
                  <a:cubicBezTo>
                    <a:pt x="409" y="3551"/>
                    <a:pt x="1" y="4627"/>
                    <a:pt x="89" y="4668"/>
                  </a:cubicBezTo>
                  <a:cubicBezTo>
                    <a:pt x="90" y="4669"/>
                    <a:pt x="92" y="4669"/>
                    <a:pt x="94" y="4669"/>
                  </a:cubicBezTo>
                  <a:cubicBezTo>
                    <a:pt x="196" y="4669"/>
                    <a:pt x="735" y="3672"/>
                    <a:pt x="1315" y="2407"/>
                  </a:cubicBezTo>
                  <a:cubicBezTo>
                    <a:pt x="1905" y="1119"/>
                    <a:pt x="2312" y="41"/>
                    <a:pt x="2225" y="1"/>
                  </a:cubicBezTo>
                  <a:cubicBezTo>
                    <a:pt x="2223" y="1"/>
                    <a:pt x="2222" y="0"/>
                    <a:pt x="222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
            <p:cNvSpPr/>
            <p:nvPr/>
          </p:nvSpPr>
          <p:spPr>
            <a:xfrm>
              <a:off x="2769200" y="2333000"/>
              <a:ext cx="81125" cy="112900"/>
            </a:xfrm>
            <a:custGeom>
              <a:rect b="b" l="l" r="r" t="t"/>
              <a:pathLst>
                <a:path extrusionOk="0" h="4516" w="3245">
                  <a:moveTo>
                    <a:pt x="87" y="1"/>
                  </a:moveTo>
                  <a:cubicBezTo>
                    <a:pt x="84" y="1"/>
                    <a:pt x="81" y="2"/>
                    <a:pt x="79" y="3"/>
                  </a:cubicBezTo>
                  <a:cubicBezTo>
                    <a:pt x="1" y="57"/>
                    <a:pt x="626" y="1111"/>
                    <a:pt x="1479" y="2357"/>
                  </a:cubicBezTo>
                  <a:cubicBezTo>
                    <a:pt x="2307" y="3567"/>
                    <a:pt x="3043" y="4515"/>
                    <a:pt x="3156" y="4515"/>
                  </a:cubicBezTo>
                  <a:cubicBezTo>
                    <a:pt x="3160" y="4515"/>
                    <a:pt x="3162" y="4514"/>
                    <a:pt x="3165" y="4513"/>
                  </a:cubicBezTo>
                  <a:cubicBezTo>
                    <a:pt x="3245" y="4459"/>
                    <a:pt x="2617" y="3405"/>
                    <a:pt x="1766" y="2159"/>
                  </a:cubicBezTo>
                  <a:cubicBezTo>
                    <a:pt x="937" y="949"/>
                    <a:pt x="201" y="1"/>
                    <a:pt x="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
            <p:cNvSpPr/>
            <p:nvPr/>
          </p:nvSpPr>
          <p:spPr>
            <a:xfrm>
              <a:off x="3210850" y="2324850"/>
              <a:ext cx="151925" cy="59125"/>
            </a:xfrm>
            <a:custGeom>
              <a:rect b="b" l="l" r="r" t="t"/>
              <a:pathLst>
                <a:path extrusionOk="0" h="2365" w="6077">
                  <a:moveTo>
                    <a:pt x="6005" y="1"/>
                  </a:moveTo>
                  <a:cubicBezTo>
                    <a:pt x="5770" y="1"/>
                    <a:pt x="4491" y="428"/>
                    <a:pt x="2975" y="1020"/>
                  </a:cubicBezTo>
                  <a:cubicBezTo>
                    <a:pt x="1316" y="1667"/>
                    <a:pt x="1" y="2263"/>
                    <a:pt x="35" y="2353"/>
                  </a:cubicBezTo>
                  <a:cubicBezTo>
                    <a:pt x="38" y="2361"/>
                    <a:pt x="51" y="2364"/>
                    <a:pt x="73" y="2364"/>
                  </a:cubicBezTo>
                  <a:cubicBezTo>
                    <a:pt x="306" y="2364"/>
                    <a:pt x="1585" y="1937"/>
                    <a:pt x="3103" y="1345"/>
                  </a:cubicBezTo>
                  <a:cubicBezTo>
                    <a:pt x="4760" y="698"/>
                    <a:pt x="6077" y="102"/>
                    <a:pt x="6043" y="12"/>
                  </a:cubicBezTo>
                  <a:cubicBezTo>
                    <a:pt x="6040" y="5"/>
                    <a:pt x="6027" y="1"/>
                    <a:pt x="60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
            <p:cNvSpPr/>
            <p:nvPr/>
          </p:nvSpPr>
          <p:spPr>
            <a:xfrm>
              <a:off x="3058150" y="2150750"/>
              <a:ext cx="11200" cy="105000"/>
            </a:xfrm>
            <a:custGeom>
              <a:rect b="b" l="l" r="r" t="t"/>
              <a:pathLst>
                <a:path extrusionOk="0" h="4200" w="448">
                  <a:moveTo>
                    <a:pt x="345" y="0"/>
                  </a:moveTo>
                  <a:cubicBezTo>
                    <a:pt x="253" y="0"/>
                    <a:pt x="0" y="926"/>
                    <a:pt x="2" y="2099"/>
                  </a:cubicBezTo>
                  <a:cubicBezTo>
                    <a:pt x="0" y="3274"/>
                    <a:pt x="253" y="4200"/>
                    <a:pt x="346" y="4200"/>
                  </a:cubicBezTo>
                  <a:cubicBezTo>
                    <a:pt x="346" y="4200"/>
                    <a:pt x="347" y="4200"/>
                    <a:pt x="348" y="4200"/>
                  </a:cubicBezTo>
                  <a:cubicBezTo>
                    <a:pt x="448" y="4182"/>
                    <a:pt x="348" y="3247"/>
                    <a:pt x="350" y="2099"/>
                  </a:cubicBezTo>
                  <a:cubicBezTo>
                    <a:pt x="347" y="951"/>
                    <a:pt x="448" y="17"/>
                    <a:pt x="348" y="0"/>
                  </a:cubicBezTo>
                  <a:cubicBezTo>
                    <a:pt x="347" y="0"/>
                    <a:pt x="346" y="0"/>
                    <a:pt x="3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
            <p:cNvSpPr/>
            <p:nvPr/>
          </p:nvSpPr>
          <p:spPr>
            <a:xfrm>
              <a:off x="3462400" y="1973450"/>
              <a:ext cx="55425" cy="169050"/>
            </a:xfrm>
            <a:custGeom>
              <a:rect b="b" l="l" r="r" t="t"/>
              <a:pathLst>
                <a:path extrusionOk="0" h="6762" w="2217">
                  <a:moveTo>
                    <a:pt x="92" y="0"/>
                  </a:moveTo>
                  <a:cubicBezTo>
                    <a:pt x="91" y="0"/>
                    <a:pt x="91" y="0"/>
                    <a:pt x="90" y="0"/>
                  </a:cubicBezTo>
                  <a:cubicBezTo>
                    <a:pt x="0" y="15"/>
                    <a:pt x="203" y="1599"/>
                    <a:pt x="771" y="3481"/>
                  </a:cubicBezTo>
                  <a:cubicBezTo>
                    <a:pt x="1327" y="5340"/>
                    <a:pt x="2022" y="6761"/>
                    <a:pt x="2122" y="6761"/>
                  </a:cubicBezTo>
                  <a:cubicBezTo>
                    <a:pt x="2123" y="6761"/>
                    <a:pt x="2124" y="6761"/>
                    <a:pt x="2125" y="6761"/>
                  </a:cubicBezTo>
                  <a:cubicBezTo>
                    <a:pt x="2217" y="6722"/>
                    <a:pt x="1663" y="5243"/>
                    <a:pt x="1104" y="3381"/>
                  </a:cubicBezTo>
                  <a:cubicBezTo>
                    <a:pt x="546" y="1532"/>
                    <a:pt x="194" y="0"/>
                    <a:pt x="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
            <p:cNvSpPr/>
            <p:nvPr/>
          </p:nvSpPr>
          <p:spPr>
            <a:xfrm>
              <a:off x="3708825" y="1831950"/>
              <a:ext cx="122025" cy="28550"/>
            </a:xfrm>
            <a:custGeom>
              <a:rect b="b" l="l" r="r" t="t"/>
              <a:pathLst>
                <a:path extrusionOk="0" h="1142" w="4881">
                  <a:moveTo>
                    <a:pt x="540" y="1"/>
                  </a:moveTo>
                  <a:cubicBezTo>
                    <a:pt x="206" y="1"/>
                    <a:pt x="5" y="31"/>
                    <a:pt x="5" y="70"/>
                  </a:cubicBezTo>
                  <a:cubicBezTo>
                    <a:pt x="0" y="171"/>
                    <a:pt x="1103" y="280"/>
                    <a:pt x="2429" y="574"/>
                  </a:cubicBezTo>
                  <a:cubicBezTo>
                    <a:pt x="3610" y="828"/>
                    <a:pt x="4569" y="1142"/>
                    <a:pt x="4795" y="1142"/>
                  </a:cubicBezTo>
                  <a:cubicBezTo>
                    <a:pt x="4824" y="1142"/>
                    <a:pt x="4841" y="1137"/>
                    <a:pt x="4845" y="1126"/>
                  </a:cubicBezTo>
                  <a:cubicBezTo>
                    <a:pt x="4881" y="1043"/>
                    <a:pt x="3867" y="528"/>
                    <a:pt x="2504" y="233"/>
                  </a:cubicBezTo>
                  <a:cubicBezTo>
                    <a:pt x="1714" y="59"/>
                    <a:pt x="1000" y="1"/>
                    <a:pt x="5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
            <p:cNvSpPr/>
            <p:nvPr/>
          </p:nvSpPr>
          <p:spPr>
            <a:xfrm>
              <a:off x="3849400" y="2078800"/>
              <a:ext cx="127000" cy="40200"/>
            </a:xfrm>
            <a:custGeom>
              <a:rect b="b" l="l" r="r" t="t"/>
              <a:pathLst>
                <a:path extrusionOk="0" h="1608" w="5080">
                  <a:moveTo>
                    <a:pt x="4986" y="1"/>
                  </a:moveTo>
                  <a:cubicBezTo>
                    <a:pt x="4722" y="1"/>
                    <a:pt x="3696" y="259"/>
                    <a:pt x="2489" y="637"/>
                  </a:cubicBezTo>
                  <a:cubicBezTo>
                    <a:pt x="1102" y="1072"/>
                    <a:pt x="1" y="1498"/>
                    <a:pt x="30" y="1590"/>
                  </a:cubicBezTo>
                  <a:cubicBezTo>
                    <a:pt x="34" y="1601"/>
                    <a:pt x="56" y="1607"/>
                    <a:pt x="95" y="1607"/>
                  </a:cubicBezTo>
                  <a:cubicBezTo>
                    <a:pt x="359" y="1607"/>
                    <a:pt x="1385" y="1348"/>
                    <a:pt x="2593" y="969"/>
                  </a:cubicBezTo>
                  <a:cubicBezTo>
                    <a:pt x="3978" y="536"/>
                    <a:pt x="5079" y="110"/>
                    <a:pt x="5051" y="18"/>
                  </a:cubicBezTo>
                  <a:cubicBezTo>
                    <a:pt x="5047" y="7"/>
                    <a:pt x="5025" y="1"/>
                    <a:pt x="49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
            <p:cNvSpPr/>
            <p:nvPr/>
          </p:nvSpPr>
          <p:spPr>
            <a:xfrm>
              <a:off x="4103975" y="2202950"/>
              <a:ext cx="22225" cy="149675"/>
            </a:xfrm>
            <a:custGeom>
              <a:rect b="b" l="l" r="r" t="t"/>
              <a:pathLst>
                <a:path extrusionOk="0" h="5987" w="889">
                  <a:moveTo>
                    <a:pt x="786" y="1"/>
                  </a:moveTo>
                  <a:cubicBezTo>
                    <a:pt x="695" y="1"/>
                    <a:pt x="242" y="1293"/>
                    <a:pt x="126" y="2963"/>
                  </a:cubicBezTo>
                  <a:cubicBezTo>
                    <a:pt x="1" y="4638"/>
                    <a:pt x="266" y="5986"/>
                    <a:pt x="356" y="5986"/>
                  </a:cubicBezTo>
                  <a:cubicBezTo>
                    <a:pt x="357" y="5986"/>
                    <a:pt x="357" y="5986"/>
                    <a:pt x="358" y="5986"/>
                  </a:cubicBezTo>
                  <a:cubicBezTo>
                    <a:pt x="459" y="5973"/>
                    <a:pt x="350" y="4630"/>
                    <a:pt x="474" y="2987"/>
                  </a:cubicBezTo>
                  <a:cubicBezTo>
                    <a:pt x="588" y="1341"/>
                    <a:pt x="889" y="27"/>
                    <a:pt x="789" y="1"/>
                  </a:cubicBezTo>
                  <a:cubicBezTo>
                    <a:pt x="788" y="1"/>
                    <a:pt x="787" y="1"/>
                    <a:pt x="7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
            <p:cNvSpPr/>
            <p:nvPr/>
          </p:nvSpPr>
          <p:spPr>
            <a:xfrm>
              <a:off x="4269175" y="2061100"/>
              <a:ext cx="98875" cy="74175"/>
            </a:xfrm>
            <a:custGeom>
              <a:rect b="b" l="l" r="r" t="t"/>
              <a:pathLst>
                <a:path extrusionOk="0" h="2967" w="3955">
                  <a:moveTo>
                    <a:pt x="76" y="0"/>
                  </a:moveTo>
                  <a:cubicBezTo>
                    <a:pt x="59" y="0"/>
                    <a:pt x="48" y="4"/>
                    <a:pt x="45" y="11"/>
                  </a:cubicBezTo>
                  <a:cubicBezTo>
                    <a:pt x="1" y="102"/>
                    <a:pt x="950" y="630"/>
                    <a:pt x="1998" y="1442"/>
                  </a:cubicBezTo>
                  <a:cubicBezTo>
                    <a:pt x="3011" y="2216"/>
                    <a:pt x="3745" y="2966"/>
                    <a:pt x="3872" y="2966"/>
                  </a:cubicBezTo>
                  <a:cubicBezTo>
                    <a:pt x="3877" y="2966"/>
                    <a:pt x="3882" y="2965"/>
                    <a:pt x="3885" y="2962"/>
                  </a:cubicBezTo>
                  <a:cubicBezTo>
                    <a:pt x="3955" y="2907"/>
                    <a:pt x="3298" y="1999"/>
                    <a:pt x="2211" y="1166"/>
                  </a:cubicBezTo>
                  <a:cubicBezTo>
                    <a:pt x="1221" y="400"/>
                    <a:pt x="262" y="0"/>
                    <a:pt x="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
            <p:cNvSpPr/>
            <p:nvPr/>
          </p:nvSpPr>
          <p:spPr>
            <a:xfrm>
              <a:off x="4398200" y="1860100"/>
              <a:ext cx="131550" cy="73175"/>
            </a:xfrm>
            <a:custGeom>
              <a:rect b="b" l="l" r="r" t="t"/>
              <a:pathLst>
                <a:path extrusionOk="0" h="2927" w="5262">
                  <a:moveTo>
                    <a:pt x="5193" y="1"/>
                  </a:moveTo>
                  <a:cubicBezTo>
                    <a:pt x="5015" y="1"/>
                    <a:pt x="3884" y="560"/>
                    <a:pt x="2547" y="1312"/>
                  </a:cubicBezTo>
                  <a:cubicBezTo>
                    <a:pt x="1120" y="2115"/>
                    <a:pt x="1" y="2834"/>
                    <a:pt x="48" y="2919"/>
                  </a:cubicBezTo>
                  <a:cubicBezTo>
                    <a:pt x="51" y="2924"/>
                    <a:pt x="59" y="2927"/>
                    <a:pt x="71" y="2927"/>
                  </a:cubicBezTo>
                  <a:cubicBezTo>
                    <a:pt x="249" y="2927"/>
                    <a:pt x="1382" y="2368"/>
                    <a:pt x="2717" y="1616"/>
                  </a:cubicBezTo>
                  <a:cubicBezTo>
                    <a:pt x="4145" y="812"/>
                    <a:pt x="5262" y="93"/>
                    <a:pt x="5216" y="8"/>
                  </a:cubicBezTo>
                  <a:cubicBezTo>
                    <a:pt x="5213" y="3"/>
                    <a:pt x="5205" y="1"/>
                    <a:pt x="51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
            <p:cNvSpPr/>
            <p:nvPr/>
          </p:nvSpPr>
          <p:spPr>
            <a:xfrm>
              <a:off x="3512575" y="2541950"/>
              <a:ext cx="52000" cy="145750"/>
            </a:xfrm>
            <a:custGeom>
              <a:rect b="b" l="l" r="r" t="t"/>
              <a:pathLst>
                <a:path extrusionOk="0" h="5830" w="2080">
                  <a:moveTo>
                    <a:pt x="1983" y="1"/>
                  </a:moveTo>
                  <a:cubicBezTo>
                    <a:pt x="1882" y="1"/>
                    <a:pt x="1391" y="1271"/>
                    <a:pt x="873" y="2861"/>
                  </a:cubicBezTo>
                  <a:cubicBezTo>
                    <a:pt x="350" y="4470"/>
                    <a:pt x="1" y="5800"/>
                    <a:pt x="92" y="5829"/>
                  </a:cubicBezTo>
                  <a:cubicBezTo>
                    <a:pt x="93" y="5829"/>
                    <a:pt x="94" y="5830"/>
                    <a:pt x="96" y="5830"/>
                  </a:cubicBezTo>
                  <a:cubicBezTo>
                    <a:pt x="195" y="5830"/>
                    <a:pt x="688" y="4560"/>
                    <a:pt x="1204" y="2969"/>
                  </a:cubicBezTo>
                  <a:cubicBezTo>
                    <a:pt x="1729" y="1360"/>
                    <a:pt x="2080" y="31"/>
                    <a:pt x="1987" y="1"/>
                  </a:cubicBezTo>
                  <a:cubicBezTo>
                    <a:pt x="1986" y="1"/>
                    <a:pt x="1985" y="1"/>
                    <a:pt x="19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
            <p:cNvSpPr/>
            <p:nvPr/>
          </p:nvSpPr>
          <p:spPr>
            <a:xfrm>
              <a:off x="3020525" y="2631650"/>
              <a:ext cx="92475" cy="126125"/>
            </a:xfrm>
            <a:custGeom>
              <a:rect b="b" l="l" r="r" t="t"/>
              <a:pathLst>
                <a:path extrusionOk="0" h="5045" w="3699">
                  <a:moveTo>
                    <a:pt x="1" y="0"/>
                  </a:moveTo>
                  <a:lnTo>
                    <a:pt x="328" y="573"/>
                  </a:lnTo>
                  <a:cubicBezTo>
                    <a:pt x="581" y="1018"/>
                    <a:pt x="1108" y="1818"/>
                    <a:pt x="1745" y="2713"/>
                  </a:cubicBezTo>
                  <a:cubicBezTo>
                    <a:pt x="2678" y="4021"/>
                    <a:pt x="3499" y="5044"/>
                    <a:pt x="3613" y="5044"/>
                  </a:cubicBezTo>
                  <a:cubicBezTo>
                    <a:pt x="3616" y="5044"/>
                    <a:pt x="3618" y="5044"/>
                    <a:pt x="3620" y="5042"/>
                  </a:cubicBezTo>
                  <a:cubicBezTo>
                    <a:pt x="3699" y="4987"/>
                    <a:pt x="2987" y="3853"/>
                    <a:pt x="2031" y="2510"/>
                  </a:cubicBezTo>
                  <a:cubicBezTo>
                    <a:pt x="1532" y="1812"/>
                    <a:pt x="1066" y="1195"/>
                    <a:pt x="725" y="775"/>
                  </a:cubicBezTo>
                  <a:lnTo>
                    <a:pt x="725" y="775"/>
                  </a:lnTo>
                  <a:cubicBezTo>
                    <a:pt x="718" y="733"/>
                    <a:pt x="623" y="622"/>
                    <a:pt x="455" y="454"/>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
            <p:cNvSpPr/>
            <p:nvPr/>
          </p:nvSpPr>
          <p:spPr>
            <a:xfrm>
              <a:off x="3311975" y="2735975"/>
              <a:ext cx="33375" cy="161425"/>
            </a:xfrm>
            <a:custGeom>
              <a:rect b="b" l="l" r="r" t="t"/>
              <a:pathLst>
                <a:path extrusionOk="0" h="6457" w="1335">
                  <a:moveTo>
                    <a:pt x="97" y="0"/>
                  </a:moveTo>
                  <a:cubicBezTo>
                    <a:pt x="96" y="0"/>
                    <a:pt x="95" y="0"/>
                    <a:pt x="95" y="0"/>
                  </a:cubicBezTo>
                  <a:cubicBezTo>
                    <a:pt x="0" y="17"/>
                    <a:pt x="180" y="1475"/>
                    <a:pt x="495" y="3259"/>
                  </a:cubicBezTo>
                  <a:cubicBezTo>
                    <a:pt x="810" y="5031"/>
                    <a:pt x="1141" y="6457"/>
                    <a:pt x="1238" y="6457"/>
                  </a:cubicBezTo>
                  <a:cubicBezTo>
                    <a:pt x="1239" y="6457"/>
                    <a:pt x="1239" y="6457"/>
                    <a:pt x="1240" y="6457"/>
                  </a:cubicBezTo>
                  <a:cubicBezTo>
                    <a:pt x="1334" y="6440"/>
                    <a:pt x="1155" y="4980"/>
                    <a:pt x="838" y="3198"/>
                  </a:cubicBezTo>
                  <a:cubicBezTo>
                    <a:pt x="525" y="1426"/>
                    <a:pt x="194" y="0"/>
                    <a:pt x="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
            <p:cNvSpPr/>
            <p:nvPr/>
          </p:nvSpPr>
          <p:spPr>
            <a:xfrm>
              <a:off x="2790925" y="2808400"/>
              <a:ext cx="92325" cy="93100"/>
            </a:xfrm>
            <a:custGeom>
              <a:rect b="b" l="l" r="r" t="t"/>
              <a:pathLst>
                <a:path extrusionOk="0" h="3724" w="3693">
                  <a:moveTo>
                    <a:pt x="81" y="0"/>
                  </a:moveTo>
                  <a:cubicBezTo>
                    <a:pt x="76" y="0"/>
                    <a:pt x="72" y="1"/>
                    <a:pt x="69" y="4"/>
                  </a:cubicBezTo>
                  <a:cubicBezTo>
                    <a:pt x="1" y="71"/>
                    <a:pt x="739" y="956"/>
                    <a:pt x="1721" y="1982"/>
                  </a:cubicBezTo>
                  <a:cubicBezTo>
                    <a:pt x="2662" y="2967"/>
                    <a:pt x="3486" y="3724"/>
                    <a:pt x="3610" y="3724"/>
                  </a:cubicBezTo>
                  <a:cubicBezTo>
                    <a:pt x="3615" y="3724"/>
                    <a:pt x="3619" y="3722"/>
                    <a:pt x="3622" y="3720"/>
                  </a:cubicBezTo>
                  <a:cubicBezTo>
                    <a:pt x="3692" y="3653"/>
                    <a:pt x="2954" y="2768"/>
                    <a:pt x="1972" y="1742"/>
                  </a:cubicBezTo>
                  <a:cubicBezTo>
                    <a:pt x="1029" y="756"/>
                    <a:pt x="207" y="0"/>
                    <a:pt x="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
            <p:cNvSpPr/>
            <p:nvPr/>
          </p:nvSpPr>
          <p:spPr>
            <a:xfrm>
              <a:off x="3103175" y="3064500"/>
              <a:ext cx="117100" cy="8725"/>
            </a:xfrm>
            <a:custGeom>
              <a:rect b="b" l="l" r="r" t="t"/>
              <a:pathLst>
                <a:path extrusionOk="0" h="349" w="4684">
                  <a:moveTo>
                    <a:pt x="2343" y="1"/>
                  </a:moveTo>
                  <a:cubicBezTo>
                    <a:pt x="1049" y="1"/>
                    <a:pt x="1" y="79"/>
                    <a:pt x="1" y="176"/>
                  </a:cubicBezTo>
                  <a:cubicBezTo>
                    <a:pt x="1" y="272"/>
                    <a:pt x="1049" y="349"/>
                    <a:pt x="2343" y="349"/>
                  </a:cubicBezTo>
                  <a:cubicBezTo>
                    <a:pt x="3635" y="349"/>
                    <a:pt x="4684" y="270"/>
                    <a:pt x="4684" y="174"/>
                  </a:cubicBezTo>
                  <a:cubicBezTo>
                    <a:pt x="4684" y="78"/>
                    <a:pt x="3637" y="1"/>
                    <a:pt x="23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
            <p:cNvSpPr/>
            <p:nvPr/>
          </p:nvSpPr>
          <p:spPr>
            <a:xfrm>
              <a:off x="3515100" y="2892275"/>
              <a:ext cx="113500" cy="91450"/>
            </a:xfrm>
            <a:custGeom>
              <a:rect b="b" l="l" r="r" t="t"/>
              <a:pathLst>
                <a:path extrusionOk="0" h="3658" w="4540">
                  <a:moveTo>
                    <a:pt x="4464" y="1"/>
                  </a:moveTo>
                  <a:cubicBezTo>
                    <a:pt x="4324" y="1"/>
                    <a:pt x="3324" y="734"/>
                    <a:pt x="2159" y="1694"/>
                  </a:cubicBezTo>
                  <a:cubicBezTo>
                    <a:pt x="940" y="2702"/>
                    <a:pt x="1" y="3578"/>
                    <a:pt x="61" y="3653"/>
                  </a:cubicBezTo>
                  <a:cubicBezTo>
                    <a:pt x="64" y="3656"/>
                    <a:pt x="69" y="3658"/>
                    <a:pt x="76" y="3658"/>
                  </a:cubicBezTo>
                  <a:cubicBezTo>
                    <a:pt x="219" y="3658"/>
                    <a:pt x="1218" y="2924"/>
                    <a:pt x="2381" y="1964"/>
                  </a:cubicBezTo>
                  <a:cubicBezTo>
                    <a:pt x="3601" y="956"/>
                    <a:pt x="4540" y="81"/>
                    <a:pt x="4478" y="6"/>
                  </a:cubicBezTo>
                  <a:cubicBezTo>
                    <a:pt x="4475" y="2"/>
                    <a:pt x="4470" y="1"/>
                    <a:pt x="44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 name="Google Shape;405;p4"/>
          <p:cNvSpPr/>
          <p:nvPr/>
        </p:nvSpPr>
        <p:spPr>
          <a:xfrm>
            <a:off x="255725" y="230450"/>
            <a:ext cx="1464900" cy="14649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
          <p:cNvSpPr txBox="1"/>
          <p:nvPr>
            <p:ph idx="4294967295" type="title"/>
          </p:nvPr>
        </p:nvSpPr>
        <p:spPr>
          <a:xfrm>
            <a:off x="387275" y="484025"/>
            <a:ext cx="1201800" cy="75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4800"/>
              <a:t>01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2152" name="Shape 2152"/>
        <p:cNvGrpSpPr/>
        <p:nvPr/>
      </p:nvGrpSpPr>
      <p:grpSpPr>
        <a:xfrm>
          <a:off x="0" y="0"/>
          <a:ext cx="0" cy="0"/>
          <a:chOff x="0" y="0"/>
          <a:chExt cx="0" cy="0"/>
        </a:xfrm>
      </p:grpSpPr>
      <p:sp>
        <p:nvSpPr>
          <p:cNvPr id="2153" name="Google Shape;2153;p40"/>
          <p:cNvSpPr txBox="1"/>
          <p:nvPr>
            <p:ph type="title"/>
          </p:nvPr>
        </p:nvSpPr>
        <p:spPr>
          <a:xfrm>
            <a:off x="518950" y="35035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APPENDIX III</a:t>
            </a:r>
            <a:endParaRPr/>
          </a:p>
        </p:txBody>
      </p:sp>
      <p:graphicFrame>
        <p:nvGraphicFramePr>
          <p:cNvPr id="2154" name="Google Shape;2154;p40"/>
          <p:cNvGraphicFramePr/>
          <p:nvPr/>
        </p:nvGraphicFramePr>
        <p:xfrm>
          <a:off x="661325" y="1336300"/>
          <a:ext cx="3000000" cy="3000000"/>
        </p:xfrm>
        <a:graphic>
          <a:graphicData uri="http://schemas.openxmlformats.org/drawingml/2006/table">
            <a:tbl>
              <a:tblPr>
                <a:noFill/>
                <a:tableStyleId>{7709D9D7-2083-4B3F-B347-A6F3DEE0AF94}</a:tableStyleId>
              </a:tblPr>
              <a:tblGrid>
                <a:gridCol w="1363050"/>
                <a:gridCol w="4876625"/>
              </a:tblGrid>
              <a:tr h="3646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METHODS</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CCCCC"/>
                    </a:solidFill>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MACHINE LEARNING  ALGORITHMS</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CCCCC"/>
                    </a:solidFill>
                  </a:tcPr>
                </a:tc>
              </a:tr>
              <a:tr h="5789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CROP YIELD PRODUCTION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ANN, Bayesian network, Regression, SVM, Deep Learning, Decision tree</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89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PREDICTING SOIL PROPERTIES</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ANN, SVM, Clustering, Deep Learning, Regression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89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IRRIGATION MANAGEMENT</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ANN, SVM, Clustering, Regression, Ensemble Learning</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89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WEATHER PRODUCTION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ANN, Decision Tree, Clustering, Regression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89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CROP PROTECTION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ANN, Decision Tree, Clustering, Regression, SVM</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646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WEED DETECTION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ANN, SVM, Clustering, Deep Learning, Regression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2158" name="Shape 2158"/>
        <p:cNvGrpSpPr/>
        <p:nvPr/>
      </p:nvGrpSpPr>
      <p:grpSpPr>
        <a:xfrm>
          <a:off x="0" y="0"/>
          <a:ext cx="0" cy="0"/>
          <a:chOff x="0" y="0"/>
          <a:chExt cx="0" cy="0"/>
        </a:xfrm>
      </p:grpSpPr>
      <p:sp>
        <p:nvSpPr>
          <p:cNvPr id="2159" name="Google Shape;2159;p41"/>
          <p:cNvSpPr txBox="1"/>
          <p:nvPr>
            <p:ph type="title"/>
          </p:nvPr>
        </p:nvSpPr>
        <p:spPr>
          <a:xfrm>
            <a:off x="497650" y="424900"/>
            <a:ext cx="4383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APPENDIX III (Contd.)</a:t>
            </a:r>
            <a:endParaRPr/>
          </a:p>
        </p:txBody>
      </p:sp>
      <p:graphicFrame>
        <p:nvGraphicFramePr>
          <p:cNvPr id="2160" name="Google Shape;2160;p41"/>
          <p:cNvGraphicFramePr/>
          <p:nvPr/>
        </p:nvGraphicFramePr>
        <p:xfrm>
          <a:off x="661325" y="1336300"/>
          <a:ext cx="3000000" cy="3000000"/>
        </p:xfrm>
        <a:graphic>
          <a:graphicData uri="http://schemas.openxmlformats.org/drawingml/2006/table">
            <a:tbl>
              <a:tblPr>
                <a:noFill/>
                <a:tableStyleId>{7709D9D7-2083-4B3F-B347-A6F3DEE0AF94}</a:tableStyleId>
              </a:tblPr>
              <a:tblGrid>
                <a:gridCol w="1363050"/>
                <a:gridCol w="4876625"/>
              </a:tblGrid>
              <a:tr h="5789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LIVESTOCK MANAGEMENT</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ANN, Bayesian network , Clustering, Deep Learning, Decision Tree, Regression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89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SITE-SPECIFIC NUTRIENT MANAGEMENT</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ANN, Clustering, Deep Learning, Decision Tree, Ensemble-learning, Regression, Instance-based learning</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89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DEMAND PREDICTION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ANN, Genetic Algorithm</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89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PRODUCTION PLANNING</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Bayesian Algorithm, Clustering, Genetic Algorithm</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89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TRANSPORTATION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Clustering, Genetic Algorithm, Regression</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64675">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CONSUMER ANALYTICS</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000"/>
                        <a:buFont typeface="Arial"/>
                        <a:buNone/>
                      </a:pPr>
                      <a:r>
                        <a:rPr lang="en" sz="1000" u="none" cap="none" strike="noStrike">
                          <a:latin typeface="Spectral"/>
                          <a:ea typeface="Spectral"/>
                          <a:cs typeface="Spectral"/>
                          <a:sym typeface="Spectral"/>
                        </a:rPr>
                        <a:t>ANN, Bayesian Algorithm, Clustering, Decision Tree,  Genetic Algorithm</a:t>
                      </a:r>
                      <a:endParaRPr sz="1000" u="none" cap="none" strike="noStrike">
                        <a:latin typeface="Spectral"/>
                        <a:ea typeface="Spectral"/>
                        <a:cs typeface="Spectral"/>
                        <a:sym typeface="Spectral"/>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64" name="Shape 2164"/>
        <p:cNvGrpSpPr/>
        <p:nvPr/>
      </p:nvGrpSpPr>
      <p:grpSpPr>
        <a:xfrm>
          <a:off x="0" y="0"/>
          <a:ext cx="0" cy="0"/>
          <a:chOff x="0" y="0"/>
          <a:chExt cx="0" cy="0"/>
        </a:xfrm>
      </p:grpSpPr>
      <p:sp>
        <p:nvSpPr>
          <p:cNvPr id="2165" name="Google Shape;2165;p42"/>
          <p:cNvSpPr txBox="1"/>
          <p:nvPr>
            <p:ph idx="4294967295" type="ctrTitle"/>
          </p:nvPr>
        </p:nvSpPr>
        <p:spPr>
          <a:xfrm>
            <a:off x="1774300" y="2082075"/>
            <a:ext cx="4116000" cy="205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Righteous"/>
              <a:buNone/>
            </a:pPr>
            <a:r>
              <a:rPr b="0" i="0" lang="en" sz="3100" u="none" cap="none" strike="noStrike">
                <a:solidFill>
                  <a:schemeClr val="dk2"/>
                </a:solidFill>
                <a:latin typeface="Righteous"/>
                <a:ea typeface="Righteous"/>
                <a:cs typeface="Righteous"/>
                <a:sym typeface="Righteous"/>
              </a:rPr>
              <a:t>Thanks!</a:t>
            </a:r>
            <a:endParaRPr b="0" i="0" sz="3100" u="none" cap="none" strike="noStrike">
              <a:solidFill>
                <a:schemeClr val="dk2"/>
              </a:solidFill>
              <a:latin typeface="Righteous"/>
              <a:ea typeface="Righteous"/>
              <a:cs typeface="Righteous"/>
              <a:sym typeface="Righteous"/>
            </a:endParaRPr>
          </a:p>
        </p:txBody>
      </p:sp>
      <p:grpSp>
        <p:nvGrpSpPr>
          <p:cNvPr id="2166" name="Google Shape;2166;p42"/>
          <p:cNvGrpSpPr/>
          <p:nvPr/>
        </p:nvGrpSpPr>
        <p:grpSpPr>
          <a:xfrm>
            <a:off x="4537301" y="1305789"/>
            <a:ext cx="3078502" cy="3335718"/>
            <a:chOff x="1467700" y="238125"/>
            <a:chExt cx="4678575" cy="5238250"/>
          </a:xfrm>
        </p:grpSpPr>
        <p:sp>
          <p:nvSpPr>
            <p:cNvPr id="2167" name="Google Shape;2167;p42"/>
            <p:cNvSpPr/>
            <p:nvPr/>
          </p:nvSpPr>
          <p:spPr>
            <a:xfrm>
              <a:off x="5763000" y="2730025"/>
              <a:ext cx="383275" cy="462125"/>
            </a:xfrm>
            <a:custGeom>
              <a:rect b="b" l="l" r="r" t="t"/>
              <a:pathLst>
                <a:path extrusionOk="0" h="18485" w="15331">
                  <a:moveTo>
                    <a:pt x="4097" y="1"/>
                  </a:moveTo>
                  <a:lnTo>
                    <a:pt x="0" y="6417"/>
                  </a:lnTo>
                  <a:lnTo>
                    <a:pt x="3856" y="10293"/>
                  </a:lnTo>
                  <a:cubicBezTo>
                    <a:pt x="3856" y="10293"/>
                    <a:pt x="5517" y="14565"/>
                    <a:pt x="6138" y="15735"/>
                  </a:cubicBezTo>
                  <a:cubicBezTo>
                    <a:pt x="7097" y="17537"/>
                    <a:pt x="7460" y="17928"/>
                    <a:pt x="7689" y="17928"/>
                  </a:cubicBezTo>
                  <a:cubicBezTo>
                    <a:pt x="7766" y="17928"/>
                    <a:pt x="7828" y="17884"/>
                    <a:pt x="7892" y="17834"/>
                  </a:cubicBezTo>
                  <a:cubicBezTo>
                    <a:pt x="8537" y="17336"/>
                    <a:pt x="6110" y="13942"/>
                    <a:pt x="6720" y="13942"/>
                  </a:cubicBezTo>
                  <a:cubicBezTo>
                    <a:pt x="6758" y="13942"/>
                    <a:pt x="6807" y="13955"/>
                    <a:pt x="6870" y="13982"/>
                  </a:cubicBezTo>
                  <a:cubicBezTo>
                    <a:pt x="7875" y="14423"/>
                    <a:pt x="9516" y="18485"/>
                    <a:pt x="10286" y="18485"/>
                  </a:cubicBezTo>
                  <a:cubicBezTo>
                    <a:pt x="10334" y="18485"/>
                    <a:pt x="10380" y="18468"/>
                    <a:pt x="10421" y="18433"/>
                  </a:cubicBezTo>
                  <a:cubicBezTo>
                    <a:pt x="11324" y="17674"/>
                    <a:pt x="8343" y="13756"/>
                    <a:pt x="8115" y="13406"/>
                  </a:cubicBezTo>
                  <a:cubicBezTo>
                    <a:pt x="7956" y="13162"/>
                    <a:pt x="8166" y="12911"/>
                    <a:pt x="8366" y="12911"/>
                  </a:cubicBezTo>
                  <a:cubicBezTo>
                    <a:pt x="8444" y="12911"/>
                    <a:pt x="8521" y="12950"/>
                    <a:pt x="8574" y="13042"/>
                  </a:cubicBezTo>
                  <a:cubicBezTo>
                    <a:pt x="8827" y="13479"/>
                    <a:pt x="11414" y="17720"/>
                    <a:pt x="12495" y="17720"/>
                  </a:cubicBezTo>
                  <a:cubicBezTo>
                    <a:pt x="12576" y="17720"/>
                    <a:pt x="12649" y="17696"/>
                    <a:pt x="12712" y="17644"/>
                  </a:cubicBezTo>
                  <a:cubicBezTo>
                    <a:pt x="13208" y="17236"/>
                    <a:pt x="12392" y="16413"/>
                    <a:pt x="12392" y="16413"/>
                  </a:cubicBezTo>
                  <a:cubicBezTo>
                    <a:pt x="12392" y="16413"/>
                    <a:pt x="9275" y="12063"/>
                    <a:pt x="9709" y="11729"/>
                  </a:cubicBezTo>
                  <a:cubicBezTo>
                    <a:pt x="9737" y="11707"/>
                    <a:pt x="9771" y="11697"/>
                    <a:pt x="9809" y="11697"/>
                  </a:cubicBezTo>
                  <a:cubicBezTo>
                    <a:pt x="10386" y="11697"/>
                    <a:pt x="12102" y="13938"/>
                    <a:pt x="12652" y="14769"/>
                  </a:cubicBezTo>
                  <a:cubicBezTo>
                    <a:pt x="12988" y="15276"/>
                    <a:pt x="13348" y="15516"/>
                    <a:pt x="13625" y="15516"/>
                  </a:cubicBezTo>
                  <a:cubicBezTo>
                    <a:pt x="13827" y="15516"/>
                    <a:pt x="13985" y="15390"/>
                    <a:pt x="14059" y="15146"/>
                  </a:cubicBezTo>
                  <a:cubicBezTo>
                    <a:pt x="14177" y="14752"/>
                    <a:pt x="12446" y="11994"/>
                    <a:pt x="11845" y="11132"/>
                  </a:cubicBezTo>
                  <a:cubicBezTo>
                    <a:pt x="11299" y="10346"/>
                    <a:pt x="9853" y="8343"/>
                    <a:pt x="10926" y="8343"/>
                  </a:cubicBezTo>
                  <a:cubicBezTo>
                    <a:pt x="11033" y="8343"/>
                    <a:pt x="11165" y="8363"/>
                    <a:pt x="11326" y="8406"/>
                  </a:cubicBezTo>
                  <a:cubicBezTo>
                    <a:pt x="11976" y="8581"/>
                    <a:pt x="12595" y="8650"/>
                    <a:pt x="13136" y="8650"/>
                  </a:cubicBezTo>
                  <a:cubicBezTo>
                    <a:pt x="14068" y="8650"/>
                    <a:pt x="14768" y="8443"/>
                    <a:pt x="14995" y="8208"/>
                  </a:cubicBezTo>
                  <a:cubicBezTo>
                    <a:pt x="15330" y="7862"/>
                    <a:pt x="15018" y="7287"/>
                    <a:pt x="14520" y="7287"/>
                  </a:cubicBezTo>
                  <a:cubicBezTo>
                    <a:pt x="14484" y="7287"/>
                    <a:pt x="14446" y="7290"/>
                    <a:pt x="14408" y="7296"/>
                  </a:cubicBezTo>
                  <a:cubicBezTo>
                    <a:pt x="14299" y="7315"/>
                    <a:pt x="14169" y="7323"/>
                    <a:pt x="14028" y="7323"/>
                  </a:cubicBezTo>
                  <a:cubicBezTo>
                    <a:pt x="13582" y="7323"/>
                    <a:pt x="13016" y="7244"/>
                    <a:pt x="12565" y="7165"/>
                  </a:cubicBezTo>
                  <a:cubicBezTo>
                    <a:pt x="12074" y="7082"/>
                    <a:pt x="11602" y="6914"/>
                    <a:pt x="11168" y="6670"/>
                  </a:cubicBezTo>
                  <a:cubicBezTo>
                    <a:pt x="10662" y="6386"/>
                    <a:pt x="10246" y="6125"/>
                    <a:pt x="9896" y="5893"/>
                  </a:cubicBezTo>
                  <a:lnTo>
                    <a:pt x="40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42"/>
            <p:cNvSpPr/>
            <p:nvPr/>
          </p:nvSpPr>
          <p:spPr>
            <a:xfrm>
              <a:off x="4276200" y="689400"/>
              <a:ext cx="632800" cy="981700"/>
            </a:xfrm>
            <a:custGeom>
              <a:rect b="b" l="l" r="r" t="t"/>
              <a:pathLst>
                <a:path extrusionOk="0" h="39268" w="25312">
                  <a:moveTo>
                    <a:pt x="19494" y="0"/>
                  </a:moveTo>
                  <a:cubicBezTo>
                    <a:pt x="16686" y="1023"/>
                    <a:pt x="14187" y="5565"/>
                    <a:pt x="14086" y="8816"/>
                  </a:cubicBezTo>
                  <a:cubicBezTo>
                    <a:pt x="14027" y="10708"/>
                    <a:pt x="14343" y="12907"/>
                    <a:pt x="12971" y="14214"/>
                  </a:cubicBezTo>
                  <a:cubicBezTo>
                    <a:pt x="11769" y="15363"/>
                    <a:pt x="9849" y="15206"/>
                    <a:pt x="8325" y="15871"/>
                  </a:cubicBezTo>
                  <a:cubicBezTo>
                    <a:pt x="6659" y="16598"/>
                    <a:pt x="5535" y="18419"/>
                    <a:pt x="5636" y="20234"/>
                  </a:cubicBezTo>
                  <a:cubicBezTo>
                    <a:pt x="5691" y="21228"/>
                    <a:pt x="6073" y="22216"/>
                    <a:pt x="5890" y="23192"/>
                  </a:cubicBezTo>
                  <a:cubicBezTo>
                    <a:pt x="5473" y="25398"/>
                    <a:pt x="2643" y="26113"/>
                    <a:pt x="1264" y="27884"/>
                  </a:cubicBezTo>
                  <a:cubicBezTo>
                    <a:pt x="0" y="29506"/>
                    <a:pt x="150" y="31922"/>
                    <a:pt x="1210" y="33685"/>
                  </a:cubicBezTo>
                  <a:cubicBezTo>
                    <a:pt x="2269" y="35447"/>
                    <a:pt x="4069" y="36642"/>
                    <a:pt x="5943" y="37488"/>
                  </a:cubicBezTo>
                  <a:cubicBezTo>
                    <a:pt x="8553" y="38663"/>
                    <a:pt x="11379" y="39268"/>
                    <a:pt x="14233" y="39268"/>
                  </a:cubicBezTo>
                  <a:cubicBezTo>
                    <a:pt x="14562" y="39268"/>
                    <a:pt x="14890" y="39260"/>
                    <a:pt x="15219" y="39244"/>
                  </a:cubicBezTo>
                  <a:cubicBezTo>
                    <a:pt x="17494" y="39130"/>
                    <a:pt x="19899" y="38541"/>
                    <a:pt x="21435" y="36859"/>
                  </a:cubicBezTo>
                  <a:cubicBezTo>
                    <a:pt x="23395" y="34713"/>
                    <a:pt x="23394" y="31486"/>
                    <a:pt x="23360" y="28580"/>
                  </a:cubicBezTo>
                  <a:cubicBezTo>
                    <a:pt x="23251" y="19512"/>
                    <a:pt x="23903" y="10452"/>
                    <a:pt x="25311" y="1494"/>
                  </a:cubicBezTo>
                  <a:lnTo>
                    <a:pt x="194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42"/>
            <p:cNvSpPr/>
            <p:nvPr/>
          </p:nvSpPr>
          <p:spPr>
            <a:xfrm>
              <a:off x="3399175" y="238125"/>
              <a:ext cx="377375" cy="476400"/>
            </a:xfrm>
            <a:custGeom>
              <a:rect b="b" l="l" r="r" t="t"/>
              <a:pathLst>
                <a:path extrusionOk="0" h="19056" w="15095">
                  <a:moveTo>
                    <a:pt x="6183" y="0"/>
                  </a:moveTo>
                  <a:cubicBezTo>
                    <a:pt x="6142" y="0"/>
                    <a:pt x="6103" y="12"/>
                    <a:pt x="6065" y="38"/>
                  </a:cubicBezTo>
                  <a:cubicBezTo>
                    <a:pt x="5084" y="693"/>
                    <a:pt x="7614" y="4915"/>
                    <a:pt x="7801" y="5288"/>
                  </a:cubicBezTo>
                  <a:cubicBezTo>
                    <a:pt x="7926" y="5537"/>
                    <a:pt x="7718" y="5754"/>
                    <a:pt x="7525" y="5754"/>
                  </a:cubicBezTo>
                  <a:cubicBezTo>
                    <a:pt x="7437" y="5754"/>
                    <a:pt x="7352" y="5709"/>
                    <a:pt x="7305" y="5600"/>
                  </a:cubicBezTo>
                  <a:cubicBezTo>
                    <a:pt x="7099" y="5131"/>
                    <a:pt x="4942" y="514"/>
                    <a:pt x="3882" y="514"/>
                  </a:cubicBezTo>
                  <a:cubicBezTo>
                    <a:pt x="3817" y="514"/>
                    <a:pt x="3756" y="532"/>
                    <a:pt x="3701" y="568"/>
                  </a:cubicBezTo>
                  <a:cubicBezTo>
                    <a:pt x="3162" y="919"/>
                    <a:pt x="3884" y="1827"/>
                    <a:pt x="3884" y="1827"/>
                  </a:cubicBezTo>
                  <a:cubicBezTo>
                    <a:pt x="3884" y="1827"/>
                    <a:pt x="6499" y="6495"/>
                    <a:pt x="6032" y="6780"/>
                  </a:cubicBezTo>
                  <a:cubicBezTo>
                    <a:pt x="6008" y="6795"/>
                    <a:pt x="5981" y="6801"/>
                    <a:pt x="5952" y="6801"/>
                  </a:cubicBezTo>
                  <a:cubicBezTo>
                    <a:pt x="5395" y="6801"/>
                    <a:pt x="3904" y="4331"/>
                    <a:pt x="3443" y="3432"/>
                  </a:cubicBezTo>
                  <a:cubicBezTo>
                    <a:pt x="3148" y="2858"/>
                    <a:pt x="2793" y="2579"/>
                    <a:pt x="2508" y="2579"/>
                  </a:cubicBezTo>
                  <a:cubicBezTo>
                    <a:pt x="2330" y="2579"/>
                    <a:pt x="2179" y="2688"/>
                    <a:pt x="2087" y="2902"/>
                  </a:cubicBezTo>
                  <a:cubicBezTo>
                    <a:pt x="1925" y="3281"/>
                    <a:pt x="3342" y="6213"/>
                    <a:pt x="3843" y="7137"/>
                  </a:cubicBezTo>
                  <a:cubicBezTo>
                    <a:pt x="4287" y="7955"/>
                    <a:pt x="5450" y="10014"/>
                    <a:pt x="4530" y="10014"/>
                  </a:cubicBezTo>
                  <a:cubicBezTo>
                    <a:pt x="4410" y="10014"/>
                    <a:pt x="4255" y="9979"/>
                    <a:pt x="4058" y="9902"/>
                  </a:cubicBezTo>
                  <a:cubicBezTo>
                    <a:pt x="3172" y="9555"/>
                    <a:pt x="2324" y="9424"/>
                    <a:pt x="1658" y="9424"/>
                  </a:cubicBezTo>
                  <a:cubicBezTo>
                    <a:pt x="1042" y="9424"/>
                    <a:pt x="581" y="9536"/>
                    <a:pt x="389" y="9695"/>
                  </a:cubicBezTo>
                  <a:cubicBezTo>
                    <a:pt x="1" y="10015"/>
                    <a:pt x="289" y="10666"/>
                    <a:pt x="831" y="10666"/>
                  </a:cubicBezTo>
                  <a:cubicBezTo>
                    <a:pt x="845" y="10666"/>
                    <a:pt x="859" y="10665"/>
                    <a:pt x="873" y="10665"/>
                  </a:cubicBezTo>
                  <a:cubicBezTo>
                    <a:pt x="902" y="10663"/>
                    <a:pt x="932" y="10662"/>
                    <a:pt x="963" y="10662"/>
                  </a:cubicBezTo>
                  <a:cubicBezTo>
                    <a:pt x="1429" y="10662"/>
                    <a:pt x="2148" y="10842"/>
                    <a:pt x="2690" y="11000"/>
                  </a:cubicBezTo>
                  <a:cubicBezTo>
                    <a:pt x="3168" y="11137"/>
                    <a:pt x="3619" y="11355"/>
                    <a:pt x="4024" y="11645"/>
                  </a:cubicBezTo>
                  <a:cubicBezTo>
                    <a:pt x="4494" y="11985"/>
                    <a:pt x="4880" y="12290"/>
                    <a:pt x="5201" y="12558"/>
                  </a:cubicBezTo>
                  <a:lnTo>
                    <a:pt x="10313" y="19056"/>
                  </a:lnTo>
                  <a:lnTo>
                    <a:pt x="15094" y="13132"/>
                  </a:lnTo>
                  <a:lnTo>
                    <a:pt x="11690" y="8853"/>
                  </a:lnTo>
                  <a:cubicBezTo>
                    <a:pt x="11690" y="8853"/>
                    <a:pt x="10512" y="4423"/>
                    <a:pt x="10023" y="3192"/>
                  </a:cubicBezTo>
                  <a:cubicBezTo>
                    <a:pt x="9245" y="1232"/>
                    <a:pt x="8932" y="839"/>
                    <a:pt x="8702" y="839"/>
                  </a:cubicBezTo>
                  <a:cubicBezTo>
                    <a:pt x="8635" y="839"/>
                    <a:pt x="8575" y="873"/>
                    <a:pt x="8512" y="911"/>
                  </a:cubicBezTo>
                  <a:cubicBezTo>
                    <a:pt x="7822" y="1332"/>
                    <a:pt x="9817" y="4912"/>
                    <a:pt x="9262" y="4912"/>
                  </a:cubicBezTo>
                  <a:cubicBezTo>
                    <a:pt x="9223" y="4912"/>
                    <a:pt x="9170" y="4893"/>
                    <a:pt x="9103" y="4854"/>
                  </a:cubicBezTo>
                  <a:cubicBezTo>
                    <a:pt x="8142" y="4299"/>
                    <a:pt x="6946" y="0"/>
                    <a:pt x="618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42"/>
            <p:cNvSpPr/>
            <p:nvPr/>
          </p:nvSpPr>
          <p:spPr>
            <a:xfrm>
              <a:off x="3560750" y="476325"/>
              <a:ext cx="2401200" cy="2467475"/>
            </a:xfrm>
            <a:custGeom>
              <a:rect b="b" l="l" r="r" t="t"/>
              <a:pathLst>
                <a:path extrusionOk="0" h="98699" w="96048">
                  <a:moveTo>
                    <a:pt x="7088" y="0"/>
                  </a:moveTo>
                  <a:lnTo>
                    <a:pt x="1" y="5813"/>
                  </a:lnTo>
                  <a:cubicBezTo>
                    <a:pt x="688" y="6271"/>
                    <a:pt x="3646" y="12020"/>
                    <a:pt x="3646" y="12020"/>
                  </a:cubicBezTo>
                  <a:cubicBezTo>
                    <a:pt x="3646" y="12020"/>
                    <a:pt x="4242" y="15723"/>
                    <a:pt x="5847" y="18244"/>
                  </a:cubicBezTo>
                  <a:cubicBezTo>
                    <a:pt x="7450" y="20765"/>
                    <a:pt x="32154" y="44522"/>
                    <a:pt x="32154" y="44522"/>
                  </a:cubicBezTo>
                  <a:cubicBezTo>
                    <a:pt x="32154" y="44522"/>
                    <a:pt x="31310" y="65293"/>
                    <a:pt x="31978" y="69690"/>
                  </a:cubicBezTo>
                  <a:cubicBezTo>
                    <a:pt x="32961" y="76148"/>
                    <a:pt x="37543" y="78763"/>
                    <a:pt x="37543" y="78763"/>
                  </a:cubicBezTo>
                  <a:cubicBezTo>
                    <a:pt x="37598" y="78884"/>
                    <a:pt x="38286" y="78934"/>
                    <a:pt x="39396" y="78934"/>
                  </a:cubicBezTo>
                  <a:cubicBezTo>
                    <a:pt x="45010" y="78934"/>
                    <a:pt x="61415" y="77642"/>
                    <a:pt x="61415" y="77642"/>
                  </a:cubicBezTo>
                  <a:cubicBezTo>
                    <a:pt x="61415" y="77642"/>
                    <a:pt x="65720" y="77148"/>
                    <a:pt x="65720" y="73165"/>
                  </a:cubicBezTo>
                  <a:lnTo>
                    <a:pt x="66030" y="68464"/>
                  </a:lnTo>
                  <a:cubicBezTo>
                    <a:pt x="68690" y="73740"/>
                    <a:pt x="76833" y="89806"/>
                    <a:pt x="78314" y="91692"/>
                  </a:cubicBezTo>
                  <a:cubicBezTo>
                    <a:pt x="80088" y="93953"/>
                    <a:pt x="86200" y="96135"/>
                    <a:pt x="86200" y="96135"/>
                  </a:cubicBezTo>
                  <a:lnTo>
                    <a:pt x="89947" y="98699"/>
                  </a:lnTo>
                  <a:lnTo>
                    <a:pt x="96048" y="94061"/>
                  </a:lnTo>
                  <a:cubicBezTo>
                    <a:pt x="96048" y="94061"/>
                    <a:pt x="95356" y="90343"/>
                    <a:pt x="94307" y="87711"/>
                  </a:cubicBezTo>
                  <a:cubicBezTo>
                    <a:pt x="93224" y="84993"/>
                    <a:pt x="70303" y="45810"/>
                    <a:pt x="70303" y="45810"/>
                  </a:cubicBezTo>
                  <a:cubicBezTo>
                    <a:pt x="69616" y="43748"/>
                    <a:pt x="57013" y="37204"/>
                    <a:pt x="57013" y="37204"/>
                  </a:cubicBezTo>
                  <a:cubicBezTo>
                    <a:pt x="57013" y="37204"/>
                    <a:pt x="35703" y="27736"/>
                    <a:pt x="33412" y="24743"/>
                  </a:cubicBezTo>
                  <a:cubicBezTo>
                    <a:pt x="31121" y="21750"/>
                    <a:pt x="19894" y="8003"/>
                    <a:pt x="17602" y="6627"/>
                  </a:cubicBezTo>
                  <a:cubicBezTo>
                    <a:pt x="15310" y="5252"/>
                    <a:pt x="12618" y="5135"/>
                    <a:pt x="12618" y="5135"/>
                  </a:cubicBezTo>
                  <a:lnTo>
                    <a:pt x="708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42"/>
            <p:cNvSpPr/>
            <p:nvPr/>
          </p:nvSpPr>
          <p:spPr>
            <a:xfrm>
              <a:off x="4436675" y="1877175"/>
              <a:ext cx="100450" cy="89200"/>
            </a:xfrm>
            <a:custGeom>
              <a:rect b="b" l="l" r="r" t="t"/>
              <a:pathLst>
                <a:path extrusionOk="0" h="3568" w="4018">
                  <a:moveTo>
                    <a:pt x="1280" y="0"/>
                  </a:moveTo>
                  <a:cubicBezTo>
                    <a:pt x="988" y="0"/>
                    <a:pt x="728" y="89"/>
                    <a:pt x="538" y="274"/>
                  </a:cubicBezTo>
                  <a:cubicBezTo>
                    <a:pt x="0" y="798"/>
                    <a:pt x="222" y="1899"/>
                    <a:pt x="1034" y="2733"/>
                  </a:cubicBezTo>
                  <a:cubicBezTo>
                    <a:pt x="1560" y="3272"/>
                    <a:pt x="2204" y="3568"/>
                    <a:pt x="2738" y="3568"/>
                  </a:cubicBezTo>
                  <a:cubicBezTo>
                    <a:pt x="3030" y="3568"/>
                    <a:pt x="3290" y="3480"/>
                    <a:pt x="3480" y="3295"/>
                  </a:cubicBezTo>
                  <a:cubicBezTo>
                    <a:pt x="4018" y="2771"/>
                    <a:pt x="3796" y="1670"/>
                    <a:pt x="2983" y="836"/>
                  </a:cubicBezTo>
                  <a:cubicBezTo>
                    <a:pt x="2458" y="296"/>
                    <a:pt x="1815" y="0"/>
                    <a:pt x="1280"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42"/>
            <p:cNvSpPr/>
            <p:nvPr/>
          </p:nvSpPr>
          <p:spPr>
            <a:xfrm>
              <a:off x="4621100" y="1616025"/>
              <a:ext cx="86700" cy="110175"/>
            </a:xfrm>
            <a:custGeom>
              <a:rect b="b" l="l" r="r" t="t"/>
              <a:pathLst>
                <a:path extrusionOk="0" h="4407" w="3468">
                  <a:moveTo>
                    <a:pt x="2273" y="0"/>
                  </a:moveTo>
                  <a:cubicBezTo>
                    <a:pt x="1626" y="0"/>
                    <a:pt x="872" y="687"/>
                    <a:pt x="470" y="1702"/>
                  </a:cubicBezTo>
                  <a:cubicBezTo>
                    <a:pt x="0" y="2886"/>
                    <a:pt x="185" y="4072"/>
                    <a:pt x="883" y="4348"/>
                  </a:cubicBezTo>
                  <a:cubicBezTo>
                    <a:pt x="983" y="4387"/>
                    <a:pt x="1087" y="4406"/>
                    <a:pt x="1194" y="4406"/>
                  </a:cubicBezTo>
                  <a:cubicBezTo>
                    <a:pt x="1841" y="4406"/>
                    <a:pt x="2594" y="3721"/>
                    <a:pt x="2998" y="2705"/>
                  </a:cubicBezTo>
                  <a:cubicBezTo>
                    <a:pt x="3467" y="1519"/>
                    <a:pt x="3282" y="336"/>
                    <a:pt x="2584" y="58"/>
                  </a:cubicBezTo>
                  <a:cubicBezTo>
                    <a:pt x="2485" y="19"/>
                    <a:pt x="2381" y="0"/>
                    <a:pt x="227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42"/>
            <p:cNvSpPr/>
            <p:nvPr/>
          </p:nvSpPr>
          <p:spPr>
            <a:xfrm>
              <a:off x="4465750" y="1392250"/>
              <a:ext cx="84875" cy="84550"/>
            </a:xfrm>
            <a:custGeom>
              <a:rect b="b" l="l" r="r" t="t"/>
              <a:pathLst>
                <a:path extrusionOk="0" h="3382" w="3395">
                  <a:moveTo>
                    <a:pt x="1266" y="0"/>
                  </a:moveTo>
                  <a:cubicBezTo>
                    <a:pt x="1031" y="0"/>
                    <a:pt x="809" y="64"/>
                    <a:pt x="621" y="200"/>
                  </a:cubicBezTo>
                  <a:cubicBezTo>
                    <a:pt x="12" y="639"/>
                    <a:pt x="0" y="1663"/>
                    <a:pt x="595" y="2487"/>
                  </a:cubicBezTo>
                  <a:cubicBezTo>
                    <a:pt x="1007" y="3057"/>
                    <a:pt x="1601" y="3381"/>
                    <a:pt x="2130" y="3381"/>
                  </a:cubicBezTo>
                  <a:cubicBezTo>
                    <a:pt x="2365" y="3381"/>
                    <a:pt x="2587" y="3317"/>
                    <a:pt x="2774" y="3182"/>
                  </a:cubicBezTo>
                  <a:cubicBezTo>
                    <a:pt x="3383" y="2742"/>
                    <a:pt x="3394" y="1718"/>
                    <a:pt x="2799" y="895"/>
                  </a:cubicBezTo>
                  <a:cubicBezTo>
                    <a:pt x="2388" y="324"/>
                    <a:pt x="1794" y="0"/>
                    <a:pt x="1266"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42"/>
            <p:cNvSpPr/>
            <p:nvPr/>
          </p:nvSpPr>
          <p:spPr>
            <a:xfrm>
              <a:off x="4207475" y="1203850"/>
              <a:ext cx="88050" cy="68875"/>
            </a:xfrm>
            <a:custGeom>
              <a:rect b="b" l="l" r="r" t="t"/>
              <a:pathLst>
                <a:path extrusionOk="0" h="2755" w="3522">
                  <a:moveTo>
                    <a:pt x="1898" y="1"/>
                  </a:moveTo>
                  <a:cubicBezTo>
                    <a:pt x="1747" y="1"/>
                    <a:pt x="1592" y="19"/>
                    <a:pt x="1436" y="58"/>
                  </a:cubicBezTo>
                  <a:cubicBezTo>
                    <a:pt x="563" y="273"/>
                    <a:pt x="1" y="1038"/>
                    <a:pt x="181" y="1768"/>
                  </a:cubicBezTo>
                  <a:cubicBezTo>
                    <a:pt x="329" y="2366"/>
                    <a:pt x="933" y="2754"/>
                    <a:pt x="1627" y="2754"/>
                  </a:cubicBezTo>
                  <a:cubicBezTo>
                    <a:pt x="1777" y="2754"/>
                    <a:pt x="1932" y="2736"/>
                    <a:pt x="2087" y="2698"/>
                  </a:cubicBezTo>
                  <a:cubicBezTo>
                    <a:pt x="2961" y="2482"/>
                    <a:pt x="3521" y="1717"/>
                    <a:pt x="3342" y="988"/>
                  </a:cubicBezTo>
                  <a:cubicBezTo>
                    <a:pt x="3194" y="389"/>
                    <a:pt x="2592" y="1"/>
                    <a:pt x="189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42"/>
            <p:cNvSpPr/>
            <p:nvPr/>
          </p:nvSpPr>
          <p:spPr>
            <a:xfrm>
              <a:off x="4167200" y="937500"/>
              <a:ext cx="70150" cy="82925"/>
            </a:xfrm>
            <a:custGeom>
              <a:rect b="b" l="l" r="r" t="t"/>
              <a:pathLst>
                <a:path extrusionOk="0" h="3317" w="2806">
                  <a:moveTo>
                    <a:pt x="1428" y="1"/>
                  </a:moveTo>
                  <a:cubicBezTo>
                    <a:pt x="702" y="1"/>
                    <a:pt x="89" y="700"/>
                    <a:pt x="46" y="1592"/>
                  </a:cubicBezTo>
                  <a:cubicBezTo>
                    <a:pt x="1" y="2507"/>
                    <a:pt x="572" y="3279"/>
                    <a:pt x="1322" y="3315"/>
                  </a:cubicBezTo>
                  <a:cubicBezTo>
                    <a:pt x="1340" y="3316"/>
                    <a:pt x="1359" y="3317"/>
                    <a:pt x="1377" y="3317"/>
                  </a:cubicBezTo>
                  <a:cubicBezTo>
                    <a:pt x="2103" y="3317"/>
                    <a:pt x="2718" y="2618"/>
                    <a:pt x="2761" y="1726"/>
                  </a:cubicBezTo>
                  <a:cubicBezTo>
                    <a:pt x="2806" y="810"/>
                    <a:pt x="2236" y="39"/>
                    <a:pt x="1485" y="2"/>
                  </a:cubicBezTo>
                  <a:cubicBezTo>
                    <a:pt x="1466" y="1"/>
                    <a:pt x="1447" y="1"/>
                    <a:pt x="142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42"/>
            <p:cNvSpPr/>
            <p:nvPr/>
          </p:nvSpPr>
          <p:spPr>
            <a:xfrm>
              <a:off x="3873900" y="1000850"/>
              <a:ext cx="109350" cy="69100"/>
            </a:xfrm>
            <a:custGeom>
              <a:rect b="b" l="l" r="r" t="t"/>
              <a:pathLst>
                <a:path extrusionOk="0" h="2764" w="4374">
                  <a:moveTo>
                    <a:pt x="1908" y="0"/>
                  </a:moveTo>
                  <a:cubicBezTo>
                    <a:pt x="974" y="0"/>
                    <a:pt x="213" y="428"/>
                    <a:pt x="114" y="1063"/>
                  </a:cubicBezTo>
                  <a:cubicBezTo>
                    <a:pt x="1" y="1806"/>
                    <a:pt x="836" y="2550"/>
                    <a:pt x="1981" y="2726"/>
                  </a:cubicBezTo>
                  <a:cubicBezTo>
                    <a:pt x="2146" y="2752"/>
                    <a:pt x="2309" y="2764"/>
                    <a:pt x="2467" y="2764"/>
                  </a:cubicBezTo>
                  <a:cubicBezTo>
                    <a:pt x="3401" y="2764"/>
                    <a:pt x="4163" y="2337"/>
                    <a:pt x="4260" y="1702"/>
                  </a:cubicBezTo>
                  <a:cubicBezTo>
                    <a:pt x="4374" y="960"/>
                    <a:pt x="3539" y="215"/>
                    <a:pt x="2395" y="38"/>
                  </a:cubicBezTo>
                  <a:cubicBezTo>
                    <a:pt x="2229" y="13"/>
                    <a:pt x="2066" y="0"/>
                    <a:pt x="1908"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42"/>
            <p:cNvSpPr/>
            <p:nvPr/>
          </p:nvSpPr>
          <p:spPr>
            <a:xfrm>
              <a:off x="3853225" y="692900"/>
              <a:ext cx="72125" cy="66850"/>
            </a:xfrm>
            <a:custGeom>
              <a:rect b="b" l="l" r="r" t="t"/>
              <a:pathLst>
                <a:path extrusionOk="0" h="2674" w="2885">
                  <a:moveTo>
                    <a:pt x="1436" y="1"/>
                  </a:moveTo>
                  <a:cubicBezTo>
                    <a:pt x="761" y="1"/>
                    <a:pt x="178" y="492"/>
                    <a:pt x="93" y="1166"/>
                  </a:cubicBezTo>
                  <a:cubicBezTo>
                    <a:pt x="1" y="1899"/>
                    <a:pt x="529" y="2569"/>
                    <a:pt x="1274" y="2662"/>
                  </a:cubicBezTo>
                  <a:cubicBezTo>
                    <a:pt x="1333" y="2670"/>
                    <a:pt x="1392" y="2674"/>
                    <a:pt x="1450" y="2674"/>
                  </a:cubicBezTo>
                  <a:cubicBezTo>
                    <a:pt x="2123" y="2674"/>
                    <a:pt x="2706" y="2182"/>
                    <a:pt x="2792" y="1508"/>
                  </a:cubicBezTo>
                  <a:cubicBezTo>
                    <a:pt x="2884" y="777"/>
                    <a:pt x="2356" y="106"/>
                    <a:pt x="1611" y="12"/>
                  </a:cubicBezTo>
                  <a:cubicBezTo>
                    <a:pt x="1552" y="4"/>
                    <a:pt x="1494" y="1"/>
                    <a:pt x="1436"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42"/>
            <p:cNvSpPr/>
            <p:nvPr/>
          </p:nvSpPr>
          <p:spPr>
            <a:xfrm>
              <a:off x="3650625" y="639850"/>
              <a:ext cx="78350" cy="69850"/>
            </a:xfrm>
            <a:custGeom>
              <a:rect b="b" l="l" r="r" t="t"/>
              <a:pathLst>
                <a:path extrusionOk="0" h="2794" w="3134">
                  <a:moveTo>
                    <a:pt x="1525" y="1"/>
                  </a:moveTo>
                  <a:cubicBezTo>
                    <a:pt x="1304" y="1"/>
                    <a:pt x="1082" y="55"/>
                    <a:pt x="878" y="170"/>
                  </a:cubicBezTo>
                  <a:cubicBezTo>
                    <a:pt x="223" y="536"/>
                    <a:pt x="0" y="1384"/>
                    <a:pt x="381" y="2062"/>
                  </a:cubicBezTo>
                  <a:cubicBezTo>
                    <a:pt x="643" y="2528"/>
                    <a:pt x="1122" y="2793"/>
                    <a:pt x="1609" y="2793"/>
                  </a:cubicBezTo>
                  <a:cubicBezTo>
                    <a:pt x="1830" y="2793"/>
                    <a:pt x="2052" y="2739"/>
                    <a:pt x="2256" y="2625"/>
                  </a:cubicBezTo>
                  <a:cubicBezTo>
                    <a:pt x="2910" y="2257"/>
                    <a:pt x="3133" y="1410"/>
                    <a:pt x="2752" y="732"/>
                  </a:cubicBezTo>
                  <a:cubicBezTo>
                    <a:pt x="2490" y="265"/>
                    <a:pt x="2012" y="1"/>
                    <a:pt x="152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42"/>
            <p:cNvSpPr/>
            <p:nvPr/>
          </p:nvSpPr>
          <p:spPr>
            <a:xfrm>
              <a:off x="4670775" y="1313275"/>
              <a:ext cx="73525" cy="66725"/>
            </a:xfrm>
            <a:custGeom>
              <a:rect b="b" l="l" r="r" t="t"/>
              <a:pathLst>
                <a:path extrusionOk="0" h="2669" w="2941">
                  <a:moveTo>
                    <a:pt x="1555" y="1"/>
                  </a:moveTo>
                  <a:cubicBezTo>
                    <a:pt x="1110" y="1"/>
                    <a:pt x="662" y="240"/>
                    <a:pt x="396" y="668"/>
                  </a:cubicBezTo>
                  <a:cubicBezTo>
                    <a:pt x="0" y="1307"/>
                    <a:pt x="161" y="2122"/>
                    <a:pt x="754" y="2491"/>
                  </a:cubicBezTo>
                  <a:cubicBezTo>
                    <a:pt x="949" y="2612"/>
                    <a:pt x="1167" y="2669"/>
                    <a:pt x="1385" y="2669"/>
                  </a:cubicBezTo>
                  <a:cubicBezTo>
                    <a:pt x="1831" y="2669"/>
                    <a:pt x="2279" y="2429"/>
                    <a:pt x="2545" y="2001"/>
                  </a:cubicBezTo>
                  <a:cubicBezTo>
                    <a:pt x="2941" y="1363"/>
                    <a:pt x="2781" y="547"/>
                    <a:pt x="2187" y="180"/>
                  </a:cubicBezTo>
                  <a:cubicBezTo>
                    <a:pt x="1992" y="58"/>
                    <a:pt x="1774" y="1"/>
                    <a:pt x="155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42"/>
            <p:cNvSpPr/>
            <p:nvPr/>
          </p:nvSpPr>
          <p:spPr>
            <a:xfrm>
              <a:off x="4906150" y="1846275"/>
              <a:ext cx="80550" cy="75500"/>
            </a:xfrm>
            <a:custGeom>
              <a:rect b="b" l="l" r="r" t="t"/>
              <a:pathLst>
                <a:path extrusionOk="0" h="3020" w="3222">
                  <a:moveTo>
                    <a:pt x="1433" y="1"/>
                  </a:moveTo>
                  <a:cubicBezTo>
                    <a:pt x="1207" y="1"/>
                    <a:pt x="983" y="59"/>
                    <a:pt x="785" y="183"/>
                  </a:cubicBezTo>
                  <a:cubicBezTo>
                    <a:pt x="147" y="581"/>
                    <a:pt x="1" y="1497"/>
                    <a:pt x="457" y="2229"/>
                  </a:cubicBezTo>
                  <a:cubicBezTo>
                    <a:pt x="771" y="2733"/>
                    <a:pt x="1289" y="3019"/>
                    <a:pt x="1789" y="3019"/>
                  </a:cubicBezTo>
                  <a:cubicBezTo>
                    <a:pt x="2016" y="3019"/>
                    <a:pt x="2239" y="2960"/>
                    <a:pt x="2438" y="2836"/>
                  </a:cubicBezTo>
                  <a:cubicBezTo>
                    <a:pt x="3075" y="2439"/>
                    <a:pt x="3222" y="1523"/>
                    <a:pt x="2765" y="790"/>
                  </a:cubicBezTo>
                  <a:cubicBezTo>
                    <a:pt x="2450" y="286"/>
                    <a:pt x="1933" y="1"/>
                    <a:pt x="1433"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42"/>
            <p:cNvSpPr/>
            <p:nvPr/>
          </p:nvSpPr>
          <p:spPr>
            <a:xfrm>
              <a:off x="5030100" y="2012625"/>
              <a:ext cx="94725" cy="77900"/>
            </a:xfrm>
            <a:custGeom>
              <a:rect b="b" l="l" r="r" t="t"/>
              <a:pathLst>
                <a:path extrusionOk="0" h="3116" w="3789">
                  <a:moveTo>
                    <a:pt x="1430" y="1"/>
                  </a:moveTo>
                  <a:cubicBezTo>
                    <a:pt x="1041" y="1"/>
                    <a:pt x="692" y="140"/>
                    <a:pt x="468" y="420"/>
                  </a:cubicBezTo>
                  <a:cubicBezTo>
                    <a:pt x="0" y="1007"/>
                    <a:pt x="258" y="1992"/>
                    <a:pt x="1045" y="2621"/>
                  </a:cubicBezTo>
                  <a:cubicBezTo>
                    <a:pt x="1456" y="2949"/>
                    <a:pt x="1931" y="3115"/>
                    <a:pt x="2357" y="3115"/>
                  </a:cubicBezTo>
                  <a:cubicBezTo>
                    <a:pt x="2747" y="3115"/>
                    <a:pt x="3096" y="2976"/>
                    <a:pt x="3320" y="2696"/>
                  </a:cubicBezTo>
                  <a:cubicBezTo>
                    <a:pt x="3788" y="2109"/>
                    <a:pt x="3529" y="1125"/>
                    <a:pt x="2742" y="496"/>
                  </a:cubicBezTo>
                  <a:cubicBezTo>
                    <a:pt x="2331" y="167"/>
                    <a:pt x="1856" y="1"/>
                    <a:pt x="1430"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42"/>
            <p:cNvSpPr/>
            <p:nvPr/>
          </p:nvSpPr>
          <p:spPr>
            <a:xfrm>
              <a:off x="4624225" y="2316375"/>
              <a:ext cx="72175" cy="74950"/>
            </a:xfrm>
            <a:custGeom>
              <a:rect b="b" l="l" r="r" t="t"/>
              <a:pathLst>
                <a:path extrusionOk="0" h="2998" w="2887">
                  <a:moveTo>
                    <a:pt x="1417" y="1"/>
                  </a:moveTo>
                  <a:cubicBezTo>
                    <a:pt x="1371" y="1"/>
                    <a:pt x="1325" y="3"/>
                    <a:pt x="1278" y="9"/>
                  </a:cubicBezTo>
                  <a:cubicBezTo>
                    <a:pt x="530" y="91"/>
                    <a:pt x="1" y="826"/>
                    <a:pt x="91" y="1650"/>
                  </a:cubicBezTo>
                  <a:cubicBezTo>
                    <a:pt x="177" y="2422"/>
                    <a:pt x="780" y="2998"/>
                    <a:pt x="1470" y="2998"/>
                  </a:cubicBezTo>
                  <a:cubicBezTo>
                    <a:pt x="1516" y="2998"/>
                    <a:pt x="1562" y="2995"/>
                    <a:pt x="1609" y="2990"/>
                  </a:cubicBezTo>
                  <a:cubicBezTo>
                    <a:pt x="2355" y="2907"/>
                    <a:pt x="2887" y="2173"/>
                    <a:pt x="2794" y="1349"/>
                  </a:cubicBezTo>
                  <a:cubicBezTo>
                    <a:pt x="2709" y="577"/>
                    <a:pt x="2107" y="1"/>
                    <a:pt x="1417"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42"/>
            <p:cNvSpPr/>
            <p:nvPr/>
          </p:nvSpPr>
          <p:spPr>
            <a:xfrm>
              <a:off x="4670925" y="2057575"/>
              <a:ext cx="109375" cy="95800"/>
            </a:xfrm>
            <a:custGeom>
              <a:rect b="b" l="l" r="r" t="t"/>
              <a:pathLst>
                <a:path extrusionOk="0" h="3832" w="4375">
                  <a:moveTo>
                    <a:pt x="1236" y="0"/>
                  </a:moveTo>
                  <a:cubicBezTo>
                    <a:pt x="952" y="0"/>
                    <a:pt x="707" y="83"/>
                    <a:pt x="531" y="259"/>
                  </a:cubicBezTo>
                  <a:cubicBezTo>
                    <a:pt x="1" y="790"/>
                    <a:pt x="312" y="1962"/>
                    <a:pt x="1227" y="2877"/>
                  </a:cubicBezTo>
                  <a:cubicBezTo>
                    <a:pt x="1839" y="3490"/>
                    <a:pt x="2566" y="3832"/>
                    <a:pt x="3140" y="3832"/>
                  </a:cubicBezTo>
                  <a:cubicBezTo>
                    <a:pt x="3423" y="3832"/>
                    <a:pt x="3669" y="3748"/>
                    <a:pt x="3844" y="3572"/>
                  </a:cubicBezTo>
                  <a:cubicBezTo>
                    <a:pt x="4375" y="3042"/>
                    <a:pt x="4065" y="1870"/>
                    <a:pt x="3149" y="955"/>
                  </a:cubicBezTo>
                  <a:cubicBezTo>
                    <a:pt x="2537" y="342"/>
                    <a:pt x="1809" y="0"/>
                    <a:pt x="1236"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42"/>
            <p:cNvSpPr/>
            <p:nvPr/>
          </p:nvSpPr>
          <p:spPr>
            <a:xfrm>
              <a:off x="4439450" y="2188275"/>
              <a:ext cx="70200" cy="103625"/>
            </a:xfrm>
            <a:custGeom>
              <a:rect b="b" l="l" r="r" t="t"/>
              <a:pathLst>
                <a:path extrusionOk="0" h="4145" w="2808">
                  <a:moveTo>
                    <a:pt x="1359" y="0"/>
                  </a:moveTo>
                  <a:cubicBezTo>
                    <a:pt x="1347" y="0"/>
                    <a:pt x="1335" y="1"/>
                    <a:pt x="1323" y="1"/>
                  </a:cubicBezTo>
                  <a:cubicBezTo>
                    <a:pt x="573" y="31"/>
                    <a:pt x="1" y="983"/>
                    <a:pt x="46" y="2126"/>
                  </a:cubicBezTo>
                  <a:cubicBezTo>
                    <a:pt x="90" y="3251"/>
                    <a:pt x="715" y="4144"/>
                    <a:pt x="1451" y="4144"/>
                  </a:cubicBezTo>
                  <a:cubicBezTo>
                    <a:pt x="1463" y="4144"/>
                    <a:pt x="1474" y="4144"/>
                    <a:pt x="1486" y="4144"/>
                  </a:cubicBezTo>
                  <a:cubicBezTo>
                    <a:pt x="2236" y="4115"/>
                    <a:pt x="2807" y="3164"/>
                    <a:pt x="2763" y="2019"/>
                  </a:cubicBezTo>
                  <a:cubicBezTo>
                    <a:pt x="2719" y="894"/>
                    <a:pt x="2094" y="0"/>
                    <a:pt x="135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42"/>
            <p:cNvSpPr/>
            <p:nvPr/>
          </p:nvSpPr>
          <p:spPr>
            <a:xfrm>
              <a:off x="4995125" y="2284200"/>
              <a:ext cx="97400" cy="99150"/>
            </a:xfrm>
            <a:custGeom>
              <a:rect b="b" l="l" r="r" t="t"/>
              <a:pathLst>
                <a:path extrusionOk="0" h="3966" w="3896">
                  <a:moveTo>
                    <a:pt x="1167" y="1"/>
                  </a:moveTo>
                  <a:cubicBezTo>
                    <a:pt x="955" y="1"/>
                    <a:pt x="762" y="57"/>
                    <a:pt x="603" y="176"/>
                  </a:cubicBezTo>
                  <a:cubicBezTo>
                    <a:pt x="1" y="623"/>
                    <a:pt x="115" y="1796"/>
                    <a:pt x="857" y="2795"/>
                  </a:cubicBezTo>
                  <a:cubicBezTo>
                    <a:pt x="1404" y="3529"/>
                    <a:pt x="2139" y="3965"/>
                    <a:pt x="2729" y="3965"/>
                  </a:cubicBezTo>
                  <a:cubicBezTo>
                    <a:pt x="2940" y="3965"/>
                    <a:pt x="3134" y="3909"/>
                    <a:pt x="3293" y="3791"/>
                  </a:cubicBezTo>
                  <a:cubicBezTo>
                    <a:pt x="3895" y="3343"/>
                    <a:pt x="3782" y="2170"/>
                    <a:pt x="3039" y="1172"/>
                  </a:cubicBezTo>
                  <a:cubicBezTo>
                    <a:pt x="2492" y="437"/>
                    <a:pt x="1757" y="1"/>
                    <a:pt x="1167"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42"/>
            <p:cNvSpPr/>
            <p:nvPr/>
          </p:nvSpPr>
          <p:spPr>
            <a:xfrm>
              <a:off x="5264250" y="2058875"/>
              <a:ext cx="98650" cy="81175"/>
            </a:xfrm>
            <a:custGeom>
              <a:rect b="b" l="l" r="r" t="t"/>
              <a:pathLst>
                <a:path extrusionOk="0" h="3247" w="3946">
                  <a:moveTo>
                    <a:pt x="1391" y="1"/>
                  </a:moveTo>
                  <a:cubicBezTo>
                    <a:pt x="1021" y="1"/>
                    <a:pt x="694" y="126"/>
                    <a:pt x="481" y="382"/>
                  </a:cubicBezTo>
                  <a:cubicBezTo>
                    <a:pt x="0" y="960"/>
                    <a:pt x="280" y="1983"/>
                    <a:pt x="1103" y="2668"/>
                  </a:cubicBezTo>
                  <a:cubicBezTo>
                    <a:pt x="1561" y="3050"/>
                    <a:pt x="2092" y="3246"/>
                    <a:pt x="2555" y="3246"/>
                  </a:cubicBezTo>
                  <a:cubicBezTo>
                    <a:pt x="2925" y="3246"/>
                    <a:pt x="3252" y="3121"/>
                    <a:pt x="3465" y="2865"/>
                  </a:cubicBezTo>
                  <a:cubicBezTo>
                    <a:pt x="3945" y="2288"/>
                    <a:pt x="3667" y="1265"/>
                    <a:pt x="2842" y="578"/>
                  </a:cubicBezTo>
                  <a:cubicBezTo>
                    <a:pt x="2384" y="197"/>
                    <a:pt x="1854" y="1"/>
                    <a:pt x="1391"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42"/>
            <p:cNvSpPr/>
            <p:nvPr/>
          </p:nvSpPr>
          <p:spPr>
            <a:xfrm>
              <a:off x="5464950" y="2050850"/>
              <a:ext cx="79175" cy="96950"/>
            </a:xfrm>
            <a:custGeom>
              <a:rect b="b" l="l" r="r" t="t"/>
              <a:pathLst>
                <a:path extrusionOk="0" h="3878" w="3167">
                  <a:moveTo>
                    <a:pt x="1828" y="1"/>
                  </a:moveTo>
                  <a:cubicBezTo>
                    <a:pt x="1168" y="1"/>
                    <a:pt x="501" y="666"/>
                    <a:pt x="264" y="1608"/>
                  </a:cubicBezTo>
                  <a:cubicBezTo>
                    <a:pt x="0" y="2663"/>
                    <a:pt x="376" y="3666"/>
                    <a:pt x="1104" y="3849"/>
                  </a:cubicBezTo>
                  <a:cubicBezTo>
                    <a:pt x="1182" y="3868"/>
                    <a:pt x="1260" y="3877"/>
                    <a:pt x="1338" y="3877"/>
                  </a:cubicBezTo>
                  <a:cubicBezTo>
                    <a:pt x="1997" y="3877"/>
                    <a:pt x="2665" y="3213"/>
                    <a:pt x="2902" y="2270"/>
                  </a:cubicBezTo>
                  <a:cubicBezTo>
                    <a:pt x="3166" y="1215"/>
                    <a:pt x="2790" y="212"/>
                    <a:pt x="2062" y="30"/>
                  </a:cubicBezTo>
                  <a:cubicBezTo>
                    <a:pt x="1985" y="10"/>
                    <a:pt x="1907" y="1"/>
                    <a:pt x="182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42"/>
            <p:cNvSpPr/>
            <p:nvPr/>
          </p:nvSpPr>
          <p:spPr>
            <a:xfrm>
              <a:off x="5631550" y="2534700"/>
              <a:ext cx="88400" cy="118675"/>
            </a:xfrm>
            <a:custGeom>
              <a:rect b="b" l="l" r="r" t="t"/>
              <a:pathLst>
                <a:path extrusionOk="0" h="4747" w="3536">
                  <a:moveTo>
                    <a:pt x="2391" y="0"/>
                  </a:moveTo>
                  <a:cubicBezTo>
                    <a:pt x="1731" y="0"/>
                    <a:pt x="938" y="763"/>
                    <a:pt x="502" y="1877"/>
                  </a:cubicBezTo>
                  <a:cubicBezTo>
                    <a:pt x="0" y="3159"/>
                    <a:pt x="159" y="4420"/>
                    <a:pt x="859" y="4694"/>
                  </a:cubicBezTo>
                  <a:cubicBezTo>
                    <a:pt x="951" y="4730"/>
                    <a:pt x="1046" y="4747"/>
                    <a:pt x="1145" y="4747"/>
                  </a:cubicBezTo>
                  <a:cubicBezTo>
                    <a:pt x="1803" y="4747"/>
                    <a:pt x="2596" y="3984"/>
                    <a:pt x="3033" y="2869"/>
                  </a:cubicBezTo>
                  <a:cubicBezTo>
                    <a:pt x="3536" y="1588"/>
                    <a:pt x="3376" y="327"/>
                    <a:pt x="2677" y="53"/>
                  </a:cubicBezTo>
                  <a:cubicBezTo>
                    <a:pt x="2585" y="18"/>
                    <a:pt x="2489" y="0"/>
                    <a:pt x="2391"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42"/>
            <p:cNvSpPr/>
            <p:nvPr/>
          </p:nvSpPr>
          <p:spPr>
            <a:xfrm>
              <a:off x="5799825" y="2752225"/>
              <a:ext cx="82400" cy="71625"/>
            </a:xfrm>
            <a:custGeom>
              <a:rect b="b" l="l" r="r" t="t"/>
              <a:pathLst>
                <a:path extrusionOk="0" h="2865" w="3296">
                  <a:moveTo>
                    <a:pt x="1308" y="1"/>
                  </a:moveTo>
                  <a:cubicBezTo>
                    <a:pt x="1162" y="1"/>
                    <a:pt x="1022" y="20"/>
                    <a:pt x="895" y="56"/>
                  </a:cubicBezTo>
                  <a:cubicBezTo>
                    <a:pt x="486" y="170"/>
                    <a:pt x="205" y="448"/>
                    <a:pt x="103" y="808"/>
                  </a:cubicBezTo>
                  <a:cubicBezTo>
                    <a:pt x="1" y="1170"/>
                    <a:pt x="77" y="1542"/>
                    <a:pt x="231" y="1861"/>
                  </a:cubicBezTo>
                  <a:cubicBezTo>
                    <a:pt x="388" y="2180"/>
                    <a:pt x="624" y="2448"/>
                    <a:pt x="937" y="2630"/>
                  </a:cubicBezTo>
                  <a:cubicBezTo>
                    <a:pt x="1214" y="2791"/>
                    <a:pt x="1518" y="2864"/>
                    <a:pt x="1829" y="2864"/>
                  </a:cubicBezTo>
                  <a:cubicBezTo>
                    <a:pt x="1871" y="2864"/>
                    <a:pt x="1914" y="2863"/>
                    <a:pt x="1957" y="2860"/>
                  </a:cubicBezTo>
                  <a:cubicBezTo>
                    <a:pt x="2310" y="2834"/>
                    <a:pt x="2671" y="2715"/>
                    <a:pt x="2934" y="2445"/>
                  </a:cubicBezTo>
                  <a:cubicBezTo>
                    <a:pt x="3195" y="2179"/>
                    <a:pt x="3296" y="1796"/>
                    <a:pt x="3191" y="1385"/>
                  </a:cubicBezTo>
                  <a:cubicBezTo>
                    <a:pt x="3090" y="977"/>
                    <a:pt x="2775" y="552"/>
                    <a:pt x="2300" y="277"/>
                  </a:cubicBezTo>
                  <a:cubicBezTo>
                    <a:pt x="1975" y="89"/>
                    <a:pt x="1625" y="1"/>
                    <a:pt x="130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42"/>
            <p:cNvSpPr/>
            <p:nvPr/>
          </p:nvSpPr>
          <p:spPr>
            <a:xfrm>
              <a:off x="5233000" y="1718700"/>
              <a:ext cx="86525" cy="126075"/>
            </a:xfrm>
            <a:custGeom>
              <a:rect b="b" l="l" r="r" t="t"/>
              <a:pathLst>
                <a:path extrusionOk="0" h="5043" w="3461">
                  <a:moveTo>
                    <a:pt x="1167" y="1"/>
                  </a:moveTo>
                  <a:cubicBezTo>
                    <a:pt x="1091" y="1"/>
                    <a:pt x="1017" y="12"/>
                    <a:pt x="944" y="35"/>
                  </a:cubicBezTo>
                  <a:cubicBezTo>
                    <a:pt x="229" y="261"/>
                    <a:pt x="0" y="1558"/>
                    <a:pt x="434" y="2931"/>
                  </a:cubicBezTo>
                  <a:cubicBezTo>
                    <a:pt x="824" y="4166"/>
                    <a:pt x="1618" y="5042"/>
                    <a:pt x="2294" y="5042"/>
                  </a:cubicBezTo>
                  <a:cubicBezTo>
                    <a:pt x="2370" y="5042"/>
                    <a:pt x="2444" y="5031"/>
                    <a:pt x="2517" y="5008"/>
                  </a:cubicBezTo>
                  <a:cubicBezTo>
                    <a:pt x="3233" y="4782"/>
                    <a:pt x="3461" y="3484"/>
                    <a:pt x="3027" y="2111"/>
                  </a:cubicBezTo>
                  <a:cubicBezTo>
                    <a:pt x="2637" y="877"/>
                    <a:pt x="1844" y="1"/>
                    <a:pt x="1167"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42"/>
            <p:cNvSpPr/>
            <p:nvPr/>
          </p:nvSpPr>
          <p:spPr>
            <a:xfrm>
              <a:off x="5787625" y="2877400"/>
              <a:ext cx="53300" cy="44125"/>
            </a:xfrm>
            <a:custGeom>
              <a:rect b="b" l="l" r="r" t="t"/>
              <a:pathLst>
                <a:path extrusionOk="0" h="1765" w="2132">
                  <a:moveTo>
                    <a:pt x="0" y="1"/>
                  </a:moveTo>
                  <a:lnTo>
                    <a:pt x="0" y="1"/>
                  </a:lnTo>
                  <a:cubicBezTo>
                    <a:pt x="588" y="723"/>
                    <a:pt x="1312" y="1322"/>
                    <a:pt x="2131" y="1764"/>
                  </a:cubicBezTo>
                  <a:lnTo>
                    <a:pt x="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42"/>
            <p:cNvSpPr/>
            <p:nvPr/>
          </p:nvSpPr>
          <p:spPr>
            <a:xfrm>
              <a:off x="5786175" y="2877325"/>
              <a:ext cx="55625" cy="44450"/>
            </a:xfrm>
            <a:custGeom>
              <a:rect b="b" l="l" r="r" t="t"/>
              <a:pathLst>
                <a:path extrusionOk="0" h="1778" w="2225">
                  <a:moveTo>
                    <a:pt x="70" y="0"/>
                  </a:moveTo>
                  <a:cubicBezTo>
                    <a:pt x="65" y="0"/>
                    <a:pt x="61" y="1"/>
                    <a:pt x="58" y="4"/>
                  </a:cubicBezTo>
                  <a:cubicBezTo>
                    <a:pt x="0" y="46"/>
                    <a:pt x="342" y="594"/>
                    <a:pt x="951" y="1095"/>
                  </a:cubicBezTo>
                  <a:cubicBezTo>
                    <a:pt x="1491" y="1544"/>
                    <a:pt x="2028" y="1778"/>
                    <a:pt x="2160" y="1778"/>
                  </a:cubicBezTo>
                  <a:cubicBezTo>
                    <a:pt x="2176" y="1778"/>
                    <a:pt x="2186" y="1774"/>
                    <a:pt x="2189" y="1767"/>
                  </a:cubicBezTo>
                  <a:cubicBezTo>
                    <a:pt x="2225" y="1698"/>
                    <a:pt x="1703" y="1368"/>
                    <a:pt x="1124" y="886"/>
                  </a:cubicBezTo>
                  <a:cubicBezTo>
                    <a:pt x="570" y="430"/>
                    <a:pt x="163" y="0"/>
                    <a:pt x="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42"/>
            <p:cNvSpPr/>
            <p:nvPr/>
          </p:nvSpPr>
          <p:spPr>
            <a:xfrm>
              <a:off x="5839925" y="2846400"/>
              <a:ext cx="44750" cy="40300"/>
            </a:xfrm>
            <a:custGeom>
              <a:rect b="b" l="l" r="r" t="t"/>
              <a:pathLst>
                <a:path extrusionOk="0" h="1612" w="1790">
                  <a:moveTo>
                    <a:pt x="72" y="1"/>
                  </a:moveTo>
                  <a:cubicBezTo>
                    <a:pt x="65" y="1"/>
                    <a:pt x="60" y="2"/>
                    <a:pt x="56" y="6"/>
                  </a:cubicBezTo>
                  <a:cubicBezTo>
                    <a:pt x="0" y="56"/>
                    <a:pt x="309" y="486"/>
                    <a:pt x="779" y="933"/>
                  </a:cubicBezTo>
                  <a:cubicBezTo>
                    <a:pt x="1209" y="1340"/>
                    <a:pt x="1619" y="1611"/>
                    <a:pt x="1723" y="1611"/>
                  </a:cubicBezTo>
                  <a:cubicBezTo>
                    <a:pt x="1732" y="1611"/>
                    <a:pt x="1739" y="1609"/>
                    <a:pt x="1743" y="1604"/>
                  </a:cubicBezTo>
                  <a:cubicBezTo>
                    <a:pt x="1790" y="1545"/>
                    <a:pt x="1429" y="1171"/>
                    <a:pt x="966" y="734"/>
                  </a:cubicBezTo>
                  <a:cubicBezTo>
                    <a:pt x="534" y="326"/>
                    <a:pt x="164" y="1"/>
                    <a:pt x="7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42"/>
            <p:cNvSpPr/>
            <p:nvPr/>
          </p:nvSpPr>
          <p:spPr>
            <a:xfrm>
              <a:off x="5893650" y="2816125"/>
              <a:ext cx="32425" cy="40600"/>
            </a:xfrm>
            <a:custGeom>
              <a:rect b="b" l="l" r="r" t="t"/>
              <a:pathLst>
                <a:path extrusionOk="0" h="1624" w="1297">
                  <a:moveTo>
                    <a:pt x="75" y="0"/>
                  </a:moveTo>
                  <a:cubicBezTo>
                    <a:pt x="71" y="0"/>
                    <a:pt x="67" y="1"/>
                    <a:pt x="64" y="3"/>
                  </a:cubicBezTo>
                  <a:cubicBezTo>
                    <a:pt x="0" y="41"/>
                    <a:pt x="181" y="462"/>
                    <a:pt x="510" y="915"/>
                  </a:cubicBezTo>
                  <a:cubicBezTo>
                    <a:pt x="814" y="1335"/>
                    <a:pt x="1134" y="1624"/>
                    <a:pt x="1223" y="1624"/>
                  </a:cubicBezTo>
                  <a:cubicBezTo>
                    <a:pt x="1230" y="1624"/>
                    <a:pt x="1236" y="1622"/>
                    <a:pt x="1240" y="1618"/>
                  </a:cubicBezTo>
                  <a:cubicBezTo>
                    <a:pt x="1297" y="1568"/>
                    <a:pt x="1051" y="1196"/>
                    <a:pt x="729" y="755"/>
                  </a:cubicBezTo>
                  <a:cubicBezTo>
                    <a:pt x="423" y="336"/>
                    <a:pt x="156" y="0"/>
                    <a:pt x="7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42"/>
            <p:cNvSpPr/>
            <p:nvPr/>
          </p:nvSpPr>
          <p:spPr>
            <a:xfrm>
              <a:off x="5199725" y="1910500"/>
              <a:ext cx="15775" cy="299775"/>
            </a:xfrm>
            <a:custGeom>
              <a:rect b="b" l="l" r="r" t="t"/>
              <a:pathLst>
                <a:path extrusionOk="0" h="11991" w="631">
                  <a:moveTo>
                    <a:pt x="40" y="1"/>
                  </a:moveTo>
                  <a:cubicBezTo>
                    <a:pt x="39" y="1"/>
                    <a:pt x="39" y="1"/>
                    <a:pt x="39" y="1"/>
                  </a:cubicBezTo>
                  <a:cubicBezTo>
                    <a:pt x="1" y="4"/>
                    <a:pt x="38" y="676"/>
                    <a:pt x="103" y="1760"/>
                  </a:cubicBezTo>
                  <a:cubicBezTo>
                    <a:pt x="167" y="2843"/>
                    <a:pt x="251" y="4339"/>
                    <a:pt x="304" y="5994"/>
                  </a:cubicBezTo>
                  <a:cubicBezTo>
                    <a:pt x="357" y="7648"/>
                    <a:pt x="371" y="9147"/>
                    <a:pt x="378" y="10232"/>
                  </a:cubicBezTo>
                  <a:cubicBezTo>
                    <a:pt x="383" y="11316"/>
                    <a:pt x="388" y="11989"/>
                    <a:pt x="427" y="11991"/>
                  </a:cubicBezTo>
                  <a:cubicBezTo>
                    <a:pt x="427" y="11991"/>
                    <a:pt x="427" y="11991"/>
                    <a:pt x="427" y="11991"/>
                  </a:cubicBezTo>
                  <a:cubicBezTo>
                    <a:pt x="464" y="11991"/>
                    <a:pt x="526" y="11321"/>
                    <a:pt x="570" y="10235"/>
                  </a:cubicBezTo>
                  <a:cubicBezTo>
                    <a:pt x="613" y="9148"/>
                    <a:pt x="631" y="7643"/>
                    <a:pt x="576" y="5984"/>
                  </a:cubicBezTo>
                  <a:cubicBezTo>
                    <a:pt x="521" y="4325"/>
                    <a:pt x="408" y="2825"/>
                    <a:pt x="294" y="1744"/>
                  </a:cubicBezTo>
                  <a:cubicBezTo>
                    <a:pt x="181" y="665"/>
                    <a:pt x="75" y="1"/>
                    <a:pt x="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42"/>
            <p:cNvSpPr/>
            <p:nvPr/>
          </p:nvSpPr>
          <p:spPr>
            <a:xfrm>
              <a:off x="4742425" y="2335525"/>
              <a:ext cx="72100" cy="108300"/>
            </a:xfrm>
            <a:custGeom>
              <a:rect b="b" l="l" r="r" t="t"/>
              <a:pathLst>
                <a:path extrusionOk="0" h="4332" w="2884">
                  <a:moveTo>
                    <a:pt x="54" y="1"/>
                  </a:moveTo>
                  <a:cubicBezTo>
                    <a:pt x="53" y="1"/>
                    <a:pt x="53" y="1"/>
                    <a:pt x="52" y="1"/>
                  </a:cubicBezTo>
                  <a:cubicBezTo>
                    <a:pt x="20" y="3"/>
                    <a:pt x="1" y="310"/>
                    <a:pt x="89" y="795"/>
                  </a:cubicBezTo>
                  <a:cubicBezTo>
                    <a:pt x="177" y="1278"/>
                    <a:pt x="399" y="1935"/>
                    <a:pt x="807" y="2573"/>
                  </a:cubicBezTo>
                  <a:cubicBezTo>
                    <a:pt x="1217" y="3209"/>
                    <a:pt x="1723" y="3685"/>
                    <a:pt x="2127" y="3965"/>
                  </a:cubicBezTo>
                  <a:cubicBezTo>
                    <a:pt x="2491" y="4219"/>
                    <a:pt x="2759" y="4331"/>
                    <a:pt x="2821" y="4331"/>
                  </a:cubicBezTo>
                  <a:cubicBezTo>
                    <a:pt x="2828" y="4331"/>
                    <a:pt x="2832" y="4330"/>
                    <a:pt x="2834" y="4327"/>
                  </a:cubicBezTo>
                  <a:cubicBezTo>
                    <a:pt x="2883" y="4256"/>
                    <a:pt x="1815" y="3658"/>
                    <a:pt x="1036" y="2426"/>
                  </a:cubicBezTo>
                  <a:cubicBezTo>
                    <a:pt x="243" y="1213"/>
                    <a:pt x="138" y="1"/>
                    <a:pt x="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42"/>
            <p:cNvSpPr/>
            <p:nvPr/>
          </p:nvSpPr>
          <p:spPr>
            <a:xfrm>
              <a:off x="4861500" y="2357375"/>
              <a:ext cx="19750" cy="79075"/>
            </a:xfrm>
            <a:custGeom>
              <a:rect b="b" l="l" r="r" t="t"/>
              <a:pathLst>
                <a:path extrusionOk="0" h="3163" w="790">
                  <a:moveTo>
                    <a:pt x="620" y="0"/>
                  </a:moveTo>
                  <a:cubicBezTo>
                    <a:pt x="620" y="0"/>
                    <a:pt x="620" y="0"/>
                    <a:pt x="619" y="0"/>
                  </a:cubicBezTo>
                  <a:cubicBezTo>
                    <a:pt x="541" y="3"/>
                    <a:pt x="517" y="721"/>
                    <a:pt x="365" y="1584"/>
                  </a:cubicBezTo>
                  <a:cubicBezTo>
                    <a:pt x="219" y="2449"/>
                    <a:pt x="1" y="3133"/>
                    <a:pt x="75" y="3162"/>
                  </a:cubicBezTo>
                  <a:cubicBezTo>
                    <a:pt x="76" y="3162"/>
                    <a:pt x="78" y="3163"/>
                    <a:pt x="79" y="3163"/>
                  </a:cubicBezTo>
                  <a:cubicBezTo>
                    <a:pt x="154" y="3163"/>
                    <a:pt x="484" y="2509"/>
                    <a:pt x="633" y="1630"/>
                  </a:cubicBezTo>
                  <a:cubicBezTo>
                    <a:pt x="789" y="737"/>
                    <a:pt x="691" y="0"/>
                    <a:pt x="62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42"/>
            <p:cNvSpPr/>
            <p:nvPr/>
          </p:nvSpPr>
          <p:spPr>
            <a:xfrm>
              <a:off x="3583775" y="599475"/>
              <a:ext cx="71300" cy="103650"/>
            </a:xfrm>
            <a:custGeom>
              <a:rect b="b" l="l" r="r" t="t"/>
              <a:pathLst>
                <a:path extrusionOk="0" h="4146" w="2852">
                  <a:moveTo>
                    <a:pt x="69" y="0"/>
                  </a:moveTo>
                  <a:cubicBezTo>
                    <a:pt x="67" y="0"/>
                    <a:pt x="65" y="1"/>
                    <a:pt x="64" y="2"/>
                  </a:cubicBezTo>
                  <a:cubicBezTo>
                    <a:pt x="0" y="43"/>
                    <a:pt x="559" y="1004"/>
                    <a:pt x="1313" y="2148"/>
                  </a:cubicBezTo>
                  <a:cubicBezTo>
                    <a:pt x="2049" y="3266"/>
                    <a:pt x="2697" y="4145"/>
                    <a:pt x="2784" y="4145"/>
                  </a:cubicBezTo>
                  <a:cubicBezTo>
                    <a:pt x="2786" y="4145"/>
                    <a:pt x="2788" y="4145"/>
                    <a:pt x="2789" y="4144"/>
                  </a:cubicBezTo>
                  <a:cubicBezTo>
                    <a:pt x="2852" y="4102"/>
                    <a:pt x="2293" y="3142"/>
                    <a:pt x="1540" y="1998"/>
                  </a:cubicBezTo>
                  <a:cubicBezTo>
                    <a:pt x="804" y="879"/>
                    <a:pt x="157" y="0"/>
                    <a:pt x="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42"/>
            <p:cNvSpPr/>
            <p:nvPr/>
          </p:nvSpPr>
          <p:spPr>
            <a:xfrm>
              <a:off x="3635875" y="558375"/>
              <a:ext cx="71050" cy="90125"/>
            </a:xfrm>
            <a:custGeom>
              <a:rect b="b" l="l" r="r" t="t"/>
              <a:pathLst>
                <a:path extrusionOk="0" h="3605" w="2842">
                  <a:moveTo>
                    <a:pt x="68" y="1"/>
                  </a:moveTo>
                  <a:cubicBezTo>
                    <a:pt x="65" y="1"/>
                    <a:pt x="63" y="1"/>
                    <a:pt x="61" y="3"/>
                  </a:cubicBezTo>
                  <a:cubicBezTo>
                    <a:pt x="1" y="48"/>
                    <a:pt x="561" y="891"/>
                    <a:pt x="1313" y="1884"/>
                  </a:cubicBezTo>
                  <a:cubicBezTo>
                    <a:pt x="2042" y="2850"/>
                    <a:pt x="2684" y="3604"/>
                    <a:pt x="2775" y="3604"/>
                  </a:cubicBezTo>
                  <a:cubicBezTo>
                    <a:pt x="2777" y="3604"/>
                    <a:pt x="2780" y="3604"/>
                    <a:pt x="2781" y="3603"/>
                  </a:cubicBezTo>
                  <a:cubicBezTo>
                    <a:pt x="2842" y="3557"/>
                    <a:pt x="2281" y="2714"/>
                    <a:pt x="1530" y="1721"/>
                  </a:cubicBezTo>
                  <a:cubicBezTo>
                    <a:pt x="800" y="755"/>
                    <a:pt x="159" y="1"/>
                    <a:pt x="6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42"/>
            <p:cNvSpPr/>
            <p:nvPr/>
          </p:nvSpPr>
          <p:spPr>
            <a:xfrm>
              <a:off x="3695850" y="515125"/>
              <a:ext cx="68125" cy="59700"/>
            </a:xfrm>
            <a:custGeom>
              <a:rect b="b" l="l" r="r" t="t"/>
              <a:pathLst>
                <a:path extrusionOk="0" h="2388" w="2725">
                  <a:moveTo>
                    <a:pt x="63" y="0"/>
                  </a:moveTo>
                  <a:cubicBezTo>
                    <a:pt x="57" y="0"/>
                    <a:pt x="53" y="2"/>
                    <a:pt x="51" y="5"/>
                  </a:cubicBezTo>
                  <a:cubicBezTo>
                    <a:pt x="0" y="59"/>
                    <a:pt x="548" y="637"/>
                    <a:pt x="1272" y="1294"/>
                  </a:cubicBezTo>
                  <a:cubicBezTo>
                    <a:pt x="1958" y="1917"/>
                    <a:pt x="2559" y="2388"/>
                    <a:pt x="2662" y="2388"/>
                  </a:cubicBezTo>
                  <a:cubicBezTo>
                    <a:pt x="2668" y="2388"/>
                    <a:pt x="2672" y="2386"/>
                    <a:pt x="2674" y="2383"/>
                  </a:cubicBezTo>
                  <a:cubicBezTo>
                    <a:pt x="2725" y="2328"/>
                    <a:pt x="2179" y="1750"/>
                    <a:pt x="1454" y="1092"/>
                  </a:cubicBezTo>
                  <a:cubicBezTo>
                    <a:pt x="767" y="471"/>
                    <a:pt x="167" y="0"/>
                    <a:pt x="6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42"/>
            <p:cNvSpPr/>
            <p:nvPr/>
          </p:nvSpPr>
          <p:spPr>
            <a:xfrm>
              <a:off x="4471550" y="5132675"/>
              <a:ext cx="528400" cy="240750"/>
            </a:xfrm>
            <a:custGeom>
              <a:rect b="b" l="l" r="r" t="t"/>
              <a:pathLst>
                <a:path extrusionOk="0" h="9630" w="21136">
                  <a:moveTo>
                    <a:pt x="20879" y="1"/>
                  </a:moveTo>
                  <a:lnTo>
                    <a:pt x="9503" y="281"/>
                  </a:lnTo>
                  <a:lnTo>
                    <a:pt x="9613" y="6354"/>
                  </a:lnTo>
                  <a:cubicBezTo>
                    <a:pt x="9613" y="6354"/>
                    <a:pt x="0" y="8769"/>
                    <a:pt x="2358" y="9422"/>
                  </a:cubicBezTo>
                  <a:cubicBezTo>
                    <a:pt x="2899" y="9571"/>
                    <a:pt x="4140" y="9630"/>
                    <a:pt x="5742" y="9630"/>
                  </a:cubicBezTo>
                  <a:cubicBezTo>
                    <a:pt x="10399" y="9630"/>
                    <a:pt x="18098" y="9135"/>
                    <a:pt x="20430" y="8948"/>
                  </a:cubicBezTo>
                  <a:lnTo>
                    <a:pt x="21135" y="8886"/>
                  </a:lnTo>
                  <a:lnTo>
                    <a:pt x="208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42"/>
            <p:cNvSpPr/>
            <p:nvPr/>
          </p:nvSpPr>
          <p:spPr>
            <a:xfrm>
              <a:off x="4896725" y="5271125"/>
              <a:ext cx="102825" cy="84000"/>
            </a:xfrm>
            <a:custGeom>
              <a:rect b="b" l="l" r="r" t="t"/>
              <a:pathLst>
                <a:path extrusionOk="0" h="3360" w="4113">
                  <a:moveTo>
                    <a:pt x="3835" y="0"/>
                  </a:moveTo>
                  <a:cubicBezTo>
                    <a:pt x="2943" y="0"/>
                    <a:pt x="2089" y="330"/>
                    <a:pt x="1394" y="898"/>
                  </a:cubicBezTo>
                  <a:cubicBezTo>
                    <a:pt x="646" y="1509"/>
                    <a:pt x="140" y="2405"/>
                    <a:pt x="1" y="3360"/>
                  </a:cubicBezTo>
                  <a:lnTo>
                    <a:pt x="4113" y="3186"/>
                  </a:lnTo>
                  <a:lnTo>
                    <a:pt x="4032" y="5"/>
                  </a:lnTo>
                  <a:cubicBezTo>
                    <a:pt x="3966" y="2"/>
                    <a:pt x="3901" y="0"/>
                    <a:pt x="383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42"/>
            <p:cNvSpPr/>
            <p:nvPr/>
          </p:nvSpPr>
          <p:spPr>
            <a:xfrm>
              <a:off x="4510450" y="5325250"/>
              <a:ext cx="489500" cy="47150"/>
            </a:xfrm>
            <a:custGeom>
              <a:rect b="b" l="l" r="r" t="t"/>
              <a:pathLst>
                <a:path extrusionOk="0" h="1886" w="19580">
                  <a:moveTo>
                    <a:pt x="3364" y="0"/>
                  </a:moveTo>
                  <a:cubicBezTo>
                    <a:pt x="3364" y="0"/>
                    <a:pt x="0" y="1060"/>
                    <a:pt x="438" y="1608"/>
                  </a:cubicBezTo>
                  <a:cubicBezTo>
                    <a:pt x="591" y="1801"/>
                    <a:pt x="2304" y="1885"/>
                    <a:pt x="4708" y="1885"/>
                  </a:cubicBezTo>
                  <a:cubicBezTo>
                    <a:pt x="9126" y="1885"/>
                    <a:pt x="15877" y="1601"/>
                    <a:pt x="19579" y="1183"/>
                  </a:cubicBezTo>
                  <a:lnTo>
                    <a:pt x="19554" y="929"/>
                  </a:lnTo>
                  <a:lnTo>
                    <a:pt x="4407" y="1439"/>
                  </a:lnTo>
                  <a:cubicBezTo>
                    <a:pt x="4407" y="1439"/>
                    <a:pt x="4028" y="11"/>
                    <a:pt x="336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42"/>
            <p:cNvSpPr/>
            <p:nvPr/>
          </p:nvSpPr>
          <p:spPr>
            <a:xfrm>
              <a:off x="4521125" y="5348075"/>
              <a:ext cx="482675" cy="14550"/>
            </a:xfrm>
            <a:custGeom>
              <a:rect b="b" l="l" r="r" t="t"/>
              <a:pathLst>
                <a:path extrusionOk="0" h="582" w="19307">
                  <a:moveTo>
                    <a:pt x="19243" y="1"/>
                  </a:moveTo>
                  <a:cubicBezTo>
                    <a:pt x="19210" y="1"/>
                    <a:pt x="19166" y="1"/>
                    <a:pt x="19109" y="3"/>
                  </a:cubicBezTo>
                  <a:lnTo>
                    <a:pt x="18547" y="26"/>
                  </a:lnTo>
                  <a:lnTo>
                    <a:pt x="16480" y="123"/>
                  </a:lnTo>
                  <a:cubicBezTo>
                    <a:pt x="14734" y="205"/>
                    <a:pt x="12323" y="305"/>
                    <a:pt x="9657" y="374"/>
                  </a:cubicBezTo>
                  <a:cubicBezTo>
                    <a:pt x="6991" y="443"/>
                    <a:pt x="4577" y="468"/>
                    <a:pt x="2830" y="477"/>
                  </a:cubicBezTo>
                  <a:lnTo>
                    <a:pt x="760" y="487"/>
                  </a:lnTo>
                  <a:lnTo>
                    <a:pt x="197" y="494"/>
                  </a:lnTo>
                  <a:cubicBezTo>
                    <a:pt x="69" y="497"/>
                    <a:pt x="2" y="502"/>
                    <a:pt x="2" y="506"/>
                  </a:cubicBezTo>
                  <a:cubicBezTo>
                    <a:pt x="1" y="510"/>
                    <a:pt x="69" y="516"/>
                    <a:pt x="197" y="522"/>
                  </a:cubicBezTo>
                  <a:lnTo>
                    <a:pt x="760" y="540"/>
                  </a:lnTo>
                  <a:lnTo>
                    <a:pt x="2830" y="575"/>
                  </a:lnTo>
                  <a:cubicBezTo>
                    <a:pt x="3305" y="579"/>
                    <a:pt x="3829" y="582"/>
                    <a:pt x="4394" y="582"/>
                  </a:cubicBezTo>
                  <a:cubicBezTo>
                    <a:pt x="5909" y="582"/>
                    <a:pt x="7719" y="563"/>
                    <a:pt x="9661" y="512"/>
                  </a:cubicBezTo>
                  <a:cubicBezTo>
                    <a:pt x="12327" y="443"/>
                    <a:pt x="14739" y="327"/>
                    <a:pt x="16484" y="220"/>
                  </a:cubicBezTo>
                  <a:lnTo>
                    <a:pt x="18551" y="80"/>
                  </a:lnTo>
                  <a:lnTo>
                    <a:pt x="19111" y="31"/>
                  </a:lnTo>
                  <a:cubicBezTo>
                    <a:pt x="19239" y="17"/>
                    <a:pt x="19307" y="9"/>
                    <a:pt x="19307" y="4"/>
                  </a:cubicBezTo>
                  <a:cubicBezTo>
                    <a:pt x="19306" y="2"/>
                    <a:pt x="19284" y="1"/>
                    <a:pt x="192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42"/>
            <p:cNvSpPr/>
            <p:nvPr/>
          </p:nvSpPr>
          <p:spPr>
            <a:xfrm>
              <a:off x="4591825" y="5321775"/>
              <a:ext cx="30225" cy="43900"/>
            </a:xfrm>
            <a:custGeom>
              <a:rect b="b" l="l" r="r" t="t"/>
              <a:pathLst>
                <a:path extrusionOk="0" h="1756" w="1209">
                  <a:moveTo>
                    <a:pt x="32" y="0"/>
                  </a:moveTo>
                  <a:cubicBezTo>
                    <a:pt x="27" y="0"/>
                    <a:pt x="24" y="1"/>
                    <a:pt x="23" y="4"/>
                  </a:cubicBezTo>
                  <a:cubicBezTo>
                    <a:pt x="1" y="39"/>
                    <a:pt x="432" y="281"/>
                    <a:pt x="748" y="778"/>
                  </a:cubicBezTo>
                  <a:cubicBezTo>
                    <a:pt x="1070" y="1266"/>
                    <a:pt x="1117" y="1756"/>
                    <a:pt x="1159" y="1756"/>
                  </a:cubicBezTo>
                  <a:cubicBezTo>
                    <a:pt x="1159" y="1756"/>
                    <a:pt x="1159" y="1756"/>
                    <a:pt x="1159" y="1756"/>
                  </a:cubicBezTo>
                  <a:cubicBezTo>
                    <a:pt x="1160" y="1756"/>
                    <a:pt x="1160" y="1756"/>
                    <a:pt x="1160" y="1756"/>
                  </a:cubicBezTo>
                  <a:cubicBezTo>
                    <a:pt x="1194" y="1756"/>
                    <a:pt x="1209" y="1227"/>
                    <a:pt x="864" y="703"/>
                  </a:cubicBezTo>
                  <a:cubicBezTo>
                    <a:pt x="548" y="210"/>
                    <a:pt x="101" y="0"/>
                    <a:pt x="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42"/>
            <p:cNvSpPr/>
            <p:nvPr/>
          </p:nvSpPr>
          <p:spPr>
            <a:xfrm>
              <a:off x="4687250" y="5297625"/>
              <a:ext cx="17200" cy="23400"/>
            </a:xfrm>
            <a:custGeom>
              <a:rect b="b" l="l" r="r" t="t"/>
              <a:pathLst>
                <a:path extrusionOk="0" h="936" w="688">
                  <a:moveTo>
                    <a:pt x="38" y="1"/>
                  </a:moveTo>
                  <a:cubicBezTo>
                    <a:pt x="35" y="1"/>
                    <a:pt x="33" y="1"/>
                    <a:pt x="32" y="2"/>
                  </a:cubicBezTo>
                  <a:cubicBezTo>
                    <a:pt x="1" y="23"/>
                    <a:pt x="114" y="249"/>
                    <a:pt x="286" y="506"/>
                  </a:cubicBezTo>
                  <a:cubicBezTo>
                    <a:pt x="450" y="750"/>
                    <a:pt x="608" y="935"/>
                    <a:pt x="651" y="935"/>
                  </a:cubicBezTo>
                  <a:cubicBezTo>
                    <a:pt x="653" y="935"/>
                    <a:pt x="655" y="935"/>
                    <a:pt x="657" y="933"/>
                  </a:cubicBezTo>
                  <a:cubicBezTo>
                    <a:pt x="688" y="913"/>
                    <a:pt x="574" y="686"/>
                    <a:pt x="401" y="430"/>
                  </a:cubicBezTo>
                  <a:cubicBezTo>
                    <a:pt x="238" y="185"/>
                    <a:pt x="80" y="1"/>
                    <a:pt x="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42"/>
            <p:cNvSpPr/>
            <p:nvPr/>
          </p:nvSpPr>
          <p:spPr>
            <a:xfrm>
              <a:off x="4707600" y="5292600"/>
              <a:ext cx="19425" cy="15725"/>
            </a:xfrm>
            <a:custGeom>
              <a:rect b="b" l="l" r="r" t="t"/>
              <a:pathLst>
                <a:path extrusionOk="0" h="629" w="777">
                  <a:moveTo>
                    <a:pt x="38" y="0"/>
                  </a:moveTo>
                  <a:cubicBezTo>
                    <a:pt x="32" y="0"/>
                    <a:pt x="28" y="2"/>
                    <a:pt x="25" y="5"/>
                  </a:cubicBezTo>
                  <a:cubicBezTo>
                    <a:pt x="1" y="34"/>
                    <a:pt x="143" y="196"/>
                    <a:pt x="343" y="367"/>
                  </a:cubicBezTo>
                  <a:cubicBezTo>
                    <a:pt x="523" y="520"/>
                    <a:pt x="688" y="629"/>
                    <a:pt x="739" y="629"/>
                  </a:cubicBezTo>
                  <a:cubicBezTo>
                    <a:pt x="745" y="629"/>
                    <a:pt x="749" y="627"/>
                    <a:pt x="751" y="624"/>
                  </a:cubicBezTo>
                  <a:cubicBezTo>
                    <a:pt x="776" y="595"/>
                    <a:pt x="633" y="433"/>
                    <a:pt x="433" y="262"/>
                  </a:cubicBezTo>
                  <a:cubicBezTo>
                    <a:pt x="254" y="108"/>
                    <a:pt x="88"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42"/>
            <p:cNvSpPr/>
            <p:nvPr/>
          </p:nvSpPr>
          <p:spPr>
            <a:xfrm>
              <a:off x="4710500" y="5279725"/>
              <a:ext cx="29800" cy="3625"/>
            </a:xfrm>
            <a:custGeom>
              <a:rect b="b" l="l" r="r" t="t"/>
              <a:pathLst>
                <a:path extrusionOk="0" h="145" w="1192">
                  <a:moveTo>
                    <a:pt x="774" y="1"/>
                  </a:moveTo>
                  <a:cubicBezTo>
                    <a:pt x="717" y="1"/>
                    <a:pt x="656" y="2"/>
                    <a:pt x="593" y="4"/>
                  </a:cubicBezTo>
                  <a:cubicBezTo>
                    <a:pt x="266" y="16"/>
                    <a:pt x="1" y="57"/>
                    <a:pt x="2" y="94"/>
                  </a:cubicBezTo>
                  <a:cubicBezTo>
                    <a:pt x="3" y="125"/>
                    <a:pt x="181" y="145"/>
                    <a:pt x="423" y="145"/>
                  </a:cubicBezTo>
                  <a:cubicBezTo>
                    <a:pt x="479" y="145"/>
                    <a:pt x="538" y="144"/>
                    <a:pt x="599" y="142"/>
                  </a:cubicBezTo>
                  <a:cubicBezTo>
                    <a:pt x="927" y="130"/>
                    <a:pt x="1192" y="89"/>
                    <a:pt x="1191" y="51"/>
                  </a:cubicBezTo>
                  <a:cubicBezTo>
                    <a:pt x="1190" y="20"/>
                    <a:pt x="1015" y="1"/>
                    <a:pt x="77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42"/>
            <p:cNvSpPr/>
            <p:nvPr/>
          </p:nvSpPr>
          <p:spPr>
            <a:xfrm>
              <a:off x="4711050" y="5261675"/>
              <a:ext cx="34075" cy="5800"/>
            </a:xfrm>
            <a:custGeom>
              <a:rect b="b" l="l" r="r" t="t"/>
              <a:pathLst>
                <a:path extrusionOk="0" h="232" w="1363">
                  <a:moveTo>
                    <a:pt x="1312" y="0"/>
                  </a:moveTo>
                  <a:cubicBezTo>
                    <a:pt x="1220" y="0"/>
                    <a:pt x="973" y="54"/>
                    <a:pt x="678" y="83"/>
                  </a:cubicBezTo>
                  <a:cubicBezTo>
                    <a:pt x="313" y="121"/>
                    <a:pt x="11" y="106"/>
                    <a:pt x="5" y="146"/>
                  </a:cubicBezTo>
                  <a:cubicBezTo>
                    <a:pt x="0" y="175"/>
                    <a:pt x="199" y="231"/>
                    <a:pt x="478" y="231"/>
                  </a:cubicBezTo>
                  <a:cubicBezTo>
                    <a:pt x="545" y="231"/>
                    <a:pt x="617" y="228"/>
                    <a:pt x="692" y="220"/>
                  </a:cubicBezTo>
                  <a:cubicBezTo>
                    <a:pt x="1077" y="183"/>
                    <a:pt x="1363" y="44"/>
                    <a:pt x="1349" y="11"/>
                  </a:cubicBezTo>
                  <a:cubicBezTo>
                    <a:pt x="1347" y="4"/>
                    <a:pt x="1334" y="0"/>
                    <a:pt x="13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42"/>
            <p:cNvSpPr/>
            <p:nvPr/>
          </p:nvSpPr>
          <p:spPr>
            <a:xfrm>
              <a:off x="4638850" y="5271700"/>
              <a:ext cx="54575" cy="29725"/>
            </a:xfrm>
            <a:custGeom>
              <a:rect b="b" l="l" r="r" t="t"/>
              <a:pathLst>
                <a:path extrusionOk="0" h="1189" w="2183">
                  <a:moveTo>
                    <a:pt x="724" y="135"/>
                  </a:moveTo>
                  <a:cubicBezTo>
                    <a:pt x="855" y="135"/>
                    <a:pt x="984" y="154"/>
                    <a:pt x="1094" y="183"/>
                  </a:cubicBezTo>
                  <a:cubicBezTo>
                    <a:pt x="1338" y="250"/>
                    <a:pt x="1559" y="385"/>
                    <a:pt x="1728" y="573"/>
                  </a:cubicBezTo>
                  <a:cubicBezTo>
                    <a:pt x="1856" y="717"/>
                    <a:pt x="1934" y="854"/>
                    <a:pt x="1983" y="963"/>
                  </a:cubicBezTo>
                  <a:lnTo>
                    <a:pt x="1983" y="963"/>
                  </a:lnTo>
                  <a:cubicBezTo>
                    <a:pt x="1858" y="953"/>
                    <a:pt x="1680" y="938"/>
                    <a:pt x="1463" y="905"/>
                  </a:cubicBezTo>
                  <a:cubicBezTo>
                    <a:pt x="1206" y="865"/>
                    <a:pt x="953" y="806"/>
                    <a:pt x="705" y="728"/>
                  </a:cubicBezTo>
                  <a:cubicBezTo>
                    <a:pt x="568" y="681"/>
                    <a:pt x="412" y="638"/>
                    <a:pt x="289" y="562"/>
                  </a:cubicBezTo>
                  <a:cubicBezTo>
                    <a:pt x="158" y="488"/>
                    <a:pt x="110" y="353"/>
                    <a:pt x="224" y="265"/>
                  </a:cubicBezTo>
                  <a:cubicBezTo>
                    <a:pt x="363" y="171"/>
                    <a:pt x="545" y="135"/>
                    <a:pt x="724" y="135"/>
                  </a:cubicBezTo>
                  <a:close/>
                  <a:moveTo>
                    <a:pt x="742" y="1"/>
                  </a:moveTo>
                  <a:cubicBezTo>
                    <a:pt x="546" y="1"/>
                    <a:pt x="339" y="47"/>
                    <a:pt x="134" y="160"/>
                  </a:cubicBezTo>
                  <a:cubicBezTo>
                    <a:pt x="54" y="221"/>
                    <a:pt x="0" y="344"/>
                    <a:pt x="31" y="455"/>
                  </a:cubicBezTo>
                  <a:cubicBezTo>
                    <a:pt x="62" y="565"/>
                    <a:pt x="144" y="630"/>
                    <a:pt x="218" y="677"/>
                  </a:cubicBezTo>
                  <a:cubicBezTo>
                    <a:pt x="375" y="769"/>
                    <a:pt x="524" y="802"/>
                    <a:pt x="668" y="849"/>
                  </a:cubicBezTo>
                  <a:cubicBezTo>
                    <a:pt x="924" y="924"/>
                    <a:pt x="1186" y="975"/>
                    <a:pt x="1451" y="1002"/>
                  </a:cubicBezTo>
                  <a:cubicBezTo>
                    <a:pt x="1598" y="1016"/>
                    <a:pt x="1727" y="1021"/>
                    <a:pt x="1833" y="1021"/>
                  </a:cubicBezTo>
                  <a:cubicBezTo>
                    <a:pt x="1900" y="1021"/>
                    <a:pt x="1957" y="1019"/>
                    <a:pt x="2006" y="1016"/>
                  </a:cubicBezTo>
                  <a:lnTo>
                    <a:pt x="2006" y="1016"/>
                  </a:lnTo>
                  <a:cubicBezTo>
                    <a:pt x="2049" y="1122"/>
                    <a:pt x="2064" y="1189"/>
                    <a:pt x="2076" y="1189"/>
                  </a:cubicBezTo>
                  <a:cubicBezTo>
                    <a:pt x="2076" y="1189"/>
                    <a:pt x="2077" y="1189"/>
                    <a:pt x="2077" y="1189"/>
                  </a:cubicBezTo>
                  <a:cubicBezTo>
                    <a:pt x="2084" y="1188"/>
                    <a:pt x="2086" y="1123"/>
                    <a:pt x="2059" y="1012"/>
                  </a:cubicBezTo>
                  <a:lnTo>
                    <a:pt x="2059" y="1012"/>
                  </a:lnTo>
                  <a:cubicBezTo>
                    <a:pt x="2139" y="1004"/>
                    <a:pt x="2183" y="994"/>
                    <a:pt x="2183" y="988"/>
                  </a:cubicBezTo>
                  <a:cubicBezTo>
                    <a:pt x="2182" y="978"/>
                    <a:pt x="2134" y="974"/>
                    <a:pt x="2047" y="967"/>
                  </a:cubicBezTo>
                  <a:lnTo>
                    <a:pt x="2047" y="967"/>
                  </a:lnTo>
                  <a:cubicBezTo>
                    <a:pt x="1996" y="800"/>
                    <a:pt x="1914" y="644"/>
                    <a:pt x="1802" y="510"/>
                  </a:cubicBezTo>
                  <a:cubicBezTo>
                    <a:pt x="1613" y="261"/>
                    <a:pt x="1207" y="1"/>
                    <a:pt x="7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42"/>
            <p:cNvSpPr/>
            <p:nvPr/>
          </p:nvSpPr>
          <p:spPr>
            <a:xfrm>
              <a:off x="4685600" y="5261600"/>
              <a:ext cx="26725" cy="35850"/>
            </a:xfrm>
            <a:custGeom>
              <a:rect b="b" l="l" r="r" t="t"/>
              <a:pathLst>
                <a:path extrusionOk="0" h="1434" w="1069">
                  <a:moveTo>
                    <a:pt x="801" y="1"/>
                  </a:moveTo>
                  <a:cubicBezTo>
                    <a:pt x="494" y="1"/>
                    <a:pt x="336" y="225"/>
                    <a:pt x="213" y="389"/>
                  </a:cubicBezTo>
                  <a:cubicBezTo>
                    <a:pt x="107" y="551"/>
                    <a:pt x="44" y="736"/>
                    <a:pt x="26" y="928"/>
                  </a:cubicBezTo>
                  <a:cubicBezTo>
                    <a:pt x="1" y="1251"/>
                    <a:pt x="108" y="1434"/>
                    <a:pt x="123" y="1434"/>
                  </a:cubicBezTo>
                  <a:cubicBezTo>
                    <a:pt x="123" y="1434"/>
                    <a:pt x="123" y="1434"/>
                    <a:pt x="123" y="1434"/>
                  </a:cubicBezTo>
                  <a:cubicBezTo>
                    <a:pt x="147" y="1427"/>
                    <a:pt x="74" y="1239"/>
                    <a:pt x="123" y="940"/>
                  </a:cubicBezTo>
                  <a:cubicBezTo>
                    <a:pt x="152" y="767"/>
                    <a:pt x="219" y="603"/>
                    <a:pt x="318" y="460"/>
                  </a:cubicBezTo>
                  <a:cubicBezTo>
                    <a:pt x="423" y="317"/>
                    <a:pt x="595" y="137"/>
                    <a:pt x="772" y="137"/>
                  </a:cubicBezTo>
                  <a:cubicBezTo>
                    <a:pt x="779" y="137"/>
                    <a:pt x="785" y="137"/>
                    <a:pt x="792" y="137"/>
                  </a:cubicBezTo>
                  <a:cubicBezTo>
                    <a:pt x="976" y="165"/>
                    <a:pt x="914" y="444"/>
                    <a:pt x="817" y="602"/>
                  </a:cubicBezTo>
                  <a:cubicBezTo>
                    <a:pt x="735" y="760"/>
                    <a:pt x="636" y="911"/>
                    <a:pt x="522" y="1048"/>
                  </a:cubicBezTo>
                  <a:cubicBezTo>
                    <a:pt x="326" y="1284"/>
                    <a:pt x="171" y="1402"/>
                    <a:pt x="185" y="1420"/>
                  </a:cubicBezTo>
                  <a:cubicBezTo>
                    <a:pt x="185" y="1421"/>
                    <a:pt x="186" y="1421"/>
                    <a:pt x="188" y="1421"/>
                  </a:cubicBezTo>
                  <a:cubicBezTo>
                    <a:pt x="216" y="1421"/>
                    <a:pt x="386" y="1328"/>
                    <a:pt x="595" y="1114"/>
                  </a:cubicBezTo>
                  <a:cubicBezTo>
                    <a:pt x="725" y="977"/>
                    <a:pt x="838" y="826"/>
                    <a:pt x="929" y="663"/>
                  </a:cubicBezTo>
                  <a:cubicBezTo>
                    <a:pt x="981" y="572"/>
                    <a:pt x="1035" y="461"/>
                    <a:pt x="1045" y="333"/>
                  </a:cubicBezTo>
                  <a:cubicBezTo>
                    <a:pt x="1069" y="209"/>
                    <a:pt x="982" y="18"/>
                    <a:pt x="812" y="1"/>
                  </a:cubicBezTo>
                  <a:cubicBezTo>
                    <a:pt x="808" y="1"/>
                    <a:pt x="805" y="1"/>
                    <a:pt x="8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42"/>
            <p:cNvSpPr/>
            <p:nvPr/>
          </p:nvSpPr>
          <p:spPr>
            <a:xfrm>
              <a:off x="4896750" y="5268950"/>
              <a:ext cx="99300" cy="84550"/>
            </a:xfrm>
            <a:custGeom>
              <a:rect b="b" l="l" r="r" t="t"/>
              <a:pathLst>
                <a:path extrusionOk="0" h="3382" w="3972">
                  <a:moveTo>
                    <a:pt x="3449" y="0"/>
                  </a:moveTo>
                  <a:cubicBezTo>
                    <a:pt x="3350" y="0"/>
                    <a:pt x="3240" y="5"/>
                    <a:pt x="3120" y="16"/>
                  </a:cubicBezTo>
                  <a:cubicBezTo>
                    <a:pt x="2594" y="62"/>
                    <a:pt x="1857" y="280"/>
                    <a:pt x="1227" y="810"/>
                  </a:cubicBezTo>
                  <a:cubicBezTo>
                    <a:pt x="599" y="1338"/>
                    <a:pt x="254" y="2027"/>
                    <a:pt x="118" y="2535"/>
                  </a:cubicBezTo>
                  <a:cubicBezTo>
                    <a:pt x="47" y="2791"/>
                    <a:pt x="18" y="3004"/>
                    <a:pt x="9" y="3151"/>
                  </a:cubicBezTo>
                  <a:cubicBezTo>
                    <a:pt x="1" y="3299"/>
                    <a:pt x="7" y="3381"/>
                    <a:pt x="16" y="3381"/>
                  </a:cubicBezTo>
                  <a:cubicBezTo>
                    <a:pt x="16" y="3381"/>
                    <a:pt x="16" y="3381"/>
                    <a:pt x="16" y="3381"/>
                  </a:cubicBezTo>
                  <a:cubicBezTo>
                    <a:pt x="42" y="3381"/>
                    <a:pt x="51" y="3054"/>
                    <a:pt x="211" y="2564"/>
                  </a:cubicBezTo>
                  <a:cubicBezTo>
                    <a:pt x="368" y="2075"/>
                    <a:pt x="713" y="1421"/>
                    <a:pt x="1316" y="915"/>
                  </a:cubicBezTo>
                  <a:cubicBezTo>
                    <a:pt x="1920" y="409"/>
                    <a:pt x="2623" y="183"/>
                    <a:pt x="3131" y="113"/>
                  </a:cubicBezTo>
                  <a:cubicBezTo>
                    <a:pt x="3394" y="76"/>
                    <a:pt x="3607" y="70"/>
                    <a:pt x="3753" y="70"/>
                  </a:cubicBezTo>
                  <a:cubicBezTo>
                    <a:pt x="3815" y="70"/>
                    <a:pt x="3865" y="71"/>
                    <a:pt x="3901" y="71"/>
                  </a:cubicBezTo>
                  <a:cubicBezTo>
                    <a:pt x="3946" y="71"/>
                    <a:pt x="3970" y="69"/>
                    <a:pt x="3970" y="62"/>
                  </a:cubicBezTo>
                  <a:cubicBezTo>
                    <a:pt x="3971" y="54"/>
                    <a:pt x="3892" y="33"/>
                    <a:pt x="3746" y="16"/>
                  </a:cubicBezTo>
                  <a:cubicBezTo>
                    <a:pt x="3666" y="7"/>
                    <a:pt x="3566" y="0"/>
                    <a:pt x="344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42"/>
            <p:cNvSpPr/>
            <p:nvPr/>
          </p:nvSpPr>
          <p:spPr>
            <a:xfrm>
              <a:off x="4962600" y="5152900"/>
              <a:ext cx="6350" cy="116875"/>
            </a:xfrm>
            <a:custGeom>
              <a:rect b="b" l="l" r="r" t="t"/>
              <a:pathLst>
                <a:path extrusionOk="0" h="4675" w="254">
                  <a:moveTo>
                    <a:pt x="39" y="0"/>
                  </a:moveTo>
                  <a:cubicBezTo>
                    <a:pt x="39" y="0"/>
                    <a:pt x="39" y="0"/>
                    <a:pt x="39" y="0"/>
                  </a:cubicBezTo>
                  <a:cubicBezTo>
                    <a:pt x="0" y="1"/>
                    <a:pt x="10" y="1049"/>
                    <a:pt x="58" y="2340"/>
                  </a:cubicBezTo>
                  <a:cubicBezTo>
                    <a:pt x="108" y="3630"/>
                    <a:pt x="177" y="4674"/>
                    <a:pt x="216" y="4674"/>
                  </a:cubicBezTo>
                  <a:cubicBezTo>
                    <a:pt x="216" y="4674"/>
                    <a:pt x="216" y="4674"/>
                    <a:pt x="216" y="4674"/>
                  </a:cubicBezTo>
                  <a:cubicBezTo>
                    <a:pt x="254" y="4673"/>
                    <a:pt x="245" y="3625"/>
                    <a:pt x="196" y="2334"/>
                  </a:cubicBezTo>
                  <a:cubicBezTo>
                    <a:pt x="147" y="1045"/>
                    <a:pt x="77" y="0"/>
                    <a:pt x="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42"/>
            <p:cNvSpPr/>
            <p:nvPr/>
          </p:nvSpPr>
          <p:spPr>
            <a:xfrm>
              <a:off x="4777100" y="5328000"/>
              <a:ext cx="83325" cy="5650"/>
            </a:xfrm>
            <a:custGeom>
              <a:rect b="b" l="l" r="r" t="t"/>
              <a:pathLst>
                <a:path extrusionOk="0" h="226" w="3333">
                  <a:moveTo>
                    <a:pt x="3243" y="1"/>
                  </a:moveTo>
                  <a:cubicBezTo>
                    <a:pt x="3026" y="1"/>
                    <a:pt x="2402" y="56"/>
                    <a:pt x="1665" y="80"/>
                  </a:cubicBezTo>
                  <a:cubicBezTo>
                    <a:pt x="750" y="114"/>
                    <a:pt x="5" y="87"/>
                    <a:pt x="3" y="127"/>
                  </a:cubicBezTo>
                  <a:cubicBezTo>
                    <a:pt x="1" y="157"/>
                    <a:pt x="534" y="225"/>
                    <a:pt x="1258" y="225"/>
                  </a:cubicBezTo>
                  <a:cubicBezTo>
                    <a:pt x="1389" y="225"/>
                    <a:pt x="1528" y="223"/>
                    <a:pt x="1670" y="218"/>
                  </a:cubicBezTo>
                  <a:cubicBezTo>
                    <a:pt x="2594" y="188"/>
                    <a:pt x="3333" y="47"/>
                    <a:pt x="3326" y="12"/>
                  </a:cubicBezTo>
                  <a:cubicBezTo>
                    <a:pt x="3325" y="4"/>
                    <a:pt x="3296" y="1"/>
                    <a:pt x="32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42"/>
            <p:cNvSpPr/>
            <p:nvPr/>
          </p:nvSpPr>
          <p:spPr>
            <a:xfrm>
              <a:off x="4907500" y="5326700"/>
              <a:ext cx="9225" cy="16475"/>
            </a:xfrm>
            <a:custGeom>
              <a:rect b="b" l="l" r="r" t="t"/>
              <a:pathLst>
                <a:path extrusionOk="0" h="659" w="369">
                  <a:moveTo>
                    <a:pt x="328" y="0"/>
                  </a:moveTo>
                  <a:cubicBezTo>
                    <a:pt x="286" y="0"/>
                    <a:pt x="160" y="103"/>
                    <a:pt x="84" y="282"/>
                  </a:cubicBezTo>
                  <a:cubicBezTo>
                    <a:pt x="0" y="480"/>
                    <a:pt x="26" y="659"/>
                    <a:pt x="64" y="659"/>
                  </a:cubicBezTo>
                  <a:cubicBezTo>
                    <a:pt x="64" y="659"/>
                    <a:pt x="64" y="659"/>
                    <a:pt x="64" y="659"/>
                  </a:cubicBezTo>
                  <a:cubicBezTo>
                    <a:pt x="103" y="659"/>
                    <a:pt x="138" y="507"/>
                    <a:pt x="212" y="335"/>
                  </a:cubicBezTo>
                  <a:cubicBezTo>
                    <a:pt x="283" y="164"/>
                    <a:pt x="369" y="31"/>
                    <a:pt x="340" y="5"/>
                  </a:cubicBezTo>
                  <a:cubicBezTo>
                    <a:pt x="337" y="2"/>
                    <a:pt x="333" y="0"/>
                    <a:pt x="32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42"/>
            <p:cNvSpPr/>
            <p:nvPr/>
          </p:nvSpPr>
          <p:spPr>
            <a:xfrm>
              <a:off x="4925275" y="5300000"/>
              <a:ext cx="11775" cy="11350"/>
            </a:xfrm>
            <a:custGeom>
              <a:rect b="b" l="l" r="r" t="t"/>
              <a:pathLst>
                <a:path extrusionOk="0" h="454" w="471">
                  <a:moveTo>
                    <a:pt x="428" y="0"/>
                  </a:moveTo>
                  <a:cubicBezTo>
                    <a:pt x="385" y="0"/>
                    <a:pt x="285" y="73"/>
                    <a:pt x="185" y="180"/>
                  </a:cubicBezTo>
                  <a:cubicBezTo>
                    <a:pt x="70" y="301"/>
                    <a:pt x="0" y="423"/>
                    <a:pt x="28" y="449"/>
                  </a:cubicBezTo>
                  <a:cubicBezTo>
                    <a:pt x="32" y="452"/>
                    <a:pt x="37" y="453"/>
                    <a:pt x="43" y="453"/>
                  </a:cubicBezTo>
                  <a:cubicBezTo>
                    <a:pt x="85" y="453"/>
                    <a:pt x="186" y="380"/>
                    <a:pt x="286" y="274"/>
                  </a:cubicBezTo>
                  <a:cubicBezTo>
                    <a:pt x="400" y="151"/>
                    <a:pt x="471" y="32"/>
                    <a:pt x="443" y="5"/>
                  </a:cubicBezTo>
                  <a:cubicBezTo>
                    <a:pt x="439" y="2"/>
                    <a:pt x="434" y="0"/>
                    <a:pt x="42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42"/>
            <p:cNvSpPr/>
            <p:nvPr/>
          </p:nvSpPr>
          <p:spPr>
            <a:xfrm>
              <a:off x="4949350" y="5285925"/>
              <a:ext cx="16950" cy="7475"/>
            </a:xfrm>
            <a:custGeom>
              <a:rect b="b" l="l" r="r" t="t"/>
              <a:pathLst>
                <a:path extrusionOk="0" h="299" w="678">
                  <a:moveTo>
                    <a:pt x="492" y="0"/>
                  </a:moveTo>
                  <a:cubicBezTo>
                    <a:pt x="435" y="0"/>
                    <a:pt x="369" y="10"/>
                    <a:pt x="299" y="35"/>
                  </a:cubicBezTo>
                  <a:cubicBezTo>
                    <a:pt x="93" y="109"/>
                    <a:pt x="1" y="275"/>
                    <a:pt x="32" y="294"/>
                  </a:cubicBezTo>
                  <a:cubicBezTo>
                    <a:pt x="35" y="297"/>
                    <a:pt x="40" y="298"/>
                    <a:pt x="46" y="298"/>
                  </a:cubicBezTo>
                  <a:cubicBezTo>
                    <a:pt x="90" y="298"/>
                    <a:pt x="198" y="217"/>
                    <a:pt x="347" y="164"/>
                  </a:cubicBezTo>
                  <a:cubicBezTo>
                    <a:pt x="512" y="102"/>
                    <a:pt x="663" y="99"/>
                    <a:pt x="671" y="60"/>
                  </a:cubicBezTo>
                  <a:cubicBezTo>
                    <a:pt x="678" y="37"/>
                    <a:pt x="603" y="0"/>
                    <a:pt x="4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42"/>
            <p:cNvSpPr/>
            <p:nvPr/>
          </p:nvSpPr>
          <p:spPr>
            <a:xfrm>
              <a:off x="4978525" y="5280625"/>
              <a:ext cx="9225" cy="4775"/>
            </a:xfrm>
            <a:custGeom>
              <a:rect b="b" l="l" r="r" t="t"/>
              <a:pathLst>
                <a:path extrusionOk="0" h="191" w="369">
                  <a:moveTo>
                    <a:pt x="293" y="0"/>
                  </a:moveTo>
                  <a:cubicBezTo>
                    <a:pt x="257" y="0"/>
                    <a:pt x="208" y="11"/>
                    <a:pt x="158" y="33"/>
                  </a:cubicBezTo>
                  <a:cubicBezTo>
                    <a:pt x="65" y="71"/>
                    <a:pt x="0" y="131"/>
                    <a:pt x="15" y="167"/>
                  </a:cubicBezTo>
                  <a:cubicBezTo>
                    <a:pt x="22" y="183"/>
                    <a:pt x="45" y="191"/>
                    <a:pt x="77" y="191"/>
                  </a:cubicBezTo>
                  <a:cubicBezTo>
                    <a:pt x="113" y="191"/>
                    <a:pt x="161" y="180"/>
                    <a:pt x="211" y="159"/>
                  </a:cubicBezTo>
                  <a:cubicBezTo>
                    <a:pt x="305" y="121"/>
                    <a:pt x="368" y="60"/>
                    <a:pt x="353" y="25"/>
                  </a:cubicBezTo>
                  <a:cubicBezTo>
                    <a:pt x="347" y="9"/>
                    <a:pt x="324" y="0"/>
                    <a:pt x="29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42"/>
            <p:cNvSpPr/>
            <p:nvPr/>
          </p:nvSpPr>
          <p:spPr>
            <a:xfrm>
              <a:off x="5154950" y="5088025"/>
              <a:ext cx="524325" cy="294075"/>
            </a:xfrm>
            <a:custGeom>
              <a:rect b="b" l="l" r="r" t="t"/>
              <a:pathLst>
                <a:path extrusionOk="0" h="11763" w="20973">
                  <a:moveTo>
                    <a:pt x="19571" y="1"/>
                  </a:moveTo>
                  <a:lnTo>
                    <a:pt x="8327" y="1748"/>
                  </a:lnTo>
                  <a:lnTo>
                    <a:pt x="9220" y="7757"/>
                  </a:lnTo>
                  <a:cubicBezTo>
                    <a:pt x="9220" y="7757"/>
                    <a:pt x="0" y="11393"/>
                    <a:pt x="2423" y="11736"/>
                  </a:cubicBezTo>
                  <a:cubicBezTo>
                    <a:pt x="2549" y="11754"/>
                    <a:pt x="2711" y="11762"/>
                    <a:pt x="2905" y="11762"/>
                  </a:cubicBezTo>
                  <a:cubicBezTo>
                    <a:pt x="6031" y="11762"/>
                    <a:pt x="17385" y="9548"/>
                    <a:pt x="20283" y="8932"/>
                  </a:cubicBezTo>
                  <a:lnTo>
                    <a:pt x="20973" y="8778"/>
                  </a:lnTo>
                  <a:lnTo>
                    <a:pt x="195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42"/>
            <p:cNvSpPr/>
            <p:nvPr/>
          </p:nvSpPr>
          <p:spPr>
            <a:xfrm>
              <a:off x="5576975" y="5224925"/>
              <a:ext cx="101400" cy="96200"/>
            </a:xfrm>
            <a:custGeom>
              <a:rect b="b" l="l" r="r" t="t"/>
              <a:pathLst>
                <a:path extrusionOk="0" h="3848" w="4056">
                  <a:moveTo>
                    <a:pt x="3564" y="1"/>
                  </a:moveTo>
                  <a:cubicBezTo>
                    <a:pt x="2603" y="73"/>
                    <a:pt x="1725" y="525"/>
                    <a:pt x="1063" y="1227"/>
                  </a:cubicBezTo>
                  <a:cubicBezTo>
                    <a:pt x="402" y="1929"/>
                    <a:pt x="15" y="2883"/>
                    <a:pt x="1" y="3848"/>
                  </a:cubicBezTo>
                  <a:lnTo>
                    <a:pt x="4055" y="3143"/>
                  </a:lnTo>
                  <a:lnTo>
                    <a:pt x="356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42"/>
            <p:cNvSpPr/>
            <p:nvPr/>
          </p:nvSpPr>
          <p:spPr>
            <a:xfrm>
              <a:off x="5193500" y="5301275"/>
              <a:ext cx="485775" cy="80475"/>
            </a:xfrm>
            <a:custGeom>
              <a:rect b="b" l="l" r="r" t="t"/>
              <a:pathLst>
                <a:path extrusionOk="0" h="3219" w="19431">
                  <a:moveTo>
                    <a:pt x="19374" y="0"/>
                  </a:moveTo>
                  <a:lnTo>
                    <a:pt x="4419" y="2464"/>
                  </a:lnTo>
                  <a:cubicBezTo>
                    <a:pt x="4419" y="2464"/>
                    <a:pt x="3887" y="1168"/>
                    <a:pt x="3252" y="1168"/>
                  </a:cubicBezTo>
                  <a:cubicBezTo>
                    <a:pt x="3234" y="1168"/>
                    <a:pt x="3217" y="1169"/>
                    <a:pt x="3200" y="1171"/>
                  </a:cubicBezTo>
                  <a:cubicBezTo>
                    <a:pt x="3200" y="1171"/>
                    <a:pt x="0" y="2657"/>
                    <a:pt x="504" y="3144"/>
                  </a:cubicBezTo>
                  <a:cubicBezTo>
                    <a:pt x="557" y="3195"/>
                    <a:pt x="745" y="3219"/>
                    <a:pt x="1045" y="3219"/>
                  </a:cubicBezTo>
                  <a:cubicBezTo>
                    <a:pt x="3617" y="3219"/>
                    <a:pt x="14431" y="1483"/>
                    <a:pt x="19431" y="248"/>
                  </a:cubicBezTo>
                  <a:lnTo>
                    <a:pt x="1937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42"/>
            <p:cNvSpPr/>
            <p:nvPr/>
          </p:nvSpPr>
          <p:spPr>
            <a:xfrm>
              <a:off x="5205225" y="5300375"/>
              <a:ext cx="477025" cy="74850"/>
            </a:xfrm>
            <a:custGeom>
              <a:rect b="b" l="l" r="r" t="t"/>
              <a:pathLst>
                <a:path extrusionOk="0" h="2994" w="19081">
                  <a:moveTo>
                    <a:pt x="19072" y="0"/>
                  </a:moveTo>
                  <a:cubicBezTo>
                    <a:pt x="19051" y="0"/>
                    <a:pt x="18987" y="9"/>
                    <a:pt x="18884" y="25"/>
                  </a:cubicBezTo>
                  <a:lnTo>
                    <a:pt x="18329" y="119"/>
                  </a:lnTo>
                  <a:lnTo>
                    <a:pt x="16292" y="483"/>
                  </a:lnTo>
                  <a:cubicBezTo>
                    <a:pt x="14571" y="790"/>
                    <a:pt x="12195" y="1201"/>
                    <a:pt x="9559" y="1614"/>
                  </a:cubicBezTo>
                  <a:cubicBezTo>
                    <a:pt x="6925" y="2026"/>
                    <a:pt x="4535" y="2364"/>
                    <a:pt x="2803" y="2598"/>
                  </a:cubicBezTo>
                  <a:cubicBezTo>
                    <a:pt x="1994" y="2707"/>
                    <a:pt x="1309" y="2800"/>
                    <a:pt x="751" y="2876"/>
                  </a:cubicBezTo>
                  <a:lnTo>
                    <a:pt x="195" y="2955"/>
                  </a:lnTo>
                  <a:cubicBezTo>
                    <a:pt x="67" y="2975"/>
                    <a:pt x="1" y="2989"/>
                    <a:pt x="2" y="2992"/>
                  </a:cubicBezTo>
                  <a:cubicBezTo>
                    <a:pt x="2" y="2993"/>
                    <a:pt x="8" y="2994"/>
                    <a:pt x="19" y="2994"/>
                  </a:cubicBezTo>
                  <a:cubicBezTo>
                    <a:pt x="46" y="2994"/>
                    <a:pt x="107" y="2990"/>
                    <a:pt x="198" y="2983"/>
                  </a:cubicBezTo>
                  <a:lnTo>
                    <a:pt x="758" y="2929"/>
                  </a:lnTo>
                  <a:cubicBezTo>
                    <a:pt x="1317" y="2865"/>
                    <a:pt x="2005" y="2788"/>
                    <a:pt x="2816" y="2695"/>
                  </a:cubicBezTo>
                  <a:cubicBezTo>
                    <a:pt x="4551" y="2485"/>
                    <a:pt x="6946" y="2164"/>
                    <a:pt x="9582" y="1750"/>
                  </a:cubicBezTo>
                  <a:cubicBezTo>
                    <a:pt x="12216" y="1337"/>
                    <a:pt x="14594" y="910"/>
                    <a:pt x="16310" y="580"/>
                  </a:cubicBezTo>
                  <a:lnTo>
                    <a:pt x="18340" y="173"/>
                  </a:lnTo>
                  <a:lnTo>
                    <a:pt x="18891" y="52"/>
                  </a:lnTo>
                  <a:cubicBezTo>
                    <a:pt x="19015" y="23"/>
                    <a:pt x="19081" y="6"/>
                    <a:pt x="19080" y="2"/>
                  </a:cubicBezTo>
                  <a:cubicBezTo>
                    <a:pt x="19080" y="1"/>
                    <a:pt x="19077" y="0"/>
                    <a:pt x="190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42"/>
            <p:cNvSpPr/>
            <p:nvPr/>
          </p:nvSpPr>
          <p:spPr>
            <a:xfrm>
              <a:off x="5270475" y="5327350"/>
              <a:ext cx="35150" cy="39900"/>
            </a:xfrm>
            <a:custGeom>
              <a:rect b="b" l="l" r="r" t="t"/>
              <a:pathLst>
                <a:path extrusionOk="0" h="1596" w="1406">
                  <a:moveTo>
                    <a:pt x="33" y="0"/>
                  </a:moveTo>
                  <a:cubicBezTo>
                    <a:pt x="23" y="0"/>
                    <a:pt x="18" y="2"/>
                    <a:pt x="18" y="5"/>
                  </a:cubicBezTo>
                  <a:cubicBezTo>
                    <a:pt x="0" y="44"/>
                    <a:pt x="459" y="228"/>
                    <a:pt x="837" y="679"/>
                  </a:cubicBezTo>
                  <a:cubicBezTo>
                    <a:pt x="1217" y="1118"/>
                    <a:pt x="1327" y="1595"/>
                    <a:pt x="1369" y="1595"/>
                  </a:cubicBezTo>
                  <a:cubicBezTo>
                    <a:pt x="1370" y="1595"/>
                    <a:pt x="1370" y="1595"/>
                    <a:pt x="1371" y="1595"/>
                  </a:cubicBezTo>
                  <a:cubicBezTo>
                    <a:pt x="1371" y="1595"/>
                    <a:pt x="1371" y="1595"/>
                    <a:pt x="1371" y="1595"/>
                  </a:cubicBezTo>
                  <a:cubicBezTo>
                    <a:pt x="1406" y="1595"/>
                    <a:pt x="1352" y="1066"/>
                    <a:pt x="941" y="590"/>
                  </a:cubicBezTo>
                  <a:cubicBezTo>
                    <a:pt x="575" y="154"/>
                    <a:pt x="121"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42"/>
            <p:cNvSpPr/>
            <p:nvPr/>
          </p:nvSpPr>
          <p:spPr>
            <a:xfrm>
              <a:off x="5361900" y="5291050"/>
              <a:ext cx="19950" cy="21225"/>
            </a:xfrm>
            <a:custGeom>
              <a:rect b="b" l="l" r="r" t="t"/>
              <a:pathLst>
                <a:path extrusionOk="0" h="849" w="798">
                  <a:moveTo>
                    <a:pt x="36" y="1"/>
                  </a:moveTo>
                  <a:cubicBezTo>
                    <a:pt x="33" y="1"/>
                    <a:pt x="30" y="2"/>
                    <a:pt x="28" y="3"/>
                  </a:cubicBezTo>
                  <a:cubicBezTo>
                    <a:pt x="0" y="28"/>
                    <a:pt x="142" y="237"/>
                    <a:pt x="347" y="470"/>
                  </a:cubicBezTo>
                  <a:cubicBezTo>
                    <a:pt x="538" y="687"/>
                    <a:pt x="716" y="849"/>
                    <a:pt x="761" y="849"/>
                  </a:cubicBezTo>
                  <a:cubicBezTo>
                    <a:pt x="764" y="849"/>
                    <a:pt x="766" y="848"/>
                    <a:pt x="768" y="846"/>
                  </a:cubicBezTo>
                  <a:cubicBezTo>
                    <a:pt x="797" y="821"/>
                    <a:pt x="654" y="612"/>
                    <a:pt x="450" y="379"/>
                  </a:cubicBezTo>
                  <a:cubicBezTo>
                    <a:pt x="260" y="161"/>
                    <a:pt x="82"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42"/>
            <p:cNvSpPr/>
            <p:nvPr/>
          </p:nvSpPr>
          <p:spPr>
            <a:xfrm>
              <a:off x="5381475" y="5283425"/>
              <a:ext cx="21050" cy="13350"/>
            </a:xfrm>
            <a:custGeom>
              <a:rect b="b" l="l" r="r" t="t"/>
              <a:pathLst>
                <a:path extrusionOk="0" h="534" w="842">
                  <a:moveTo>
                    <a:pt x="38" y="0"/>
                  </a:moveTo>
                  <a:cubicBezTo>
                    <a:pt x="30" y="0"/>
                    <a:pt x="24" y="2"/>
                    <a:pt x="21" y="6"/>
                  </a:cubicBezTo>
                  <a:cubicBezTo>
                    <a:pt x="0" y="39"/>
                    <a:pt x="162" y="182"/>
                    <a:pt x="384" y="325"/>
                  </a:cubicBezTo>
                  <a:cubicBezTo>
                    <a:pt x="574" y="450"/>
                    <a:pt x="746" y="534"/>
                    <a:pt x="803" y="534"/>
                  </a:cubicBezTo>
                  <a:cubicBezTo>
                    <a:pt x="812" y="534"/>
                    <a:pt x="818" y="532"/>
                    <a:pt x="821" y="527"/>
                  </a:cubicBezTo>
                  <a:cubicBezTo>
                    <a:pt x="841" y="496"/>
                    <a:pt x="679" y="353"/>
                    <a:pt x="459" y="209"/>
                  </a:cubicBezTo>
                  <a:cubicBezTo>
                    <a:pt x="267" y="85"/>
                    <a:pt x="95"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42"/>
            <p:cNvSpPr/>
            <p:nvPr/>
          </p:nvSpPr>
          <p:spPr>
            <a:xfrm>
              <a:off x="5382750" y="5267300"/>
              <a:ext cx="29675" cy="6000"/>
            </a:xfrm>
            <a:custGeom>
              <a:rect b="b" l="l" r="r" t="t"/>
              <a:pathLst>
                <a:path extrusionOk="0" h="240" w="1187">
                  <a:moveTo>
                    <a:pt x="1068" y="1"/>
                  </a:moveTo>
                  <a:cubicBezTo>
                    <a:pt x="959" y="1"/>
                    <a:pt x="781" y="18"/>
                    <a:pt x="582" y="52"/>
                  </a:cubicBezTo>
                  <a:cubicBezTo>
                    <a:pt x="259" y="106"/>
                    <a:pt x="1" y="181"/>
                    <a:pt x="7" y="219"/>
                  </a:cubicBezTo>
                  <a:cubicBezTo>
                    <a:pt x="10" y="233"/>
                    <a:pt x="50" y="239"/>
                    <a:pt x="117" y="239"/>
                  </a:cubicBezTo>
                  <a:cubicBezTo>
                    <a:pt x="226" y="239"/>
                    <a:pt x="405" y="221"/>
                    <a:pt x="605" y="187"/>
                  </a:cubicBezTo>
                  <a:cubicBezTo>
                    <a:pt x="929" y="134"/>
                    <a:pt x="1187" y="60"/>
                    <a:pt x="1180" y="22"/>
                  </a:cubicBezTo>
                  <a:cubicBezTo>
                    <a:pt x="1178" y="8"/>
                    <a:pt x="1136" y="1"/>
                    <a:pt x="10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42"/>
            <p:cNvSpPr/>
            <p:nvPr/>
          </p:nvSpPr>
          <p:spPr>
            <a:xfrm>
              <a:off x="5381350" y="5248175"/>
              <a:ext cx="33375" cy="8900"/>
            </a:xfrm>
            <a:custGeom>
              <a:rect b="b" l="l" r="r" t="t"/>
              <a:pathLst>
                <a:path extrusionOk="0" h="356" w="1335">
                  <a:moveTo>
                    <a:pt x="1297" y="1"/>
                  </a:moveTo>
                  <a:cubicBezTo>
                    <a:pt x="1225" y="1"/>
                    <a:pt x="971" y="94"/>
                    <a:pt x="659" y="165"/>
                  </a:cubicBezTo>
                  <a:cubicBezTo>
                    <a:pt x="303" y="251"/>
                    <a:pt x="2" y="275"/>
                    <a:pt x="2" y="316"/>
                  </a:cubicBezTo>
                  <a:cubicBezTo>
                    <a:pt x="1" y="335"/>
                    <a:pt x="93" y="355"/>
                    <a:pt x="238" y="355"/>
                  </a:cubicBezTo>
                  <a:cubicBezTo>
                    <a:pt x="361" y="355"/>
                    <a:pt x="520" y="341"/>
                    <a:pt x="692" y="300"/>
                  </a:cubicBezTo>
                  <a:cubicBezTo>
                    <a:pt x="1069" y="213"/>
                    <a:pt x="1335" y="40"/>
                    <a:pt x="1317" y="7"/>
                  </a:cubicBezTo>
                  <a:cubicBezTo>
                    <a:pt x="1314" y="3"/>
                    <a:pt x="1308" y="1"/>
                    <a:pt x="129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42"/>
            <p:cNvSpPr/>
            <p:nvPr/>
          </p:nvSpPr>
          <p:spPr>
            <a:xfrm>
              <a:off x="5311575" y="5269075"/>
              <a:ext cx="56225" cy="25425"/>
            </a:xfrm>
            <a:custGeom>
              <a:rect b="b" l="l" r="r" t="t"/>
              <a:pathLst>
                <a:path extrusionOk="0" h="1017" w="2249">
                  <a:moveTo>
                    <a:pt x="876" y="134"/>
                  </a:moveTo>
                  <a:cubicBezTo>
                    <a:pt x="942" y="134"/>
                    <a:pt x="1005" y="139"/>
                    <a:pt x="1064" y="147"/>
                  </a:cubicBezTo>
                  <a:cubicBezTo>
                    <a:pt x="1315" y="181"/>
                    <a:pt x="1552" y="287"/>
                    <a:pt x="1744" y="452"/>
                  </a:cubicBezTo>
                  <a:cubicBezTo>
                    <a:pt x="1888" y="577"/>
                    <a:pt x="1983" y="704"/>
                    <a:pt x="2046" y="805"/>
                  </a:cubicBezTo>
                  <a:lnTo>
                    <a:pt x="2046" y="805"/>
                  </a:lnTo>
                  <a:cubicBezTo>
                    <a:pt x="1948" y="810"/>
                    <a:pt x="1816" y="816"/>
                    <a:pt x="1657" y="816"/>
                  </a:cubicBezTo>
                  <a:cubicBezTo>
                    <a:pt x="1614" y="816"/>
                    <a:pt x="1570" y="816"/>
                    <a:pt x="1524" y="815"/>
                  </a:cubicBezTo>
                  <a:cubicBezTo>
                    <a:pt x="1264" y="809"/>
                    <a:pt x="1005" y="782"/>
                    <a:pt x="749" y="737"/>
                  </a:cubicBezTo>
                  <a:cubicBezTo>
                    <a:pt x="609" y="707"/>
                    <a:pt x="446" y="686"/>
                    <a:pt x="316" y="627"/>
                  </a:cubicBezTo>
                  <a:cubicBezTo>
                    <a:pt x="177" y="571"/>
                    <a:pt x="111" y="443"/>
                    <a:pt x="212" y="340"/>
                  </a:cubicBezTo>
                  <a:cubicBezTo>
                    <a:pt x="383" y="189"/>
                    <a:pt x="643" y="134"/>
                    <a:pt x="876" y="134"/>
                  </a:cubicBezTo>
                  <a:close/>
                  <a:moveTo>
                    <a:pt x="856" y="1"/>
                  </a:moveTo>
                  <a:cubicBezTo>
                    <a:pt x="611" y="1"/>
                    <a:pt x="352" y="70"/>
                    <a:pt x="110" y="248"/>
                  </a:cubicBezTo>
                  <a:cubicBezTo>
                    <a:pt x="38" y="319"/>
                    <a:pt x="1" y="448"/>
                    <a:pt x="46" y="554"/>
                  </a:cubicBezTo>
                  <a:cubicBezTo>
                    <a:pt x="91" y="659"/>
                    <a:pt x="181" y="714"/>
                    <a:pt x="260" y="750"/>
                  </a:cubicBezTo>
                  <a:cubicBezTo>
                    <a:pt x="427" y="820"/>
                    <a:pt x="580" y="834"/>
                    <a:pt x="728" y="862"/>
                  </a:cubicBezTo>
                  <a:cubicBezTo>
                    <a:pt x="949" y="897"/>
                    <a:pt x="1173" y="914"/>
                    <a:pt x="1397" y="914"/>
                  </a:cubicBezTo>
                  <a:cubicBezTo>
                    <a:pt x="1439" y="914"/>
                    <a:pt x="1482" y="913"/>
                    <a:pt x="1524" y="912"/>
                  </a:cubicBezTo>
                  <a:cubicBezTo>
                    <a:pt x="1763" y="904"/>
                    <a:pt x="1951" y="879"/>
                    <a:pt x="2076" y="854"/>
                  </a:cubicBezTo>
                  <a:lnTo>
                    <a:pt x="2076" y="854"/>
                  </a:lnTo>
                  <a:cubicBezTo>
                    <a:pt x="2132" y="952"/>
                    <a:pt x="2155" y="1017"/>
                    <a:pt x="2167" y="1017"/>
                  </a:cubicBezTo>
                  <a:cubicBezTo>
                    <a:pt x="2168" y="1017"/>
                    <a:pt x="2169" y="1017"/>
                    <a:pt x="2169" y="1016"/>
                  </a:cubicBezTo>
                  <a:cubicBezTo>
                    <a:pt x="2177" y="1014"/>
                    <a:pt x="2169" y="951"/>
                    <a:pt x="2128" y="843"/>
                  </a:cubicBezTo>
                  <a:lnTo>
                    <a:pt x="2128" y="843"/>
                  </a:lnTo>
                  <a:cubicBezTo>
                    <a:pt x="2207" y="825"/>
                    <a:pt x="2249" y="810"/>
                    <a:pt x="2247" y="804"/>
                  </a:cubicBezTo>
                  <a:cubicBezTo>
                    <a:pt x="2247" y="799"/>
                    <a:pt x="2234" y="797"/>
                    <a:pt x="2209" y="797"/>
                  </a:cubicBezTo>
                  <a:cubicBezTo>
                    <a:pt x="2186" y="797"/>
                    <a:pt x="2153" y="799"/>
                    <a:pt x="2111" y="801"/>
                  </a:cubicBezTo>
                  <a:lnTo>
                    <a:pt x="2111" y="801"/>
                  </a:lnTo>
                  <a:cubicBezTo>
                    <a:pt x="2039" y="642"/>
                    <a:pt x="1936" y="498"/>
                    <a:pt x="1809" y="380"/>
                  </a:cubicBezTo>
                  <a:cubicBezTo>
                    <a:pt x="1616" y="183"/>
                    <a:pt x="1254" y="1"/>
                    <a:pt x="85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42"/>
            <p:cNvSpPr/>
            <p:nvPr/>
          </p:nvSpPr>
          <p:spPr>
            <a:xfrm>
              <a:off x="5359000" y="5253050"/>
              <a:ext cx="23725" cy="37750"/>
            </a:xfrm>
            <a:custGeom>
              <a:rect b="b" l="l" r="r" t="t"/>
              <a:pathLst>
                <a:path extrusionOk="0" h="1510" w="949">
                  <a:moveTo>
                    <a:pt x="672" y="0"/>
                  </a:moveTo>
                  <a:cubicBezTo>
                    <a:pt x="670" y="0"/>
                    <a:pt x="668" y="0"/>
                    <a:pt x="666" y="0"/>
                  </a:cubicBezTo>
                  <a:cubicBezTo>
                    <a:pt x="355" y="36"/>
                    <a:pt x="225" y="282"/>
                    <a:pt x="123" y="462"/>
                  </a:cubicBezTo>
                  <a:cubicBezTo>
                    <a:pt x="40" y="636"/>
                    <a:pt x="0" y="828"/>
                    <a:pt x="8" y="1021"/>
                  </a:cubicBezTo>
                  <a:cubicBezTo>
                    <a:pt x="24" y="1342"/>
                    <a:pt x="152" y="1510"/>
                    <a:pt x="168" y="1510"/>
                  </a:cubicBezTo>
                  <a:cubicBezTo>
                    <a:pt x="168" y="1510"/>
                    <a:pt x="169" y="1510"/>
                    <a:pt x="169" y="1509"/>
                  </a:cubicBezTo>
                  <a:cubicBezTo>
                    <a:pt x="192" y="1501"/>
                    <a:pt x="95" y="1325"/>
                    <a:pt x="106" y="1021"/>
                  </a:cubicBezTo>
                  <a:cubicBezTo>
                    <a:pt x="112" y="846"/>
                    <a:pt x="156" y="675"/>
                    <a:pt x="237" y="519"/>
                  </a:cubicBezTo>
                  <a:cubicBezTo>
                    <a:pt x="324" y="358"/>
                    <a:pt x="480" y="150"/>
                    <a:pt x="664" y="138"/>
                  </a:cubicBezTo>
                  <a:cubicBezTo>
                    <a:pt x="851" y="143"/>
                    <a:pt x="825" y="428"/>
                    <a:pt x="750" y="596"/>
                  </a:cubicBezTo>
                  <a:cubicBezTo>
                    <a:pt x="689" y="764"/>
                    <a:pt x="610" y="925"/>
                    <a:pt x="515" y="1076"/>
                  </a:cubicBezTo>
                  <a:cubicBezTo>
                    <a:pt x="352" y="1336"/>
                    <a:pt x="213" y="1473"/>
                    <a:pt x="228" y="1489"/>
                  </a:cubicBezTo>
                  <a:cubicBezTo>
                    <a:pt x="229" y="1489"/>
                    <a:pt x="229" y="1490"/>
                    <a:pt x="230" y="1490"/>
                  </a:cubicBezTo>
                  <a:cubicBezTo>
                    <a:pt x="254" y="1490"/>
                    <a:pt x="413" y="1376"/>
                    <a:pt x="595" y="1131"/>
                  </a:cubicBezTo>
                  <a:cubicBezTo>
                    <a:pt x="707" y="980"/>
                    <a:pt x="799" y="815"/>
                    <a:pt x="869" y="642"/>
                  </a:cubicBezTo>
                  <a:cubicBezTo>
                    <a:pt x="908" y="545"/>
                    <a:pt x="948" y="428"/>
                    <a:pt x="941" y="299"/>
                  </a:cubicBezTo>
                  <a:cubicBezTo>
                    <a:pt x="949" y="175"/>
                    <a:pt x="840" y="0"/>
                    <a:pt x="6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42"/>
            <p:cNvSpPr/>
            <p:nvPr/>
          </p:nvSpPr>
          <p:spPr>
            <a:xfrm>
              <a:off x="5576000" y="5223975"/>
              <a:ext cx="88550" cy="95475"/>
            </a:xfrm>
            <a:custGeom>
              <a:rect b="b" l="l" r="r" t="t"/>
              <a:pathLst>
                <a:path extrusionOk="0" h="3819" w="3542">
                  <a:moveTo>
                    <a:pt x="3336" y="0"/>
                  </a:moveTo>
                  <a:cubicBezTo>
                    <a:pt x="3328" y="0"/>
                    <a:pt x="3320" y="0"/>
                    <a:pt x="3311" y="0"/>
                  </a:cubicBezTo>
                  <a:cubicBezTo>
                    <a:pt x="3163" y="2"/>
                    <a:pt x="2948" y="22"/>
                    <a:pt x="2689" y="81"/>
                  </a:cubicBezTo>
                  <a:cubicBezTo>
                    <a:pt x="2176" y="195"/>
                    <a:pt x="1472" y="506"/>
                    <a:pt x="916" y="1112"/>
                  </a:cubicBezTo>
                  <a:cubicBezTo>
                    <a:pt x="361" y="1718"/>
                    <a:pt x="109" y="2445"/>
                    <a:pt x="39" y="2967"/>
                  </a:cubicBezTo>
                  <a:cubicBezTo>
                    <a:pt x="2" y="3230"/>
                    <a:pt x="0" y="3444"/>
                    <a:pt x="11" y="3592"/>
                  </a:cubicBezTo>
                  <a:cubicBezTo>
                    <a:pt x="22" y="3738"/>
                    <a:pt x="39" y="3818"/>
                    <a:pt x="47" y="3818"/>
                  </a:cubicBezTo>
                  <a:cubicBezTo>
                    <a:pt x="47" y="3818"/>
                    <a:pt x="47" y="3818"/>
                    <a:pt x="47" y="3818"/>
                  </a:cubicBezTo>
                  <a:cubicBezTo>
                    <a:pt x="73" y="3818"/>
                    <a:pt x="39" y="3492"/>
                    <a:pt x="136" y="2983"/>
                  </a:cubicBezTo>
                  <a:cubicBezTo>
                    <a:pt x="228" y="2478"/>
                    <a:pt x="485" y="1785"/>
                    <a:pt x="1018" y="1205"/>
                  </a:cubicBezTo>
                  <a:cubicBezTo>
                    <a:pt x="1551" y="626"/>
                    <a:pt x="2219" y="310"/>
                    <a:pt x="2714" y="175"/>
                  </a:cubicBezTo>
                  <a:cubicBezTo>
                    <a:pt x="3214" y="37"/>
                    <a:pt x="3541" y="43"/>
                    <a:pt x="3540" y="17"/>
                  </a:cubicBezTo>
                  <a:cubicBezTo>
                    <a:pt x="3540" y="8"/>
                    <a:pt x="3467" y="0"/>
                    <a:pt x="33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42"/>
            <p:cNvSpPr/>
            <p:nvPr/>
          </p:nvSpPr>
          <p:spPr>
            <a:xfrm>
              <a:off x="5616150" y="5111950"/>
              <a:ext cx="21400" cy="115325"/>
            </a:xfrm>
            <a:custGeom>
              <a:rect b="b" l="l" r="r" t="t"/>
              <a:pathLst>
                <a:path extrusionOk="0" h="4613" w="856">
                  <a:moveTo>
                    <a:pt x="39" y="1"/>
                  </a:moveTo>
                  <a:cubicBezTo>
                    <a:pt x="39" y="1"/>
                    <a:pt x="39" y="1"/>
                    <a:pt x="38" y="1"/>
                  </a:cubicBezTo>
                  <a:cubicBezTo>
                    <a:pt x="1" y="7"/>
                    <a:pt x="145" y="1043"/>
                    <a:pt x="361" y="2318"/>
                  </a:cubicBezTo>
                  <a:cubicBezTo>
                    <a:pt x="575" y="3588"/>
                    <a:pt x="780" y="4612"/>
                    <a:pt x="818" y="4612"/>
                  </a:cubicBezTo>
                  <a:cubicBezTo>
                    <a:pt x="818" y="4612"/>
                    <a:pt x="818" y="4612"/>
                    <a:pt x="818" y="4612"/>
                  </a:cubicBezTo>
                  <a:cubicBezTo>
                    <a:pt x="856" y="4606"/>
                    <a:pt x="712" y="3569"/>
                    <a:pt x="496" y="2295"/>
                  </a:cubicBezTo>
                  <a:cubicBezTo>
                    <a:pt x="282" y="1025"/>
                    <a:pt x="77" y="1"/>
                    <a:pt x="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42"/>
            <p:cNvSpPr/>
            <p:nvPr/>
          </p:nvSpPr>
          <p:spPr>
            <a:xfrm>
              <a:off x="5455250" y="5299100"/>
              <a:ext cx="82375" cy="14200"/>
            </a:xfrm>
            <a:custGeom>
              <a:rect b="b" l="l" r="r" t="t"/>
              <a:pathLst>
                <a:path extrusionOk="0" h="568" w="3295">
                  <a:moveTo>
                    <a:pt x="3261" y="0"/>
                  </a:moveTo>
                  <a:cubicBezTo>
                    <a:pt x="3132" y="0"/>
                    <a:pt x="2462" y="154"/>
                    <a:pt x="1646" y="288"/>
                  </a:cubicBezTo>
                  <a:cubicBezTo>
                    <a:pt x="742" y="439"/>
                    <a:pt x="1" y="509"/>
                    <a:pt x="4" y="549"/>
                  </a:cubicBezTo>
                  <a:cubicBezTo>
                    <a:pt x="4" y="560"/>
                    <a:pt x="74" y="567"/>
                    <a:pt x="196" y="567"/>
                  </a:cubicBezTo>
                  <a:cubicBezTo>
                    <a:pt x="476" y="567"/>
                    <a:pt x="1033" y="531"/>
                    <a:pt x="1668" y="424"/>
                  </a:cubicBezTo>
                  <a:cubicBezTo>
                    <a:pt x="2580" y="274"/>
                    <a:pt x="3294" y="40"/>
                    <a:pt x="3284" y="6"/>
                  </a:cubicBezTo>
                  <a:cubicBezTo>
                    <a:pt x="3283" y="2"/>
                    <a:pt x="3275" y="0"/>
                    <a:pt x="32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42"/>
            <p:cNvSpPr/>
            <p:nvPr/>
          </p:nvSpPr>
          <p:spPr>
            <a:xfrm>
              <a:off x="5585550" y="5290450"/>
              <a:ext cx="7675" cy="17225"/>
            </a:xfrm>
            <a:custGeom>
              <a:rect b="b" l="l" r="r" t="t"/>
              <a:pathLst>
                <a:path extrusionOk="0" h="689" w="307">
                  <a:moveTo>
                    <a:pt x="267" y="1"/>
                  </a:moveTo>
                  <a:cubicBezTo>
                    <a:pt x="227" y="1"/>
                    <a:pt x="112" y="122"/>
                    <a:pt x="59" y="313"/>
                  </a:cubicBezTo>
                  <a:cubicBezTo>
                    <a:pt x="0" y="517"/>
                    <a:pt x="47" y="689"/>
                    <a:pt x="84" y="689"/>
                  </a:cubicBezTo>
                  <a:cubicBezTo>
                    <a:pt x="84" y="689"/>
                    <a:pt x="85" y="689"/>
                    <a:pt x="85" y="689"/>
                  </a:cubicBezTo>
                  <a:cubicBezTo>
                    <a:pt x="124" y="685"/>
                    <a:pt x="139" y="529"/>
                    <a:pt x="191" y="349"/>
                  </a:cubicBezTo>
                  <a:cubicBezTo>
                    <a:pt x="239" y="169"/>
                    <a:pt x="307" y="27"/>
                    <a:pt x="276" y="4"/>
                  </a:cubicBezTo>
                  <a:cubicBezTo>
                    <a:pt x="273" y="2"/>
                    <a:pt x="270" y="1"/>
                    <a:pt x="2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42"/>
            <p:cNvSpPr/>
            <p:nvPr/>
          </p:nvSpPr>
          <p:spPr>
            <a:xfrm>
              <a:off x="5599525" y="5261375"/>
              <a:ext cx="10425" cy="12500"/>
            </a:xfrm>
            <a:custGeom>
              <a:rect b="b" l="l" r="r" t="t"/>
              <a:pathLst>
                <a:path extrusionOk="0" h="500" w="417">
                  <a:moveTo>
                    <a:pt x="374" y="0"/>
                  </a:moveTo>
                  <a:cubicBezTo>
                    <a:pt x="334" y="0"/>
                    <a:pt x="240" y="87"/>
                    <a:pt x="153" y="210"/>
                  </a:cubicBezTo>
                  <a:cubicBezTo>
                    <a:pt x="55" y="346"/>
                    <a:pt x="0" y="475"/>
                    <a:pt x="31" y="496"/>
                  </a:cubicBezTo>
                  <a:cubicBezTo>
                    <a:pt x="34" y="499"/>
                    <a:pt x="38" y="500"/>
                    <a:pt x="43" y="500"/>
                  </a:cubicBezTo>
                  <a:cubicBezTo>
                    <a:pt x="84" y="500"/>
                    <a:pt x="177" y="413"/>
                    <a:pt x="264" y="290"/>
                  </a:cubicBezTo>
                  <a:cubicBezTo>
                    <a:pt x="362" y="154"/>
                    <a:pt x="417" y="26"/>
                    <a:pt x="386" y="3"/>
                  </a:cubicBezTo>
                  <a:cubicBezTo>
                    <a:pt x="383" y="1"/>
                    <a:pt x="379" y="0"/>
                    <a:pt x="37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42"/>
            <p:cNvSpPr/>
            <p:nvPr/>
          </p:nvSpPr>
          <p:spPr>
            <a:xfrm>
              <a:off x="5621100" y="5244000"/>
              <a:ext cx="16025" cy="8975"/>
            </a:xfrm>
            <a:custGeom>
              <a:rect b="b" l="l" r="r" t="t"/>
              <a:pathLst>
                <a:path extrusionOk="0" h="359" w="641">
                  <a:moveTo>
                    <a:pt x="512" y="1"/>
                  </a:moveTo>
                  <a:cubicBezTo>
                    <a:pt x="444" y="1"/>
                    <a:pt x="356" y="17"/>
                    <a:pt x="265" y="64"/>
                  </a:cubicBezTo>
                  <a:cubicBezTo>
                    <a:pt x="70" y="165"/>
                    <a:pt x="1" y="340"/>
                    <a:pt x="34" y="356"/>
                  </a:cubicBezTo>
                  <a:cubicBezTo>
                    <a:pt x="37" y="358"/>
                    <a:pt x="40" y="359"/>
                    <a:pt x="44" y="359"/>
                  </a:cubicBezTo>
                  <a:cubicBezTo>
                    <a:pt x="86" y="359"/>
                    <a:pt x="185" y="260"/>
                    <a:pt x="329" y="186"/>
                  </a:cubicBezTo>
                  <a:cubicBezTo>
                    <a:pt x="486" y="102"/>
                    <a:pt x="635" y="81"/>
                    <a:pt x="637" y="41"/>
                  </a:cubicBezTo>
                  <a:cubicBezTo>
                    <a:pt x="640" y="22"/>
                    <a:pt x="590" y="1"/>
                    <a:pt x="5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42"/>
            <p:cNvSpPr/>
            <p:nvPr/>
          </p:nvSpPr>
          <p:spPr>
            <a:xfrm>
              <a:off x="5648900" y="5235700"/>
              <a:ext cx="8900" cy="5500"/>
            </a:xfrm>
            <a:custGeom>
              <a:rect b="b" l="l" r="r" t="t"/>
              <a:pathLst>
                <a:path extrusionOk="0" h="220" w="356">
                  <a:moveTo>
                    <a:pt x="291" y="1"/>
                  </a:moveTo>
                  <a:cubicBezTo>
                    <a:pt x="253" y="1"/>
                    <a:pt x="199" y="18"/>
                    <a:pt x="143" y="50"/>
                  </a:cubicBezTo>
                  <a:cubicBezTo>
                    <a:pt x="56" y="102"/>
                    <a:pt x="0" y="169"/>
                    <a:pt x="19" y="202"/>
                  </a:cubicBezTo>
                  <a:cubicBezTo>
                    <a:pt x="26" y="214"/>
                    <a:pt x="42" y="220"/>
                    <a:pt x="63" y="220"/>
                  </a:cubicBezTo>
                  <a:cubicBezTo>
                    <a:pt x="101" y="220"/>
                    <a:pt x="157" y="202"/>
                    <a:pt x="213" y="170"/>
                  </a:cubicBezTo>
                  <a:cubicBezTo>
                    <a:pt x="300" y="119"/>
                    <a:pt x="356" y="51"/>
                    <a:pt x="336" y="19"/>
                  </a:cubicBezTo>
                  <a:cubicBezTo>
                    <a:pt x="329" y="7"/>
                    <a:pt x="313" y="1"/>
                    <a:pt x="29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42"/>
            <p:cNvSpPr/>
            <p:nvPr/>
          </p:nvSpPr>
          <p:spPr>
            <a:xfrm>
              <a:off x="5404850" y="2386250"/>
              <a:ext cx="95275" cy="80400"/>
            </a:xfrm>
            <a:custGeom>
              <a:rect b="b" l="l" r="r" t="t"/>
              <a:pathLst>
                <a:path extrusionOk="0" h="3216" w="3811">
                  <a:moveTo>
                    <a:pt x="1386" y="0"/>
                  </a:moveTo>
                  <a:cubicBezTo>
                    <a:pt x="1032" y="0"/>
                    <a:pt x="713" y="120"/>
                    <a:pt x="497" y="365"/>
                  </a:cubicBezTo>
                  <a:cubicBezTo>
                    <a:pt x="1" y="929"/>
                    <a:pt x="228" y="1941"/>
                    <a:pt x="1006" y="2628"/>
                  </a:cubicBezTo>
                  <a:cubicBezTo>
                    <a:pt x="1445" y="3015"/>
                    <a:pt x="1965" y="3215"/>
                    <a:pt x="2424" y="3215"/>
                  </a:cubicBezTo>
                  <a:cubicBezTo>
                    <a:pt x="2779" y="3215"/>
                    <a:pt x="3097" y="3096"/>
                    <a:pt x="3314" y="2850"/>
                  </a:cubicBezTo>
                  <a:cubicBezTo>
                    <a:pt x="3810" y="2287"/>
                    <a:pt x="3582" y="1274"/>
                    <a:pt x="2805" y="588"/>
                  </a:cubicBezTo>
                  <a:cubicBezTo>
                    <a:pt x="2366" y="201"/>
                    <a:pt x="1846" y="0"/>
                    <a:pt x="1386"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42"/>
            <p:cNvSpPr/>
            <p:nvPr/>
          </p:nvSpPr>
          <p:spPr>
            <a:xfrm>
              <a:off x="4381750" y="2417375"/>
              <a:ext cx="1301800" cy="2823825"/>
            </a:xfrm>
            <a:custGeom>
              <a:rect b="b" l="l" r="r" t="t"/>
              <a:pathLst>
                <a:path extrusionOk="0" h="112953" w="52072">
                  <a:moveTo>
                    <a:pt x="28575" y="0"/>
                  </a:moveTo>
                  <a:lnTo>
                    <a:pt x="4703" y="1121"/>
                  </a:lnTo>
                  <a:cubicBezTo>
                    <a:pt x="4703" y="1121"/>
                    <a:pt x="2034" y="10143"/>
                    <a:pt x="1018" y="12741"/>
                  </a:cubicBezTo>
                  <a:cubicBezTo>
                    <a:pt x="1" y="15338"/>
                    <a:pt x="11385" y="112953"/>
                    <a:pt x="11385" y="112953"/>
                  </a:cubicBezTo>
                  <a:lnTo>
                    <a:pt x="25705" y="111757"/>
                  </a:lnTo>
                  <a:lnTo>
                    <a:pt x="17754" y="19528"/>
                  </a:lnTo>
                  <a:lnTo>
                    <a:pt x="37519" y="112430"/>
                  </a:lnTo>
                  <a:lnTo>
                    <a:pt x="52072" y="111548"/>
                  </a:lnTo>
                  <a:cubicBezTo>
                    <a:pt x="52072" y="111548"/>
                    <a:pt x="36229" y="16577"/>
                    <a:pt x="35374" y="12984"/>
                  </a:cubicBezTo>
                  <a:cubicBezTo>
                    <a:pt x="34518" y="9389"/>
                    <a:pt x="28575" y="0"/>
                    <a:pt x="285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42"/>
            <p:cNvSpPr/>
            <p:nvPr/>
          </p:nvSpPr>
          <p:spPr>
            <a:xfrm>
              <a:off x="4734925" y="2447350"/>
              <a:ext cx="87800" cy="448800"/>
            </a:xfrm>
            <a:custGeom>
              <a:rect b="b" l="l" r="r" t="t"/>
              <a:pathLst>
                <a:path extrusionOk="0" h="17952" w="3512">
                  <a:moveTo>
                    <a:pt x="21" y="1"/>
                  </a:moveTo>
                  <a:cubicBezTo>
                    <a:pt x="20" y="1"/>
                    <a:pt x="20" y="1"/>
                    <a:pt x="20" y="1"/>
                  </a:cubicBezTo>
                  <a:cubicBezTo>
                    <a:pt x="1" y="4"/>
                    <a:pt x="24" y="267"/>
                    <a:pt x="77" y="740"/>
                  </a:cubicBezTo>
                  <a:cubicBezTo>
                    <a:pt x="144" y="1263"/>
                    <a:pt x="230" y="1934"/>
                    <a:pt x="332" y="2739"/>
                  </a:cubicBezTo>
                  <a:cubicBezTo>
                    <a:pt x="559" y="4424"/>
                    <a:pt x="891" y="6751"/>
                    <a:pt x="1275" y="9318"/>
                  </a:cubicBezTo>
                  <a:cubicBezTo>
                    <a:pt x="1659" y="11883"/>
                    <a:pt x="2021" y="14205"/>
                    <a:pt x="2297" y="15884"/>
                  </a:cubicBezTo>
                  <a:cubicBezTo>
                    <a:pt x="2366" y="16296"/>
                    <a:pt x="2429" y="16673"/>
                    <a:pt x="2487" y="17016"/>
                  </a:cubicBezTo>
                  <a:cubicBezTo>
                    <a:pt x="2537" y="17345"/>
                    <a:pt x="2617" y="17668"/>
                    <a:pt x="2830" y="17837"/>
                  </a:cubicBezTo>
                  <a:cubicBezTo>
                    <a:pt x="2941" y="17921"/>
                    <a:pt x="3057" y="17951"/>
                    <a:pt x="3158" y="17951"/>
                  </a:cubicBezTo>
                  <a:cubicBezTo>
                    <a:pt x="3254" y="17951"/>
                    <a:pt x="3337" y="17924"/>
                    <a:pt x="3390" y="17890"/>
                  </a:cubicBezTo>
                  <a:cubicBezTo>
                    <a:pt x="3506" y="17813"/>
                    <a:pt x="3512" y="17730"/>
                    <a:pt x="3507" y="17730"/>
                  </a:cubicBezTo>
                  <a:lnTo>
                    <a:pt x="3507" y="17730"/>
                  </a:lnTo>
                  <a:cubicBezTo>
                    <a:pt x="3506" y="17730"/>
                    <a:pt x="3506" y="17730"/>
                    <a:pt x="3506" y="17730"/>
                  </a:cubicBezTo>
                  <a:cubicBezTo>
                    <a:pt x="3506" y="17730"/>
                    <a:pt x="3505" y="17730"/>
                    <a:pt x="3505" y="17730"/>
                  </a:cubicBezTo>
                  <a:cubicBezTo>
                    <a:pt x="3493" y="17730"/>
                    <a:pt x="3466" y="17795"/>
                    <a:pt x="3365" y="17843"/>
                  </a:cubicBezTo>
                  <a:cubicBezTo>
                    <a:pt x="3325" y="17861"/>
                    <a:pt x="3270" y="17874"/>
                    <a:pt x="3207" y="17874"/>
                  </a:cubicBezTo>
                  <a:cubicBezTo>
                    <a:pt x="3111" y="17874"/>
                    <a:pt x="2996" y="17843"/>
                    <a:pt x="2899" y="17756"/>
                  </a:cubicBezTo>
                  <a:cubicBezTo>
                    <a:pt x="2734" y="17609"/>
                    <a:pt x="2672" y="17326"/>
                    <a:pt x="2636" y="16993"/>
                  </a:cubicBezTo>
                  <a:cubicBezTo>
                    <a:pt x="2591" y="16649"/>
                    <a:pt x="2541" y="16270"/>
                    <a:pt x="2487" y="15855"/>
                  </a:cubicBezTo>
                  <a:cubicBezTo>
                    <a:pt x="2260" y="14169"/>
                    <a:pt x="1928" y="11844"/>
                    <a:pt x="1543" y="9277"/>
                  </a:cubicBezTo>
                  <a:cubicBezTo>
                    <a:pt x="1160" y="6710"/>
                    <a:pt x="798" y="4388"/>
                    <a:pt x="522" y="2710"/>
                  </a:cubicBezTo>
                  <a:cubicBezTo>
                    <a:pt x="384" y="1911"/>
                    <a:pt x="271" y="1244"/>
                    <a:pt x="181" y="724"/>
                  </a:cubicBezTo>
                  <a:cubicBezTo>
                    <a:pt x="96" y="259"/>
                    <a:pt x="39" y="1"/>
                    <a:pt x="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42"/>
            <p:cNvSpPr/>
            <p:nvPr/>
          </p:nvSpPr>
          <p:spPr>
            <a:xfrm>
              <a:off x="4772575" y="2487300"/>
              <a:ext cx="47425" cy="42600"/>
            </a:xfrm>
            <a:custGeom>
              <a:rect b="b" l="l" r="r" t="t"/>
              <a:pathLst>
                <a:path extrusionOk="0" h="1704" w="1897">
                  <a:moveTo>
                    <a:pt x="1042" y="1"/>
                  </a:moveTo>
                  <a:cubicBezTo>
                    <a:pt x="873" y="1"/>
                    <a:pt x="736" y="51"/>
                    <a:pt x="652" y="107"/>
                  </a:cubicBezTo>
                  <a:cubicBezTo>
                    <a:pt x="534" y="184"/>
                    <a:pt x="500" y="256"/>
                    <a:pt x="512" y="266"/>
                  </a:cubicBezTo>
                  <a:cubicBezTo>
                    <a:pt x="513" y="269"/>
                    <a:pt x="516" y="271"/>
                    <a:pt x="520" y="271"/>
                  </a:cubicBezTo>
                  <a:cubicBezTo>
                    <a:pt x="558" y="271"/>
                    <a:pt x="700" y="167"/>
                    <a:pt x="926" y="167"/>
                  </a:cubicBezTo>
                  <a:cubicBezTo>
                    <a:pt x="1001" y="167"/>
                    <a:pt x="1084" y="178"/>
                    <a:pt x="1176" y="207"/>
                  </a:cubicBezTo>
                  <a:cubicBezTo>
                    <a:pt x="1367" y="267"/>
                    <a:pt x="1561" y="434"/>
                    <a:pt x="1588" y="687"/>
                  </a:cubicBezTo>
                  <a:cubicBezTo>
                    <a:pt x="1622" y="933"/>
                    <a:pt x="1496" y="1247"/>
                    <a:pt x="1244" y="1373"/>
                  </a:cubicBezTo>
                  <a:cubicBezTo>
                    <a:pt x="1158" y="1415"/>
                    <a:pt x="1064" y="1434"/>
                    <a:pt x="970" y="1434"/>
                  </a:cubicBezTo>
                  <a:cubicBezTo>
                    <a:pt x="786" y="1434"/>
                    <a:pt x="602" y="1362"/>
                    <a:pt x="476" y="1251"/>
                  </a:cubicBezTo>
                  <a:cubicBezTo>
                    <a:pt x="278" y="1087"/>
                    <a:pt x="225" y="834"/>
                    <a:pt x="249" y="632"/>
                  </a:cubicBezTo>
                  <a:cubicBezTo>
                    <a:pt x="301" y="211"/>
                    <a:pt x="571" y="44"/>
                    <a:pt x="540" y="12"/>
                  </a:cubicBezTo>
                  <a:cubicBezTo>
                    <a:pt x="540" y="9"/>
                    <a:pt x="537" y="7"/>
                    <a:pt x="530" y="7"/>
                  </a:cubicBezTo>
                  <a:cubicBezTo>
                    <a:pt x="472" y="7"/>
                    <a:pt x="172" y="144"/>
                    <a:pt x="59" y="600"/>
                  </a:cubicBezTo>
                  <a:cubicBezTo>
                    <a:pt x="1" y="838"/>
                    <a:pt x="44" y="1193"/>
                    <a:pt x="308" y="1437"/>
                  </a:cubicBezTo>
                  <a:cubicBezTo>
                    <a:pt x="474" y="1594"/>
                    <a:pt x="719" y="1703"/>
                    <a:pt x="978" y="1703"/>
                  </a:cubicBezTo>
                  <a:cubicBezTo>
                    <a:pt x="1106" y="1703"/>
                    <a:pt x="1238" y="1677"/>
                    <a:pt x="1366" y="1615"/>
                  </a:cubicBezTo>
                  <a:cubicBezTo>
                    <a:pt x="1748" y="1416"/>
                    <a:pt x="1896" y="990"/>
                    <a:pt x="1836" y="649"/>
                  </a:cubicBezTo>
                  <a:cubicBezTo>
                    <a:pt x="1781" y="285"/>
                    <a:pt x="1469" y="62"/>
                    <a:pt x="1226" y="20"/>
                  </a:cubicBezTo>
                  <a:cubicBezTo>
                    <a:pt x="1161" y="7"/>
                    <a:pt x="1100" y="1"/>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42"/>
            <p:cNvSpPr/>
            <p:nvPr/>
          </p:nvSpPr>
          <p:spPr>
            <a:xfrm>
              <a:off x="4671275" y="714950"/>
              <a:ext cx="443175" cy="846750"/>
            </a:xfrm>
            <a:custGeom>
              <a:rect b="b" l="l" r="r" t="t"/>
              <a:pathLst>
                <a:path extrusionOk="0" h="33870" w="17727">
                  <a:moveTo>
                    <a:pt x="9125" y="1"/>
                  </a:moveTo>
                  <a:cubicBezTo>
                    <a:pt x="5113" y="1"/>
                    <a:pt x="1667" y="3092"/>
                    <a:pt x="1056" y="7137"/>
                  </a:cubicBezTo>
                  <a:cubicBezTo>
                    <a:pt x="488" y="10903"/>
                    <a:pt x="1" y="14704"/>
                    <a:pt x="18" y="16084"/>
                  </a:cubicBezTo>
                  <a:cubicBezTo>
                    <a:pt x="71" y="20245"/>
                    <a:pt x="2506" y="21866"/>
                    <a:pt x="3493" y="22352"/>
                  </a:cubicBezTo>
                  <a:cubicBezTo>
                    <a:pt x="3719" y="22464"/>
                    <a:pt x="4339" y="22590"/>
                    <a:pt x="4589" y="22625"/>
                  </a:cubicBezTo>
                  <a:cubicBezTo>
                    <a:pt x="4604" y="22627"/>
                    <a:pt x="4614" y="22642"/>
                    <a:pt x="4612" y="22657"/>
                  </a:cubicBezTo>
                  <a:lnTo>
                    <a:pt x="3688" y="27436"/>
                  </a:lnTo>
                  <a:cubicBezTo>
                    <a:pt x="3269" y="30566"/>
                    <a:pt x="5016" y="33359"/>
                    <a:pt x="8141" y="33814"/>
                  </a:cubicBezTo>
                  <a:cubicBezTo>
                    <a:pt x="8399" y="33851"/>
                    <a:pt x="8653" y="33870"/>
                    <a:pt x="8901" y="33870"/>
                  </a:cubicBezTo>
                  <a:cubicBezTo>
                    <a:pt x="11667" y="33870"/>
                    <a:pt x="13768" y="31609"/>
                    <a:pt x="14207" y="28734"/>
                  </a:cubicBezTo>
                  <a:lnTo>
                    <a:pt x="17161" y="9120"/>
                  </a:lnTo>
                  <a:cubicBezTo>
                    <a:pt x="17727" y="4602"/>
                    <a:pt x="14458" y="473"/>
                    <a:pt x="9871" y="36"/>
                  </a:cubicBezTo>
                  <a:cubicBezTo>
                    <a:pt x="9621" y="12"/>
                    <a:pt x="9372" y="1"/>
                    <a:pt x="912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42"/>
            <p:cNvSpPr/>
            <p:nvPr/>
          </p:nvSpPr>
          <p:spPr>
            <a:xfrm>
              <a:off x="4720200" y="932400"/>
              <a:ext cx="35575" cy="31825"/>
            </a:xfrm>
            <a:custGeom>
              <a:rect b="b" l="l" r="r" t="t"/>
              <a:pathLst>
                <a:path extrusionOk="0" h="1273" w="1423">
                  <a:moveTo>
                    <a:pt x="689" y="0"/>
                  </a:moveTo>
                  <a:cubicBezTo>
                    <a:pt x="385" y="0"/>
                    <a:pt x="118" y="206"/>
                    <a:pt x="64" y="507"/>
                  </a:cubicBezTo>
                  <a:cubicBezTo>
                    <a:pt x="0" y="850"/>
                    <a:pt x="240" y="1187"/>
                    <a:pt x="599" y="1259"/>
                  </a:cubicBezTo>
                  <a:cubicBezTo>
                    <a:pt x="645" y="1268"/>
                    <a:pt x="691" y="1273"/>
                    <a:pt x="736" y="1273"/>
                  </a:cubicBezTo>
                  <a:cubicBezTo>
                    <a:pt x="1040" y="1273"/>
                    <a:pt x="1305" y="1067"/>
                    <a:pt x="1359" y="767"/>
                  </a:cubicBezTo>
                  <a:cubicBezTo>
                    <a:pt x="1422" y="423"/>
                    <a:pt x="1183" y="86"/>
                    <a:pt x="825" y="14"/>
                  </a:cubicBezTo>
                  <a:cubicBezTo>
                    <a:pt x="779" y="5"/>
                    <a:pt x="734" y="0"/>
                    <a:pt x="6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42"/>
            <p:cNvSpPr/>
            <p:nvPr/>
          </p:nvSpPr>
          <p:spPr>
            <a:xfrm>
              <a:off x="4720850" y="908575"/>
              <a:ext cx="66475" cy="22375"/>
            </a:xfrm>
            <a:custGeom>
              <a:rect b="b" l="l" r="r" t="t"/>
              <a:pathLst>
                <a:path extrusionOk="0" h="895" w="2659">
                  <a:moveTo>
                    <a:pt x="1149" y="0"/>
                  </a:moveTo>
                  <a:cubicBezTo>
                    <a:pt x="815" y="0"/>
                    <a:pt x="525" y="91"/>
                    <a:pt x="336" y="199"/>
                  </a:cubicBezTo>
                  <a:cubicBezTo>
                    <a:pt x="96" y="334"/>
                    <a:pt x="0" y="478"/>
                    <a:pt x="34" y="522"/>
                  </a:cubicBezTo>
                  <a:cubicBezTo>
                    <a:pt x="45" y="536"/>
                    <a:pt x="65" y="542"/>
                    <a:pt x="94" y="542"/>
                  </a:cubicBezTo>
                  <a:cubicBezTo>
                    <a:pt x="235" y="542"/>
                    <a:pt x="588" y="407"/>
                    <a:pt x="1041" y="407"/>
                  </a:cubicBezTo>
                  <a:cubicBezTo>
                    <a:pt x="1142" y="407"/>
                    <a:pt x="1247" y="414"/>
                    <a:pt x="1357" y="430"/>
                  </a:cubicBezTo>
                  <a:cubicBezTo>
                    <a:pt x="2007" y="516"/>
                    <a:pt x="2452" y="895"/>
                    <a:pt x="2587" y="895"/>
                  </a:cubicBezTo>
                  <a:cubicBezTo>
                    <a:pt x="2599" y="895"/>
                    <a:pt x="2608" y="892"/>
                    <a:pt x="2615" y="886"/>
                  </a:cubicBezTo>
                  <a:cubicBezTo>
                    <a:pt x="2658" y="853"/>
                    <a:pt x="2598" y="687"/>
                    <a:pt x="2396" y="490"/>
                  </a:cubicBezTo>
                  <a:cubicBezTo>
                    <a:pt x="2199" y="295"/>
                    <a:pt x="1844" y="81"/>
                    <a:pt x="1405" y="19"/>
                  </a:cubicBezTo>
                  <a:cubicBezTo>
                    <a:pt x="1317" y="6"/>
                    <a:pt x="1232" y="0"/>
                    <a:pt x="11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42"/>
            <p:cNvSpPr/>
            <p:nvPr/>
          </p:nvSpPr>
          <p:spPr>
            <a:xfrm>
              <a:off x="4886900" y="959450"/>
              <a:ext cx="35575" cy="31850"/>
            </a:xfrm>
            <a:custGeom>
              <a:rect b="b" l="l" r="r" t="t"/>
              <a:pathLst>
                <a:path extrusionOk="0" h="1274" w="1423">
                  <a:moveTo>
                    <a:pt x="690" y="1"/>
                  </a:moveTo>
                  <a:cubicBezTo>
                    <a:pt x="386" y="1"/>
                    <a:pt x="119" y="207"/>
                    <a:pt x="64" y="507"/>
                  </a:cubicBezTo>
                  <a:cubicBezTo>
                    <a:pt x="1" y="851"/>
                    <a:pt x="240" y="1187"/>
                    <a:pt x="599" y="1259"/>
                  </a:cubicBezTo>
                  <a:cubicBezTo>
                    <a:pt x="645" y="1269"/>
                    <a:pt x="691" y="1273"/>
                    <a:pt x="736" y="1273"/>
                  </a:cubicBezTo>
                  <a:cubicBezTo>
                    <a:pt x="1040" y="1273"/>
                    <a:pt x="1305" y="1067"/>
                    <a:pt x="1359" y="767"/>
                  </a:cubicBezTo>
                  <a:cubicBezTo>
                    <a:pt x="1423" y="424"/>
                    <a:pt x="1183" y="86"/>
                    <a:pt x="825" y="14"/>
                  </a:cubicBezTo>
                  <a:cubicBezTo>
                    <a:pt x="780" y="5"/>
                    <a:pt x="735" y="1"/>
                    <a:pt x="6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42"/>
            <p:cNvSpPr/>
            <p:nvPr/>
          </p:nvSpPr>
          <p:spPr>
            <a:xfrm>
              <a:off x="4893500" y="937125"/>
              <a:ext cx="66475" cy="22350"/>
            </a:xfrm>
            <a:custGeom>
              <a:rect b="b" l="l" r="r" t="t"/>
              <a:pathLst>
                <a:path extrusionOk="0" h="894" w="2659">
                  <a:moveTo>
                    <a:pt x="1149" y="0"/>
                  </a:moveTo>
                  <a:cubicBezTo>
                    <a:pt x="816" y="0"/>
                    <a:pt x="526" y="91"/>
                    <a:pt x="337" y="199"/>
                  </a:cubicBezTo>
                  <a:cubicBezTo>
                    <a:pt x="96" y="334"/>
                    <a:pt x="1" y="478"/>
                    <a:pt x="34" y="522"/>
                  </a:cubicBezTo>
                  <a:cubicBezTo>
                    <a:pt x="44" y="536"/>
                    <a:pt x="64" y="542"/>
                    <a:pt x="93" y="542"/>
                  </a:cubicBezTo>
                  <a:cubicBezTo>
                    <a:pt x="235" y="542"/>
                    <a:pt x="589" y="406"/>
                    <a:pt x="1044" y="406"/>
                  </a:cubicBezTo>
                  <a:cubicBezTo>
                    <a:pt x="1144" y="406"/>
                    <a:pt x="1249" y="412"/>
                    <a:pt x="1357" y="428"/>
                  </a:cubicBezTo>
                  <a:cubicBezTo>
                    <a:pt x="2006" y="515"/>
                    <a:pt x="2452" y="894"/>
                    <a:pt x="2588" y="894"/>
                  </a:cubicBezTo>
                  <a:cubicBezTo>
                    <a:pt x="2599" y="894"/>
                    <a:pt x="2609" y="891"/>
                    <a:pt x="2616" y="885"/>
                  </a:cubicBezTo>
                  <a:cubicBezTo>
                    <a:pt x="2659" y="853"/>
                    <a:pt x="2599" y="686"/>
                    <a:pt x="2397" y="490"/>
                  </a:cubicBezTo>
                  <a:cubicBezTo>
                    <a:pt x="2199" y="294"/>
                    <a:pt x="1845" y="80"/>
                    <a:pt x="1406" y="18"/>
                  </a:cubicBezTo>
                  <a:cubicBezTo>
                    <a:pt x="1318" y="6"/>
                    <a:pt x="1232" y="0"/>
                    <a:pt x="11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42"/>
            <p:cNvSpPr/>
            <p:nvPr/>
          </p:nvSpPr>
          <p:spPr>
            <a:xfrm>
              <a:off x="4767150" y="925850"/>
              <a:ext cx="75575" cy="145925"/>
            </a:xfrm>
            <a:custGeom>
              <a:rect b="b" l="l" r="r" t="t"/>
              <a:pathLst>
                <a:path extrusionOk="0" h="5837" w="3023">
                  <a:moveTo>
                    <a:pt x="2944" y="0"/>
                  </a:moveTo>
                  <a:cubicBezTo>
                    <a:pt x="2850" y="0"/>
                    <a:pt x="1970" y="1446"/>
                    <a:pt x="960" y="3265"/>
                  </a:cubicBezTo>
                  <a:cubicBezTo>
                    <a:pt x="713" y="3719"/>
                    <a:pt x="475" y="4154"/>
                    <a:pt x="250" y="4569"/>
                  </a:cubicBezTo>
                  <a:cubicBezTo>
                    <a:pt x="152" y="4763"/>
                    <a:pt x="1" y="4978"/>
                    <a:pt x="53" y="5261"/>
                  </a:cubicBezTo>
                  <a:cubicBezTo>
                    <a:pt x="82" y="5402"/>
                    <a:pt x="200" y="5519"/>
                    <a:pt x="311" y="5567"/>
                  </a:cubicBezTo>
                  <a:cubicBezTo>
                    <a:pt x="421" y="5619"/>
                    <a:pt x="522" y="5636"/>
                    <a:pt x="611" y="5654"/>
                  </a:cubicBezTo>
                  <a:cubicBezTo>
                    <a:pt x="1185" y="5770"/>
                    <a:pt x="1583" y="5836"/>
                    <a:pt x="1719" y="5836"/>
                  </a:cubicBezTo>
                  <a:cubicBezTo>
                    <a:pt x="1751" y="5836"/>
                    <a:pt x="1768" y="5833"/>
                    <a:pt x="1770" y="5825"/>
                  </a:cubicBezTo>
                  <a:cubicBezTo>
                    <a:pt x="1779" y="5785"/>
                    <a:pt x="1352" y="5646"/>
                    <a:pt x="656" y="5451"/>
                  </a:cubicBezTo>
                  <a:cubicBezTo>
                    <a:pt x="479" y="5406"/>
                    <a:pt x="313" y="5346"/>
                    <a:pt x="301" y="5218"/>
                  </a:cubicBezTo>
                  <a:cubicBezTo>
                    <a:pt x="278" y="5082"/>
                    <a:pt x="382" y="4899"/>
                    <a:pt x="499" y="4703"/>
                  </a:cubicBezTo>
                  <a:cubicBezTo>
                    <a:pt x="731" y="4293"/>
                    <a:pt x="976" y="3862"/>
                    <a:pt x="1230" y="3411"/>
                  </a:cubicBezTo>
                  <a:cubicBezTo>
                    <a:pt x="2254" y="1568"/>
                    <a:pt x="3023" y="42"/>
                    <a:pt x="2948" y="1"/>
                  </a:cubicBezTo>
                  <a:cubicBezTo>
                    <a:pt x="2947" y="0"/>
                    <a:pt x="2946" y="0"/>
                    <a:pt x="29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42"/>
            <p:cNvSpPr/>
            <p:nvPr/>
          </p:nvSpPr>
          <p:spPr>
            <a:xfrm>
              <a:off x="4780475" y="1257450"/>
              <a:ext cx="165950" cy="62000"/>
            </a:xfrm>
            <a:custGeom>
              <a:rect b="b" l="l" r="r" t="t"/>
              <a:pathLst>
                <a:path extrusionOk="0" h="2480" w="6638">
                  <a:moveTo>
                    <a:pt x="6638" y="1"/>
                  </a:moveTo>
                  <a:lnTo>
                    <a:pt x="6638" y="1"/>
                  </a:lnTo>
                  <a:cubicBezTo>
                    <a:pt x="4582" y="861"/>
                    <a:pt x="2839" y="1052"/>
                    <a:pt x="1696" y="1052"/>
                  </a:cubicBezTo>
                  <a:cubicBezTo>
                    <a:pt x="781" y="1052"/>
                    <a:pt x="250" y="930"/>
                    <a:pt x="250" y="930"/>
                  </a:cubicBezTo>
                  <a:lnTo>
                    <a:pt x="0" y="2217"/>
                  </a:lnTo>
                  <a:cubicBezTo>
                    <a:pt x="761" y="2402"/>
                    <a:pt x="1443" y="2480"/>
                    <a:pt x="2053" y="2480"/>
                  </a:cubicBezTo>
                  <a:cubicBezTo>
                    <a:pt x="5486" y="2480"/>
                    <a:pt x="6638" y="1"/>
                    <a:pt x="66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42"/>
            <p:cNvSpPr/>
            <p:nvPr/>
          </p:nvSpPr>
          <p:spPr>
            <a:xfrm>
              <a:off x="4809950" y="1106325"/>
              <a:ext cx="55100" cy="40800"/>
            </a:xfrm>
            <a:custGeom>
              <a:rect b="b" l="l" r="r" t="t"/>
              <a:pathLst>
                <a:path extrusionOk="0" h="1632" w="2204">
                  <a:moveTo>
                    <a:pt x="988" y="1"/>
                  </a:moveTo>
                  <a:cubicBezTo>
                    <a:pt x="658" y="1"/>
                    <a:pt x="336" y="124"/>
                    <a:pt x="108" y="347"/>
                  </a:cubicBezTo>
                  <a:lnTo>
                    <a:pt x="75" y="366"/>
                  </a:lnTo>
                  <a:cubicBezTo>
                    <a:pt x="6" y="426"/>
                    <a:pt x="1" y="538"/>
                    <a:pt x="36" y="628"/>
                  </a:cubicBezTo>
                  <a:cubicBezTo>
                    <a:pt x="72" y="718"/>
                    <a:pt x="139" y="794"/>
                    <a:pt x="207" y="866"/>
                  </a:cubicBezTo>
                  <a:cubicBezTo>
                    <a:pt x="450" y="1127"/>
                    <a:pt x="706" y="1390"/>
                    <a:pt x="1028" y="1535"/>
                  </a:cubicBezTo>
                  <a:cubicBezTo>
                    <a:pt x="1168" y="1597"/>
                    <a:pt x="1323" y="1632"/>
                    <a:pt x="1473" y="1632"/>
                  </a:cubicBezTo>
                  <a:cubicBezTo>
                    <a:pt x="1669" y="1632"/>
                    <a:pt x="1857" y="1572"/>
                    <a:pt x="1986" y="1436"/>
                  </a:cubicBezTo>
                  <a:cubicBezTo>
                    <a:pt x="2190" y="1222"/>
                    <a:pt x="2203" y="864"/>
                    <a:pt x="2053" y="588"/>
                  </a:cubicBezTo>
                  <a:cubicBezTo>
                    <a:pt x="1904" y="312"/>
                    <a:pt x="1616" y="119"/>
                    <a:pt x="1315" y="42"/>
                  </a:cubicBezTo>
                  <a:cubicBezTo>
                    <a:pt x="1207" y="14"/>
                    <a:pt x="1097" y="1"/>
                    <a:pt x="98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42"/>
            <p:cNvSpPr/>
            <p:nvPr/>
          </p:nvSpPr>
          <p:spPr>
            <a:xfrm>
              <a:off x="4798050" y="1091175"/>
              <a:ext cx="66200" cy="45025"/>
            </a:xfrm>
            <a:custGeom>
              <a:rect b="b" l="l" r="r" t="t"/>
              <a:pathLst>
                <a:path extrusionOk="0" h="1801" w="2648">
                  <a:moveTo>
                    <a:pt x="2531" y="1"/>
                  </a:moveTo>
                  <a:cubicBezTo>
                    <a:pt x="2419" y="1"/>
                    <a:pt x="2299" y="749"/>
                    <a:pt x="1575" y="1190"/>
                  </a:cubicBezTo>
                  <a:cubicBezTo>
                    <a:pt x="842" y="1637"/>
                    <a:pt x="41" y="1434"/>
                    <a:pt x="18" y="1540"/>
                  </a:cubicBezTo>
                  <a:cubicBezTo>
                    <a:pt x="1" y="1587"/>
                    <a:pt x="178" y="1716"/>
                    <a:pt x="522" y="1776"/>
                  </a:cubicBezTo>
                  <a:cubicBezTo>
                    <a:pt x="609" y="1791"/>
                    <a:pt x="709" y="1801"/>
                    <a:pt x="816" y="1801"/>
                  </a:cubicBezTo>
                  <a:cubicBezTo>
                    <a:pt x="1119" y="1801"/>
                    <a:pt x="1483" y="1728"/>
                    <a:pt x="1815" y="1525"/>
                  </a:cubicBezTo>
                  <a:cubicBezTo>
                    <a:pt x="2264" y="1253"/>
                    <a:pt x="2499" y="832"/>
                    <a:pt x="2571" y="522"/>
                  </a:cubicBezTo>
                  <a:cubicBezTo>
                    <a:pt x="2647" y="207"/>
                    <a:pt x="2589" y="5"/>
                    <a:pt x="2537" y="1"/>
                  </a:cubicBezTo>
                  <a:cubicBezTo>
                    <a:pt x="2535" y="1"/>
                    <a:pt x="2533" y="1"/>
                    <a:pt x="2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42"/>
            <p:cNvSpPr/>
            <p:nvPr/>
          </p:nvSpPr>
          <p:spPr>
            <a:xfrm>
              <a:off x="4890500" y="909125"/>
              <a:ext cx="80800" cy="30550"/>
            </a:xfrm>
            <a:custGeom>
              <a:rect b="b" l="l" r="r" t="t"/>
              <a:pathLst>
                <a:path extrusionOk="0" h="1222" w="3232">
                  <a:moveTo>
                    <a:pt x="1034" y="1"/>
                  </a:moveTo>
                  <a:cubicBezTo>
                    <a:pt x="831" y="1"/>
                    <a:pt x="647" y="23"/>
                    <a:pt x="497" y="61"/>
                  </a:cubicBezTo>
                  <a:cubicBezTo>
                    <a:pt x="176" y="138"/>
                    <a:pt x="1" y="266"/>
                    <a:pt x="18" y="362"/>
                  </a:cubicBezTo>
                  <a:cubicBezTo>
                    <a:pt x="59" y="564"/>
                    <a:pt x="776" y="575"/>
                    <a:pt x="1588" y="796"/>
                  </a:cubicBezTo>
                  <a:cubicBezTo>
                    <a:pt x="2260" y="963"/>
                    <a:pt x="2806" y="1222"/>
                    <a:pt x="3054" y="1222"/>
                  </a:cubicBezTo>
                  <a:cubicBezTo>
                    <a:pt x="3107" y="1222"/>
                    <a:pt x="3147" y="1210"/>
                    <a:pt x="3171" y="1182"/>
                  </a:cubicBezTo>
                  <a:cubicBezTo>
                    <a:pt x="3231" y="1107"/>
                    <a:pt x="3142" y="910"/>
                    <a:pt x="2899" y="686"/>
                  </a:cubicBezTo>
                  <a:cubicBezTo>
                    <a:pt x="2659" y="462"/>
                    <a:pt x="2258" y="223"/>
                    <a:pt x="1770" y="96"/>
                  </a:cubicBezTo>
                  <a:cubicBezTo>
                    <a:pt x="1513" y="29"/>
                    <a:pt x="1261" y="1"/>
                    <a:pt x="10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42"/>
            <p:cNvSpPr/>
            <p:nvPr/>
          </p:nvSpPr>
          <p:spPr>
            <a:xfrm>
              <a:off x="4732325" y="872325"/>
              <a:ext cx="62525" cy="22475"/>
            </a:xfrm>
            <a:custGeom>
              <a:rect b="b" l="l" r="r" t="t"/>
              <a:pathLst>
                <a:path extrusionOk="0" h="899" w="2501">
                  <a:moveTo>
                    <a:pt x="1114" y="0"/>
                  </a:moveTo>
                  <a:cubicBezTo>
                    <a:pt x="794" y="0"/>
                    <a:pt x="510" y="85"/>
                    <a:pt x="322" y="196"/>
                  </a:cubicBezTo>
                  <a:cubicBezTo>
                    <a:pt x="92" y="330"/>
                    <a:pt x="1" y="485"/>
                    <a:pt x="44" y="571"/>
                  </a:cubicBezTo>
                  <a:cubicBezTo>
                    <a:pt x="145" y="749"/>
                    <a:pt x="654" y="653"/>
                    <a:pt x="1239" y="731"/>
                  </a:cubicBezTo>
                  <a:cubicBezTo>
                    <a:pt x="1675" y="773"/>
                    <a:pt x="2049" y="899"/>
                    <a:pt x="2269" y="899"/>
                  </a:cubicBezTo>
                  <a:cubicBezTo>
                    <a:pt x="2346" y="899"/>
                    <a:pt x="2403" y="884"/>
                    <a:pt x="2439" y="845"/>
                  </a:cubicBezTo>
                  <a:cubicBezTo>
                    <a:pt x="2501" y="770"/>
                    <a:pt x="2446" y="599"/>
                    <a:pt x="2253" y="416"/>
                  </a:cubicBezTo>
                  <a:cubicBezTo>
                    <a:pt x="2062" y="235"/>
                    <a:pt x="1723" y="58"/>
                    <a:pt x="1321" y="12"/>
                  </a:cubicBezTo>
                  <a:cubicBezTo>
                    <a:pt x="1251" y="4"/>
                    <a:pt x="1182" y="0"/>
                    <a:pt x="11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42"/>
            <p:cNvSpPr/>
            <p:nvPr/>
          </p:nvSpPr>
          <p:spPr>
            <a:xfrm>
              <a:off x="4663775" y="651500"/>
              <a:ext cx="632375" cy="1170200"/>
            </a:xfrm>
            <a:custGeom>
              <a:rect b="b" l="l" r="r" t="t"/>
              <a:pathLst>
                <a:path extrusionOk="0" h="46808" w="25295">
                  <a:moveTo>
                    <a:pt x="8677" y="0"/>
                  </a:moveTo>
                  <a:cubicBezTo>
                    <a:pt x="5884" y="0"/>
                    <a:pt x="3102" y="1300"/>
                    <a:pt x="1454" y="3791"/>
                  </a:cubicBezTo>
                  <a:cubicBezTo>
                    <a:pt x="547" y="5165"/>
                    <a:pt x="1" y="7013"/>
                    <a:pt x="539" y="8658"/>
                  </a:cubicBezTo>
                  <a:cubicBezTo>
                    <a:pt x="864" y="9154"/>
                    <a:pt x="1455" y="9347"/>
                    <a:pt x="2154" y="9347"/>
                  </a:cubicBezTo>
                  <a:cubicBezTo>
                    <a:pt x="3309" y="9347"/>
                    <a:pt x="4757" y="8820"/>
                    <a:pt x="5785" y="8258"/>
                  </a:cubicBezTo>
                  <a:cubicBezTo>
                    <a:pt x="6419" y="8678"/>
                    <a:pt x="7143" y="8878"/>
                    <a:pt x="7865" y="8878"/>
                  </a:cubicBezTo>
                  <a:cubicBezTo>
                    <a:pt x="9124" y="8878"/>
                    <a:pt x="10380" y="8268"/>
                    <a:pt x="11146" y="7147"/>
                  </a:cubicBezTo>
                  <a:cubicBezTo>
                    <a:pt x="11490" y="7587"/>
                    <a:pt x="11964" y="7810"/>
                    <a:pt x="12461" y="7854"/>
                  </a:cubicBezTo>
                  <a:cubicBezTo>
                    <a:pt x="12514" y="8340"/>
                    <a:pt x="12575" y="8750"/>
                    <a:pt x="12612" y="9011"/>
                  </a:cubicBezTo>
                  <a:cubicBezTo>
                    <a:pt x="12777" y="10209"/>
                    <a:pt x="14579" y="11945"/>
                    <a:pt x="14599" y="13155"/>
                  </a:cubicBezTo>
                  <a:cubicBezTo>
                    <a:pt x="14638" y="15433"/>
                    <a:pt x="12886" y="15547"/>
                    <a:pt x="12403" y="17774"/>
                  </a:cubicBezTo>
                  <a:cubicBezTo>
                    <a:pt x="12039" y="19451"/>
                    <a:pt x="13312" y="20433"/>
                    <a:pt x="13553" y="22132"/>
                  </a:cubicBezTo>
                  <a:cubicBezTo>
                    <a:pt x="13590" y="22392"/>
                    <a:pt x="13435" y="22807"/>
                    <a:pt x="13286" y="23225"/>
                  </a:cubicBezTo>
                  <a:cubicBezTo>
                    <a:pt x="12580" y="24602"/>
                    <a:pt x="11990" y="26057"/>
                    <a:pt x="12129" y="27575"/>
                  </a:cubicBezTo>
                  <a:cubicBezTo>
                    <a:pt x="12261" y="29011"/>
                    <a:pt x="13040" y="30337"/>
                    <a:pt x="13112" y="31777"/>
                  </a:cubicBezTo>
                  <a:cubicBezTo>
                    <a:pt x="13238" y="34296"/>
                    <a:pt x="11253" y="36348"/>
                    <a:pt x="10095" y="38589"/>
                  </a:cubicBezTo>
                  <a:cubicBezTo>
                    <a:pt x="9033" y="40645"/>
                    <a:pt x="8640" y="43040"/>
                    <a:pt x="8991" y="45326"/>
                  </a:cubicBezTo>
                  <a:cubicBezTo>
                    <a:pt x="13637" y="46154"/>
                    <a:pt x="18337" y="46647"/>
                    <a:pt x="23054" y="46804"/>
                  </a:cubicBezTo>
                  <a:cubicBezTo>
                    <a:pt x="23114" y="46806"/>
                    <a:pt x="23175" y="46807"/>
                    <a:pt x="23236" y="46807"/>
                  </a:cubicBezTo>
                  <a:cubicBezTo>
                    <a:pt x="23502" y="46807"/>
                    <a:pt x="23772" y="46777"/>
                    <a:pt x="23974" y="46613"/>
                  </a:cubicBezTo>
                  <a:cubicBezTo>
                    <a:pt x="24257" y="46384"/>
                    <a:pt x="24309" y="45981"/>
                    <a:pt x="24342" y="45620"/>
                  </a:cubicBezTo>
                  <a:lnTo>
                    <a:pt x="25025" y="37895"/>
                  </a:lnTo>
                  <a:cubicBezTo>
                    <a:pt x="25171" y="36243"/>
                    <a:pt x="25294" y="34476"/>
                    <a:pt x="24485" y="33028"/>
                  </a:cubicBezTo>
                  <a:cubicBezTo>
                    <a:pt x="23834" y="31862"/>
                    <a:pt x="22638" y="31036"/>
                    <a:pt x="22144" y="29795"/>
                  </a:cubicBezTo>
                  <a:cubicBezTo>
                    <a:pt x="21299" y="27670"/>
                    <a:pt x="22793" y="25314"/>
                    <a:pt x="23168" y="23072"/>
                  </a:cubicBezTo>
                  <a:cubicBezTo>
                    <a:pt x="23428" y="22476"/>
                    <a:pt x="23656" y="21925"/>
                    <a:pt x="23774" y="21566"/>
                  </a:cubicBezTo>
                  <a:cubicBezTo>
                    <a:pt x="24238" y="20157"/>
                    <a:pt x="24242" y="17921"/>
                    <a:pt x="23573" y="16598"/>
                  </a:cubicBezTo>
                  <a:cubicBezTo>
                    <a:pt x="22951" y="15366"/>
                    <a:pt x="21376" y="14143"/>
                    <a:pt x="20921" y="12949"/>
                  </a:cubicBezTo>
                  <a:cubicBezTo>
                    <a:pt x="20221" y="11110"/>
                    <a:pt x="20738" y="10632"/>
                    <a:pt x="20200" y="6799"/>
                  </a:cubicBezTo>
                  <a:cubicBezTo>
                    <a:pt x="19918" y="4779"/>
                    <a:pt x="17391" y="2030"/>
                    <a:pt x="14593" y="2030"/>
                  </a:cubicBezTo>
                  <a:cubicBezTo>
                    <a:pt x="14381" y="2030"/>
                    <a:pt x="14167" y="2046"/>
                    <a:pt x="13953" y="2079"/>
                  </a:cubicBezTo>
                  <a:cubicBezTo>
                    <a:pt x="12995" y="969"/>
                    <a:pt x="11641" y="396"/>
                    <a:pt x="10298" y="148"/>
                  </a:cubicBezTo>
                  <a:cubicBezTo>
                    <a:pt x="9763" y="49"/>
                    <a:pt x="9220" y="0"/>
                    <a:pt x="867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42"/>
            <p:cNvSpPr/>
            <p:nvPr/>
          </p:nvSpPr>
          <p:spPr>
            <a:xfrm>
              <a:off x="4055025" y="2642525"/>
              <a:ext cx="406350" cy="665500"/>
            </a:xfrm>
            <a:custGeom>
              <a:rect b="b" l="l" r="r" t="t"/>
              <a:pathLst>
                <a:path extrusionOk="0" h="26620" w="16254">
                  <a:moveTo>
                    <a:pt x="13230" y="1"/>
                  </a:moveTo>
                  <a:cubicBezTo>
                    <a:pt x="10384" y="1170"/>
                    <a:pt x="8654" y="4016"/>
                    <a:pt x="7121" y="6684"/>
                  </a:cubicBezTo>
                  <a:lnTo>
                    <a:pt x="1514" y="16443"/>
                  </a:lnTo>
                  <a:cubicBezTo>
                    <a:pt x="770" y="17739"/>
                    <a:pt x="1" y="19138"/>
                    <a:pt x="124" y="20625"/>
                  </a:cubicBezTo>
                  <a:cubicBezTo>
                    <a:pt x="239" y="22030"/>
                    <a:pt x="1158" y="23271"/>
                    <a:pt x="2304" y="24090"/>
                  </a:cubicBezTo>
                  <a:cubicBezTo>
                    <a:pt x="3450" y="24911"/>
                    <a:pt x="4810" y="25368"/>
                    <a:pt x="6158" y="25778"/>
                  </a:cubicBezTo>
                  <a:cubicBezTo>
                    <a:pt x="7604" y="26219"/>
                    <a:pt x="9096" y="26620"/>
                    <a:pt x="10600" y="26620"/>
                  </a:cubicBezTo>
                  <a:cubicBezTo>
                    <a:pt x="10838" y="26620"/>
                    <a:pt x="11076" y="26610"/>
                    <a:pt x="11315" y="26588"/>
                  </a:cubicBezTo>
                  <a:cubicBezTo>
                    <a:pt x="13059" y="26430"/>
                    <a:pt x="14832" y="25541"/>
                    <a:pt x="15606" y="23971"/>
                  </a:cubicBezTo>
                  <a:cubicBezTo>
                    <a:pt x="16253" y="22655"/>
                    <a:pt x="16116" y="21108"/>
                    <a:pt x="15963" y="19649"/>
                  </a:cubicBezTo>
                  <a:cubicBezTo>
                    <a:pt x="15423" y="14488"/>
                    <a:pt x="14883" y="9325"/>
                    <a:pt x="14344" y="4163"/>
                  </a:cubicBezTo>
                  <a:cubicBezTo>
                    <a:pt x="14203" y="2825"/>
                    <a:pt x="14063" y="1487"/>
                    <a:pt x="13923" y="149"/>
                  </a:cubicBezTo>
                  <a:lnTo>
                    <a:pt x="132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42"/>
            <p:cNvSpPr/>
            <p:nvPr/>
          </p:nvSpPr>
          <p:spPr>
            <a:xfrm>
              <a:off x="4133275" y="2669175"/>
              <a:ext cx="248775" cy="335475"/>
            </a:xfrm>
            <a:custGeom>
              <a:rect b="b" l="l" r="r" t="t"/>
              <a:pathLst>
                <a:path extrusionOk="0" h="13419" w="9951">
                  <a:moveTo>
                    <a:pt x="9932" y="1"/>
                  </a:moveTo>
                  <a:cubicBezTo>
                    <a:pt x="9912" y="1"/>
                    <a:pt x="9776" y="206"/>
                    <a:pt x="9548" y="581"/>
                  </a:cubicBezTo>
                  <a:cubicBezTo>
                    <a:pt x="9292" y="1012"/>
                    <a:pt x="8969" y="1560"/>
                    <a:pt x="8582" y="2211"/>
                  </a:cubicBezTo>
                  <a:cubicBezTo>
                    <a:pt x="7777" y="3594"/>
                    <a:pt x="6681" y="5514"/>
                    <a:pt x="5486" y="7643"/>
                  </a:cubicBezTo>
                  <a:cubicBezTo>
                    <a:pt x="4893" y="8706"/>
                    <a:pt x="4328" y="9719"/>
                    <a:pt x="3810" y="10648"/>
                  </a:cubicBezTo>
                  <a:cubicBezTo>
                    <a:pt x="3297" y="11569"/>
                    <a:pt x="2875" y="12439"/>
                    <a:pt x="2242" y="12899"/>
                  </a:cubicBezTo>
                  <a:cubicBezTo>
                    <a:pt x="1884" y="13174"/>
                    <a:pt x="1493" y="13272"/>
                    <a:pt x="1153" y="13272"/>
                  </a:cubicBezTo>
                  <a:cubicBezTo>
                    <a:pt x="907" y="13272"/>
                    <a:pt x="689" y="13221"/>
                    <a:pt x="530" y="13149"/>
                  </a:cubicBezTo>
                  <a:cubicBezTo>
                    <a:pt x="149" y="12973"/>
                    <a:pt x="40" y="12730"/>
                    <a:pt x="10" y="12730"/>
                  </a:cubicBezTo>
                  <a:cubicBezTo>
                    <a:pt x="9" y="12730"/>
                    <a:pt x="8" y="12730"/>
                    <a:pt x="7" y="12731"/>
                  </a:cubicBezTo>
                  <a:cubicBezTo>
                    <a:pt x="0" y="12734"/>
                    <a:pt x="20" y="12794"/>
                    <a:pt x="85" y="12895"/>
                  </a:cubicBezTo>
                  <a:cubicBezTo>
                    <a:pt x="151" y="12997"/>
                    <a:pt x="278" y="13132"/>
                    <a:pt x="484" y="13243"/>
                  </a:cubicBezTo>
                  <a:cubicBezTo>
                    <a:pt x="668" y="13344"/>
                    <a:pt x="936" y="13419"/>
                    <a:pt x="1240" y="13419"/>
                  </a:cubicBezTo>
                  <a:cubicBezTo>
                    <a:pt x="1587" y="13419"/>
                    <a:pt x="1982" y="13321"/>
                    <a:pt x="2354" y="13053"/>
                  </a:cubicBezTo>
                  <a:cubicBezTo>
                    <a:pt x="3057" y="12571"/>
                    <a:pt x="3508" y="11673"/>
                    <a:pt x="4029" y="10769"/>
                  </a:cubicBezTo>
                  <a:cubicBezTo>
                    <a:pt x="4552" y="9843"/>
                    <a:pt x="5123" y="8835"/>
                    <a:pt x="5722" y="7775"/>
                  </a:cubicBezTo>
                  <a:cubicBezTo>
                    <a:pt x="6919" y="5646"/>
                    <a:pt x="7987" y="3712"/>
                    <a:pt x="8750" y="2305"/>
                  </a:cubicBezTo>
                  <a:cubicBezTo>
                    <a:pt x="9106" y="1636"/>
                    <a:pt x="9404" y="1075"/>
                    <a:pt x="9640" y="633"/>
                  </a:cubicBezTo>
                  <a:cubicBezTo>
                    <a:pt x="9844" y="235"/>
                    <a:pt x="9951" y="11"/>
                    <a:pt x="9933" y="1"/>
                  </a:cubicBezTo>
                  <a:cubicBezTo>
                    <a:pt x="9933" y="1"/>
                    <a:pt x="9933" y="1"/>
                    <a:pt x="99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42"/>
            <p:cNvSpPr/>
            <p:nvPr/>
          </p:nvSpPr>
          <p:spPr>
            <a:xfrm>
              <a:off x="4217075" y="2645375"/>
              <a:ext cx="176550" cy="658975"/>
            </a:xfrm>
            <a:custGeom>
              <a:rect b="b" l="l" r="r" t="t"/>
              <a:pathLst>
                <a:path extrusionOk="0" h="26359" w="7062">
                  <a:moveTo>
                    <a:pt x="6988" y="1"/>
                  </a:moveTo>
                  <a:cubicBezTo>
                    <a:pt x="6911" y="1"/>
                    <a:pt x="5306" y="5878"/>
                    <a:pt x="3399" y="13145"/>
                  </a:cubicBezTo>
                  <a:cubicBezTo>
                    <a:pt x="1490" y="20422"/>
                    <a:pt x="0" y="26339"/>
                    <a:pt x="72" y="26358"/>
                  </a:cubicBezTo>
                  <a:cubicBezTo>
                    <a:pt x="72" y="26358"/>
                    <a:pt x="72" y="26358"/>
                    <a:pt x="72" y="26358"/>
                  </a:cubicBezTo>
                  <a:cubicBezTo>
                    <a:pt x="150" y="26358"/>
                    <a:pt x="1756" y="20480"/>
                    <a:pt x="3662" y="13214"/>
                  </a:cubicBezTo>
                  <a:cubicBezTo>
                    <a:pt x="5572" y="5934"/>
                    <a:pt x="7062" y="19"/>
                    <a:pt x="6988" y="1"/>
                  </a:cubicBezTo>
                  <a:cubicBezTo>
                    <a:pt x="6988" y="1"/>
                    <a:pt x="6988" y="1"/>
                    <a:pt x="69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42"/>
            <p:cNvSpPr/>
            <p:nvPr/>
          </p:nvSpPr>
          <p:spPr>
            <a:xfrm>
              <a:off x="4067825" y="2937700"/>
              <a:ext cx="73325" cy="65600"/>
            </a:xfrm>
            <a:custGeom>
              <a:rect b="b" l="l" r="r" t="t"/>
              <a:pathLst>
                <a:path extrusionOk="0" h="2624" w="2933">
                  <a:moveTo>
                    <a:pt x="1559" y="1"/>
                  </a:moveTo>
                  <a:cubicBezTo>
                    <a:pt x="1076" y="1"/>
                    <a:pt x="585" y="247"/>
                    <a:pt x="353" y="676"/>
                  </a:cubicBezTo>
                  <a:cubicBezTo>
                    <a:pt x="1" y="1327"/>
                    <a:pt x="329" y="2251"/>
                    <a:pt x="1014" y="2535"/>
                  </a:cubicBezTo>
                  <a:cubicBezTo>
                    <a:pt x="1161" y="2595"/>
                    <a:pt x="1317" y="2623"/>
                    <a:pt x="1473" y="2623"/>
                  </a:cubicBezTo>
                  <a:cubicBezTo>
                    <a:pt x="1881" y="2623"/>
                    <a:pt x="2293" y="2431"/>
                    <a:pt x="2557" y="2120"/>
                  </a:cubicBezTo>
                  <a:lnTo>
                    <a:pt x="2557" y="2120"/>
                  </a:lnTo>
                  <a:lnTo>
                    <a:pt x="2531" y="2167"/>
                  </a:lnTo>
                  <a:cubicBezTo>
                    <a:pt x="2584" y="2105"/>
                    <a:pt x="2629" y="2039"/>
                    <a:pt x="2668" y="1968"/>
                  </a:cubicBezTo>
                  <a:lnTo>
                    <a:pt x="2668" y="1968"/>
                  </a:lnTo>
                  <a:cubicBezTo>
                    <a:pt x="2722" y="1880"/>
                    <a:pt x="2766" y="1786"/>
                    <a:pt x="2795" y="1685"/>
                  </a:cubicBezTo>
                  <a:lnTo>
                    <a:pt x="2795" y="1685"/>
                  </a:lnTo>
                  <a:lnTo>
                    <a:pt x="2761" y="1749"/>
                  </a:lnTo>
                  <a:lnTo>
                    <a:pt x="2761" y="1749"/>
                  </a:lnTo>
                  <a:cubicBezTo>
                    <a:pt x="2932" y="1204"/>
                    <a:pt x="2749" y="539"/>
                    <a:pt x="2270" y="212"/>
                  </a:cubicBezTo>
                  <a:cubicBezTo>
                    <a:pt x="2061" y="68"/>
                    <a:pt x="1811" y="1"/>
                    <a:pt x="15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42"/>
            <p:cNvSpPr/>
            <p:nvPr/>
          </p:nvSpPr>
          <p:spPr>
            <a:xfrm>
              <a:off x="4369650" y="1518075"/>
              <a:ext cx="791900" cy="1190050"/>
            </a:xfrm>
            <a:custGeom>
              <a:rect b="b" l="l" r="r" t="t"/>
              <a:pathLst>
                <a:path extrusionOk="0" h="47602" w="31676">
                  <a:moveTo>
                    <a:pt x="31659" y="1"/>
                  </a:moveTo>
                  <a:cubicBezTo>
                    <a:pt x="31634" y="1"/>
                    <a:pt x="31493" y="142"/>
                    <a:pt x="31246" y="412"/>
                  </a:cubicBezTo>
                  <a:lnTo>
                    <a:pt x="30133" y="1659"/>
                  </a:lnTo>
                  <a:cubicBezTo>
                    <a:pt x="29173" y="2746"/>
                    <a:pt x="27822" y="4353"/>
                    <a:pt x="26189" y="6369"/>
                  </a:cubicBezTo>
                  <a:cubicBezTo>
                    <a:pt x="24554" y="8383"/>
                    <a:pt x="22661" y="10824"/>
                    <a:pt x="20615" y="13578"/>
                  </a:cubicBezTo>
                  <a:cubicBezTo>
                    <a:pt x="18582" y="16341"/>
                    <a:pt x="16402" y="19420"/>
                    <a:pt x="14206" y="22714"/>
                  </a:cubicBezTo>
                  <a:cubicBezTo>
                    <a:pt x="12017" y="26016"/>
                    <a:pt x="10022" y="29217"/>
                    <a:pt x="8262" y="32162"/>
                  </a:cubicBezTo>
                  <a:cubicBezTo>
                    <a:pt x="6513" y="35114"/>
                    <a:pt x="4995" y="37805"/>
                    <a:pt x="3771" y="40093"/>
                  </a:cubicBezTo>
                  <a:cubicBezTo>
                    <a:pt x="2544" y="42379"/>
                    <a:pt x="1585" y="44245"/>
                    <a:pt x="954" y="45552"/>
                  </a:cubicBezTo>
                  <a:lnTo>
                    <a:pt x="235" y="47059"/>
                  </a:lnTo>
                  <a:cubicBezTo>
                    <a:pt x="76" y="47406"/>
                    <a:pt x="1" y="47593"/>
                    <a:pt x="17" y="47601"/>
                  </a:cubicBezTo>
                  <a:cubicBezTo>
                    <a:pt x="17" y="47602"/>
                    <a:pt x="18" y="47602"/>
                    <a:pt x="18" y="47602"/>
                  </a:cubicBezTo>
                  <a:cubicBezTo>
                    <a:pt x="39" y="47602"/>
                    <a:pt x="147" y="47432"/>
                    <a:pt x="332" y="47108"/>
                  </a:cubicBezTo>
                  <a:lnTo>
                    <a:pt x="1142" y="45649"/>
                  </a:lnTo>
                  <a:cubicBezTo>
                    <a:pt x="1830" y="44374"/>
                    <a:pt x="2840" y="42537"/>
                    <a:pt x="4107" y="40278"/>
                  </a:cubicBezTo>
                  <a:cubicBezTo>
                    <a:pt x="5373" y="38018"/>
                    <a:pt x="6923" y="35353"/>
                    <a:pt x="8691" y="32420"/>
                  </a:cubicBezTo>
                  <a:cubicBezTo>
                    <a:pt x="10471" y="29495"/>
                    <a:pt x="12476" y="26309"/>
                    <a:pt x="14658" y="23015"/>
                  </a:cubicBezTo>
                  <a:cubicBezTo>
                    <a:pt x="16850" y="19727"/>
                    <a:pt x="19012" y="16647"/>
                    <a:pt x="21019" y="13874"/>
                  </a:cubicBezTo>
                  <a:cubicBezTo>
                    <a:pt x="23038" y="11110"/>
                    <a:pt x="24896" y="8648"/>
                    <a:pt x="26491" y="6608"/>
                  </a:cubicBezTo>
                  <a:cubicBezTo>
                    <a:pt x="28083" y="4565"/>
                    <a:pt x="29386" y="2922"/>
                    <a:pt x="30296" y="1794"/>
                  </a:cubicBezTo>
                  <a:lnTo>
                    <a:pt x="31328" y="483"/>
                  </a:lnTo>
                  <a:cubicBezTo>
                    <a:pt x="31560" y="179"/>
                    <a:pt x="31675" y="13"/>
                    <a:pt x="31661" y="2"/>
                  </a:cubicBezTo>
                  <a:cubicBezTo>
                    <a:pt x="31661" y="1"/>
                    <a:pt x="31660" y="1"/>
                    <a:pt x="316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42"/>
            <p:cNvSpPr/>
            <p:nvPr/>
          </p:nvSpPr>
          <p:spPr>
            <a:xfrm>
              <a:off x="1887900" y="872425"/>
              <a:ext cx="206550" cy="218850"/>
            </a:xfrm>
            <a:custGeom>
              <a:rect b="b" l="l" r="r" t="t"/>
              <a:pathLst>
                <a:path extrusionOk="0" h="8754" w="8262">
                  <a:moveTo>
                    <a:pt x="5425" y="0"/>
                  </a:moveTo>
                  <a:cubicBezTo>
                    <a:pt x="5149" y="0"/>
                    <a:pt x="4873" y="35"/>
                    <a:pt x="4605" y="107"/>
                  </a:cubicBezTo>
                  <a:cubicBezTo>
                    <a:pt x="3261" y="469"/>
                    <a:pt x="2220" y="1749"/>
                    <a:pt x="2138" y="3138"/>
                  </a:cubicBezTo>
                  <a:cubicBezTo>
                    <a:pt x="2099" y="3801"/>
                    <a:pt x="2256" y="4485"/>
                    <a:pt x="2076" y="5124"/>
                  </a:cubicBezTo>
                  <a:cubicBezTo>
                    <a:pt x="1846" y="5935"/>
                    <a:pt x="1029" y="6532"/>
                    <a:pt x="192" y="6532"/>
                  </a:cubicBezTo>
                  <a:cubicBezTo>
                    <a:pt x="128" y="6532"/>
                    <a:pt x="64" y="6529"/>
                    <a:pt x="1" y="6522"/>
                  </a:cubicBezTo>
                  <a:lnTo>
                    <a:pt x="1" y="6522"/>
                  </a:lnTo>
                  <a:cubicBezTo>
                    <a:pt x="303" y="6936"/>
                    <a:pt x="714" y="7258"/>
                    <a:pt x="1187" y="7451"/>
                  </a:cubicBezTo>
                  <a:lnTo>
                    <a:pt x="1187" y="7451"/>
                  </a:lnTo>
                  <a:cubicBezTo>
                    <a:pt x="1170" y="7449"/>
                    <a:pt x="1152" y="7447"/>
                    <a:pt x="1133" y="7447"/>
                  </a:cubicBezTo>
                  <a:cubicBezTo>
                    <a:pt x="908" y="7447"/>
                    <a:pt x="673" y="7647"/>
                    <a:pt x="647" y="7886"/>
                  </a:cubicBezTo>
                  <a:cubicBezTo>
                    <a:pt x="615" y="8193"/>
                    <a:pt x="846" y="8482"/>
                    <a:pt x="1126" y="8613"/>
                  </a:cubicBezTo>
                  <a:cubicBezTo>
                    <a:pt x="1407" y="8744"/>
                    <a:pt x="1728" y="8753"/>
                    <a:pt x="2037" y="8754"/>
                  </a:cubicBezTo>
                  <a:cubicBezTo>
                    <a:pt x="2046" y="8754"/>
                    <a:pt x="2055" y="8754"/>
                    <a:pt x="2064" y="8754"/>
                  </a:cubicBezTo>
                  <a:cubicBezTo>
                    <a:pt x="3563" y="8754"/>
                    <a:pt x="5172" y="8576"/>
                    <a:pt x="6303" y="7594"/>
                  </a:cubicBezTo>
                  <a:cubicBezTo>
                    <a:pt x="7530" y="6528"/>
                    <a:pt x="7887" y="4797"/>
                    <a:pt x="8172" y="3196"/>
                  </a:cubicBezTo>
                  <a:lnTo>
                    <a:pt x="8262" y="1487"/>
                  </a:lnTo>
                  <a:cubicBezTo>
                    <a:pt x="7646" y="558"/>
                    <a:pt x="6534" y="0"/>
                    <a:pt x="54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42"/>
            <p:cNvSpPr/>
            <p:nvPr/>
          </p:nvSpPr>
          <p:spPr>
            <a:xfrm>
              <a:off x="2297600" y="751325"/>
              <a:ext cx="473675" cy="617450"/>
            </a:xfrm>
            <a:custGeom>
              <a:rect b="b" l="l" r="r" t="t"/>
              <a:pathLst>
                <a:path extrusionOk="0" h="24698" w="18947">
                  <a:moveTo>
                    <a:pt x="5569" y="0"/>
                  </a:moveTo>
                  <a:cubicBezTo>
                    <a:pt x="5499" y="0"/>
                    <a:pt x="5428" y="2"/>
                    <a:pt x="5358" y="6"/>
                  </a:cubicBezTo>
                  <a:lnTo>
                    <a:pt x="1" y="23637"/>
                  </a:lnTo>
                  <a:cubicBezTo>
                    <a:pt x="2408" y="24345"/>
                    <a:pt x="4918" y="24698"/>
                    <a:pt x="7427" y="24698"/>
                  </a:cubicBezTo>
                  <a:cubicBezTo>
                    <a:pt x="10318" y="24698"/>
                    <a:pt x="13208" y="24230"/>
                    <a:pt x="15944" y="23297"/>
                  </a:cubicBezTo>
                  <a:cubicBezTo>
                    <a:pt x="16621" y="23066"/>
                    <a:pt x="17314" y="22791"/>
                    <a:pt x="17802" y="22267"/>
                  </a:cubicBezTo>
                  <a:cubicBezTo>
                    <a:pt x="18425" y="21597"/>
                    <a:pt x="18608" y="20639"/>
                    <a:pt x="18724" y="19731"/>
                  </a:cubicBezTo>
                  <a:cubicBezTo>
                    <a:pt x="18892" y="18424"/>
                    <a:pt x="18947" y="16992"/>
                    <a:pt x="18207" y="15902"/>
                  </a:cubicBezTo>
                  <a:cubicBezTo>
                    <a:pt x="17614" y="15031"/>
                    <a:pt x="16598" y="14517"/>
                    <a:pt x="16024" y="13633"/>
                  </a:cubicBezTo>
                  <a:cubicBezTo>
                    <a:pt x="15006" y="12066"/>
                    <a:pt x="15683" y="9888"/>
                    <a:pt x="14874" y="8203"/>
                  </a:cubicBezTo>
                  <a:cubicBezTo>
                    <a:pt x="14366" y="7143"/>
                    <a:pt x="13351" y="6440"/>
                    <a:pt x="12512" y="5616"/>
                  </a:cubicBezTo>
                  <a:cubicBezTo>
                    <a:pt x="11389" y="4514"/>
                    <a:pt x="10551" y="3152"/>
                    <a:pt x="9468" y="2009"/>
                  </a:cubicBezTo>
                  <a:cubicBezTo>
                    <a:pt x="8434" y="918"/>
                    <a:pt x="7059" y="0"/>
                    <a:pt x="55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42"/>
            <p:cNvSpPr/>
            <p:nvPr/>
          </p:nvSpPr>
          <p:spPr>
            <a:xfrm>
              <a:off x="2146925" y="786475"/>
              <a:ext cx="443175" cy="846750"/>
            </a:xfrm>
            <a:custGeom>
              <a:rect b="b" l="l" r="r" t="t"/>
              <a:pathLst>
                <a:path extrusionOk="0" h="33870" w="17727">
                  <a:moveTo>
                    <a:pt x="8600" y="1"/>
                  </a:moveTo>
                  <a:cubicBezTo>
                    <a:pt x="8354" y="1"/>
                    <a:pt x="8106" y="13"/>
                    <a:pt x="7856" y="36"/>
                  </a:cubicBezTo>
                  <a:cubicBezTo>
                    <a:pt x="3269" y="473"/>
                    <a:pt x="0" y="4603"/>
                    <a:pt x="566" y="9120"/>
                  </a:cubicBezTo>
                  <a:lnTo>
                    <a:pt x="3520" y="28734"/>
                  </a:lnTo>
                  <a:cubicBezTo>
                    <a:pt x="3959" y="31609"/>
                    <a:pt x="6060" y="33870"/>
                    <a:pt x="8826" y="33870"/>
                  </a:cubicBezTo>
                  <a:cubicBezTo>
                    <a:pt x="9074" y="33870"/>
                    <a:pt x="9328" y="33852"/>
                    <a:pt x="9586" y="33814"/>
                  </a:cubicBezTo>
                  <a:cubicBezTo>
                    <a:pt x="12710" y="33359"/>
                    <a:pt x="14458" y="30566"/>
                    <a:pt x="14039" y="27437"/>
                  </a:cubicBezTo>
                  <a:lnTo>
                    <a:pt x="13115" y="22659"/>
                  </a:lnTo>
                  <a:cubicBezTo>
                    <a:pt x="13113" y="22642"/>
                    <a:pt x="13122" y="22629"/>
                    <a:pt x="13138" y="22626"/>
                  </a:cubicBezTo>
                  <a:cubicBezTo>
                    <a:pt x="13386" y="22590"/>
                    <a:pt x="14008" y="22464"/>
                    <a:pt x="14234" y="22354"/>
                  </a:cubicBezTo>
                  <a:cubicBezTo>
                    <a:pt x="15221" y="21867"/>
                    <a:pt x="17656" y="20245"/>
                    <a:pt x="17709" y="16084"/>
                  </a:cubicBezTo>
                  <a:cubicBezTo>
                    <a:pt x="17726" y="14704"/>
                    <a:pt x="17239" y="10903"/>
                    <a:pt x="16671" y="7139"/>
                  </a:cubicBezTo>
                  <a:cubicBezTo>
                    <a:pt x="16060" y="3093"/>
                    <a:pt x="12613" y="1"/>
                    <a:pt x="860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42"/>
            <p:cNvSpPr/>
            <p:nvPr/>
          </p:nvSpPr>
          <p:spPr>
            <a:xfrm>
              <a:off x="2480125" y="1012775"/>
              <a:ext cx="66475" cy="22375"/>
            </a:xfrm>
            <a:custGeom>
              <a:rect b="b" l="l" r="r" t="t"/>
              <a:pathLst>
                <a:path extrusionOk="0" h="895" w="2659">
                  <a:moveTo>
                    <a:pt x="1510" y="1"/>
                  </a:moveTo>
                  <a:cubicBezTo>
                    <a:pt x="1427" y="1"/>
                    <a:pt x="1341" y="6"/>
                    <a:pt x="1254" y="19"/>
                  </a:cubicBezTo>
                  <a:cubicBezTo>
                    <a:pt x="815" y="81"/>
                    <a:pt x="460" y="295"/>
                    <a:pt x="261" y="490"/>
                  </a:cubicBezTo>
                  <a:cubicBezTo>
                    <a:pt x="61" y="687"/>
                    <a:pt x="1" y="853"/>
                    <a:pt x="43" y="886"/>
                  </a:cubicBezTo>
                  <a:cubicBezTo>
                    <a:pt x="50" y="892"/>
                    <a:pt x="59" y="895"/>
                    <a:pt x="71" y="895"/>
                  </a:cubicBezTo>
                  <a:cubicBezTo>
                    <a:pt x="206" y="895"/>
                    <a:pt x="651" y="515"/>
                    <a:pt x="1302" y="429"/>
                  </a:cubicBezTo>
                  <a:cubicBezTo>
                    <a:pt x="1411" y="413"/>
                    <a:pt x="1516" y="406"/>
                    <a:pt x="1616" y="406"/>
                  </a:cubicBezTo>
                  <a:cubicBezTo>
                    <a:pt x="2071" y="406"/>
                    <a:pt x="2424" y="542"/>
                    <a:pt x="2565" y="542"/>
                  </a:cubicBezTo>
                  <a:cubicBezTo>
                    <a:pt x="2594" y="542"/>
                    <a:pt x="2614" y="536"/>
                    <a:pt x="2624" y="522"/>
                  </a:cubicBezTo>
                  <a:cubicBezTo>
                    <a:pt x="2659" y="477"/>
                    <a:pt x="2563" y="334"/>
                    <a:pt x="2322" y="199"/>
                  </a:cubicBezTo>
                  <a:cubicBezTo>
                    <a:pt x="2133" y="92"/>
                    <a:pt x="1843" y="1"/>
                    <a:pt x="15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42"/>
            <p:cNvSpPr/>
            <p:nvPr/>
          </p:nvSpPr>
          <p:spPr>
            <a:xfrm>
              <a:off x="2323400" y="1046700"/>
              <a:ext cx="66475" cy="22375"/>
            </a:xfrm>
            <a:custGeom>
              <a:rect b="b" l="l" r="r" t="t"/>
              <a:pathLst>
                <a:path extrusionOk="0" h="895" w="2659">
                  <a:moveTo>
                    <a:pt x="1509" y="0"/>
                  </a:moveTo>
                  <a:cubicBezTo>
                    <a:pt x="1426" y="0"/>
                    <a:pt x="1341" y="6"/>
                    <a:pt x="1254" y="18"/>
                  </a:cubicBezTo>
                  <a:cubicBezTo>
                    <a:pt x="815" y="80"/>
                    <a:pt x="460" y="294"/>
                    <a:pt x="263" y="491"/>
                  </a:cubicBezTo>
                  <a:cubicBezTo>
                    <a:pt x="60" y="687"/>
                    <a:pt x="1" y="853"/>
                    <a:pt x="44" y="886"/>
                  </a:cubicBezTo>
                  <a:cubicBezTo>
                    <a:pt x="51" y="892"/>
                    <a:pt x="60" y="894"/>
                    <a:pt x="71" y="894"/>
                  </a:cubicBezTo>
                  <a:cubicBezTo>
                    <a:pt x="207" y="894"/>
                    <a:pt x="652" y="516"/>
                    <a:pt x="1302" y="429"/>
                  </a:cubicBezTo>
                  <a:cubicBezTo>
                    <a:pt x="1411" y="413"/>
                    <a:pt x="1516" y="407"/>
                    <a:pt x="1616" y="407"/>
                  </a:cubicBezTo>
                  <a:cubicBezTo>
                    <a:pt x="2069" y="407"/>
                    <a:pt x="2423" y="542"/>
                    <a:pt x="2565" y="542"/>
                  </a:cubicBezTo>
                  <a:cubicBezTo>
                    <a:pt x="2595" y="542"/>
                    <a:pt x="2615" y="536"/>
                    <a:pt x="2626" y="522"/>
                  </a:cubicBezTo>
                  <a:cubicBezTo>
                    <a:pt x="2659" y="478"/>
                    <a:pt x="2563" y="335"/>
                    <a:pt x="2323" y="200"/>
                  </a:cubicBezTo>
                  <a:cubicBezTo>
                    <a:pt x="2133" y="92"/>
                    <a:pt x="1843" y="0"/>
                    <a:pt x="15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42"/>
            <p:cNvSpPr/>
            <p:nvPr/>
          </p:nvSpPr>
          <p:spPr>
            <a:xfrm>
              <a:off x="2418650" y="997375"/>
              <a:ext cx="75575" cy="145925"/>
            </a:xfrm>
            <a:custGeom>
              <a:rect b="b" l="l" r="r" t="t"/>
              <a:pathLst>
                <a:path extrusionOk="0" h="5837" w="3023">
                  <a:moveTo>
                    <a:pt x="79" y="0"/>
                  </a:moveTo>
                  <a:cubicBezTo>
                    <a:pt x="77" y="0"/>
                    <a:pt x="76" y="0"/>
                    <a:pt x="75" y="1"/>
                  </a:cubicBezTo>
                  <a:cubicBezTo>
                    <a:pt x="0" y="43"/>
                    <a:pt x="769" y="1569"/>
                    <a:pt x="1793" y="3411"/>
                  </a:cubicBezTo>
                  <a:cubicBezTo>
                    <a:pt x="2047" y="3862"/>
                    <a:pt x="2291" y="4293"/>
                    <a:pt x="2524" y="4704"/>
                  </a:cubicBezTo>
                  <a:cubicBezTo>
                    <a:pt x="2641" y="4900"/>
                    <a:pt x="2745" y="5083"/>
                    <a:pt x="2722" y="5219"/>
                  </a:cubicBezTo>
                  <a:cubicBezTo>
                    <a:pt x="2710" y="5347"/>
                    <a:pt x="2544" y="5407"/>
                    <a:pt x="2367" y="5452"/>
                  </a:cubicBezTo>
                  <a:cubicBezTo>
                    <a:pt x="1671" y="5647"/>
                    <a:pt x="1244" y="5785"/>
                    <a:pt x="1252" y="5825"/>
                  </a:cubicBezTo>
                  <a:cubicBezTo>
                    <a:pt x="1254" y="5833"/>
                    <a:pt x="1272" y="5836"/>
                    <a:pt x="1304" y="5836"/>
                  </a:cubicBezTo>
                  <a:cubicBezTo>
                    <a:pt x="1440" y="5836"/>
                    <a:pt x="1839" y="5770"/>
                    <a:pt x="2412" y="5654"/>
                  </a:cubicBezTo>
                  <a:cubicBezTo>
                    <a:pt x="2500" y="5636"/>
                    <a:pt x="2601" y="5619"/>
                    <a:pt x="2712" y="5567"/>
                  </a:cubicBezTo>
                  <a:cubicBezTo>
                    <a:pt x="2823" y="5519"/>
                    <a:pt x="2941" y="5403"/>
                    <a:pt x="2970" y="5261"/>
                  </a:cubicBezTo>
                  <a:cubicBezTo>
                    <a:pt x="3022" y="4978"/>
                    <a:pt x="2871" y="4763"/>
                    <a:pt x="2773" y="4569"/>
                  </a:cubicBezTo>
                  <a:cubicBezTo>
                    <a:pt x="2548" y="4154"/>
                    <a:pt x="2310" y="3720"/>
                    <a:pt x="2062" y="3265"/>
                  </a:cubicBezTo>
                  <a:cubicBezTo>
                    <a:pt x="1054" y="1447"/>
                    <a:pt x="174" y="0"/>
                    <a:pt x="7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42"/>
            <p:cNvSpPr/>
            <p:nvPr/>
          </p:nvSpPr>
          <p:spPr>
            <a:xfrm>
              <a:off x="2314925" y="1328975"/>
              <a:ext cx="165975" cy="62025"/>
            </a:xfrm>
            <a:custGeom>
              <a:rect b="b" l="l" r="r" t="t"/>
              <a:pathLst>
                <a:path extrusionOk="0" h="2481" w="6639">
                  <a:moveTo>
                    <a:pt x="0" y="1"/>
                  </a:moveTo>
                  <a:cubicBezTo>
                    <a:pt x="0" y="1"/>
                    <a:pt x="1152" y="2480"/>
                    <a:pt x="4585" y="2480"/>
                  </a:cubicBezTo>
                  <a:cubicBezTo>
                    <a:pt x="5195" y="2480"/>
                    <a:pt x="5878" y="2402"/>
                    <a:pt x="6639" y="2217"/>
                  </a:cubicBezTo>
                  <a:lnTo>
                    <a:pt x="6389" y="931"/>
                  </a:lnTo>
                  <a:cubicBezTo>
                    <a:pt x="6389" y="931"/>
                    <a:pt x="5859" y="1053"/>
                    <a:pt x="4944" y="1053"/>
                  </a:cubicBezTo>
                  <a:cubicBezTo>
                    <a:pt x="3800" y="1053"/>
                    <a:pt x="2057" y="86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42"/>
            <p:cNvSpPr/>
            <p:nvPr/>
          </p:nvSpPr>
          <p:spPr>
            <a:xfrm>
              <a:off x="2396325" y="1177850"/>
              <a:ext cx="55100" cy="40825"/>
            </a:xfrm>
            <a:custGeom>
              <a:rect b="b" l="l" r="r" t="t"/>
              <a:pathLst>
                <a:path extrusionOk="0" h="1633" w="2204">
                  <a:moveTo>
                    <a:pt x="1216" y="1"/>
                  </a:moveTo>
                  <a:cubicBezTo>
                    <a:pt x="1107" y="1"/>
                    <a:pt x="997" y="14"/>
                    <a:pt x="889" y="42"/>
                  </a:cubicBezTo>
                  <a:cubicBezTo>
                    <a:pt x="588" y="119"/>
                    <a:pt x="300" y="313"/>
                    <a:pt x="150" y="589"/>
                  </a:cubicBezTo>
                  <a:cubicBezTo>
                    <a:pt x="1" y="865"/>
                    <a:pt x="14" y="1223"/>
                    <a:pt x="218" y="1436"/>
                  </a:cubicBezTo>
                  <a:cubicBezTo>
                    <a:pt x="348" y="1572"/>
                    <a:pt x="535" y="1632"/>
                    <a:pt x="731" y="1632"/>
                  </a:cubicBezTo>
                  <a:cubicBezTo>
                    <a:pt x="881" y="1632"/>
                    <a:pt x="1036" y="1598"/>
                    <a:pt x="1176" y="1535"/>
                  </a:cubicBezTo>
                  <a:cubicBezTo>
                    <a:pt x="1498" y="1391"/>
                    <a:pt x="1754" y="1127"/>
                    <a:pt x="1997" y="867"/>
                  </a:cubicBezTo>
                  <a:cubicBezTo>
                    <a:pt x="2064" y="794"/>
                    <a:pt x="2132" y="719"/>
                    <a:pt x="2168" y="628"/>
                  </a:cubicBezTo>
                  <a:cubicBezTo>
                    <a:pt x="2203" y="539"/>
                    <a:pt x="2198" y="428"/>
                    <a:pt x="2129" y="366"/>
                  </a:cubicBezTo>
                  <a:lnTo>
                    <a:pt x="2096" y="348"/>
                  </a:lnTo>
                  <a:cubicBezTo>
                    <a:pt x="1868" y="124"/>
                    <a:pt x="1546" y="1"/>
                    <a:pt x="12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42"/>
            <p:cNvSpPr/>
            <p:nvPr/>
          </p:nvSpPr>
          <p:spPr>
            <a:xfrm>
              <a:off x="2397125" y="1162750"/>
              <a:ext cx="66200" cy="45000"/>
            </a:xfrm>
            <a:custGeom>
              <a:rect b="b" l="l" r="r" t="t"/>
              <a:pathLst>
                <a:path extrusionOk="0" h="1800" w="2648">
                  <a:moveTo>
                    <a:pt x="117" y="0"/>
                  </a:moveTo>
                  <a:cubicBezTo>
                    <a:pt x="115" y="0"/>
                    <a:pt x="113" y="0"/>
                    <a:pt x="111" y="1"/>
                  </a:cubicBezTo>
                  <a:cubicBezTo>
                    <a:pt x="59" y="4"/>
                    <a:pt x="1" y="205"/>
                    <a:pt x="77" y="520"/>
                  </a:cubicBezTo>
                  <a:cubicBezTo>
                    <a:pt x="148" y="831"/>
                    <a:pt x="384" y="1251"/>
                    <a:pt x="833" y="1525"/>
                  </a:cubicBezTo>
                  <a:cubicBezTo>
                    <a:pt x="1164" y="1726"/>
                    <a:pt x="1527" y="1799"/>
                    <a:pt x="1829" y="1799"/>
                  </a:cubicBezTo>
                  <a:cubicBezTo>
                    <a:pt x="1938" y="1799"/>
                    <a:pt x="2038" y="1790"/>
                    <a:pt x="2126" y="1774"/>
                  </a:cubicBezTo>
                  <a:cubicBezTo>
                    <a:pt x="2469" y="1714"/>
                    <a:pt x="2647" y="1586"/>
                    <a:pt x="2629" y="1540"/>
                  </a:cubicBezTo>
                  <a:cubicBezTo>
                    <a:pt x="2607" y="1433"/>
                    <a:pt x="1804" y="1638"/>
                    <a:pt x="1072" y="1188"/>
                  </a:cubicBezTo>
                  <a:cubicBezTo>
                    <a:pt x="349" y="748"/>
                    <a:pt x="229" y="0"/>
                    <a:pt x="1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42"/>
            <p:cNvSpPr/>
            <p:nvPr/>
          </p:nvSpPr>
          <p:spPr>
            <a:xfrm>
              <a:off x="2296525" y="993400"/>
              <a:ext cx="80800" cy="30575"/>
            </a:xfrm>
            <a:custGeom>
              <a:rect b="b" l="l" r="r" t="t"/>
              <a:pathLst>
                <a:path extrusionOk="0" h="1223" w="3232">
                  <a:moveTo>
                    <a:pt x="2196" y="0"/>
                  </a:moveTo>
                  <a:cubicBezTo>
                    <a:pt x="1969" y="0"/>
                    <a:pt x="1718" y="28"/>
                    <a:pt x="1461" y="96"/>
                  </a:cubicBezTo>
                  <a:cubicBezTo>
                    <a:pt x="974" y="223"/>
                    <a:pt x="573" y="462"/>
                    <a:pt x="333" y="685"/>
                  </a:cubicBezTo>
                  <a:cubicBezTo>
                    <a:pt x="91" y="910"/>
                    <a:pt x="1" y="1107"/>
                    <a:pt x="62" y="1182"/>
                  </a:cubicBezTo>
                  <a:cubicBezTo>
                    <a:pt x="86" y="1210"/>
                    <a:pt x="125" y="1222"/>
                    <a:pt x="178" y="1222"/>
                  </a:cubicBezTo>
                  <a:cubicBezTo>
                    <a:pt x="426" y="1222"/>
                    <a:pt x="972" y="963"/>
                    <a:pt x="1644" y="795"/>
                  </a:cubicBezTo>
                  <a:cubicBezTo>
                    <a:pt x="2457" y="576"/>
                    <a:pt x="3173" y="563"/>
                    <a:pt x="3215" y="362"/>
                  </a:cubicBezTo>
                  <a:cubicBezTo>
                    <a:pt x="3231" y="266"/>
                    <a:pt x="3057" y="137"/>
                    <a:pt x="2735" y="60"/>
                  </a:cubicBezTo>
                  <a:cubicBezTo>
                    <a:pt x="2584" y="23"/>
                    <a:pt x="2400" y="0"/>
                    <a:pt x="219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42"/>
            <p:cNvSpPr/>
            <p:nvPr/>
          </p:nvSpPr>
          <p:spPr>
            <a:xfrm>
              <a:off x="2466500" y="957225"/>
              <a:ext cx="62550" cy="22475"/>
            </a:xfrm>
            <a:custGeom>
              <a:rect b="b" l="l" r="r" t="t"/>
              <a:pathLst>
                <a:path extrusionOk="0" h="899" w="2502">
                  <a:moveTo>
                    <a:pt x="1388" y="0"/>
                  </a:moveTo>
                  <a:cubicBezTo>
                    <a:pt x="1320" y="0"/>
                    <a:pt x="1251" y="4"/>
                    <a:pt x="1181" y="12"/>
                  </a:cubicBezTo>
                  <a:cubicBezTo>
                    <a:pt x="779" y="59"/>
                    <a:pt x="440" y="234"/>
                    <a:pt x="249" y="416"/>
                  </a:cubicBezTo>
                  <a:cubicBezTo>
                    <a:pt x="56" y="600"/>
                    <a:pt x="1" y="771"/>
                    <a:pt x="62" y="844"/>
                  </a:cubicBezTo>
                  <a:cubicBezTo>
                    <a:pt x="98" y="883"/>
                    <a:pt x="156" y="899"/>
                    <a:pt x="232" y="899"/>
                  </a:cubicBezTo>
                  <a:cubicBezTo>
                    <a:pt x="453" y="899"/>
                    <a:pt x="827" y="773"/>
                    <a:pt x="1263" y="731"/>
                  </a:cubicBezTo>
                  <a:cubicBezTo>
                    <a:pt x="1847" y="653"/>
                    <a:pt x="2357" y="749"/>
                    <a:pt x="2458" y="571"/>
                  </a:cubicBezTo>
                  <a:cubicBezTo>
                    <a:pt x="2501" y="485"/>
                    <a:pt x="2409" y="330"/>
                    <a:pt x="2179" y="196"/>
                  </a:cubicBezTo>
                  <a:cubicBezTo>
                    <a:pt x="1992" y="85"/>
                    <a:pt x="1708" y="0"/>
                    <a:pt x="138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42"/>
            <p:cNvSpPr/>
            <p:nvPr/>
          </p:nvSpPr>
          <p:spPr>
            <a:xfrm>
              <a:off x="2212375" y="725175"/>
              <a:ext cx="385175" cy="233700"/>
            </a:xfrm>
            <a:custGeom>
              <a:rect b="b" l="l" r="r" t="t"/>
              <a:pathLst>
                <a:path extrusionOk="0" h="9348" w="15407">
                  <a:moveTo>
                    <a:pt x="6729" y="1"/>
                  </a:moveTo>
                  <a:cubicBezTo>
                    <a:pt x="6187" y="1"/>
                    <a:pt x="5644" y="50"/>
                    <a:pt x="5110" y="148"/>
                  </a:cubicBezTo>
                  <a:cubicBezTo>
                    <a:pt x="3722" y="404"/>
                    <a:pt x="2316" y="1004"/>
                    <a:pt x="1355" y="2190"/>
                  </a:cubicBezTo>
                  <a:cubicBezTo>
                    <a:pt x="395" y="3375"/>
                    <a:pt x="1" y="5242"/>
                    <a:pt x="700" y="6597"/>
                  </a:cubicBezTo>
                  <a:cubicBezTo>
                    <a:pt x="1114" y="7398"/>
                    <a:pt x="1952" y="7865"/>
                    <a:pt x="2764" y="7865"/>
                  </a:cubicBezTo>
                  <a:cubicBezTo>
                    <a:pt x="3326" y="7865"/>
                    <a:pt x="3876" y="7641"/>
                    <a:pt x="4263" y="7148"/>
                  </a:cubicBezTo>
                  <a:cubicBezTo>
                    <a:pt x="5029" y="8268"/>
                    <a:pt x="6284" y="8878"/>
                    <a:pt x="7544" y="8878"/>
                  </a:cubicBezTo>
                  <a:cubicBezTo>
                    <a:pt x="8266" y="8878"/>
                    <a:pt x="8989" y="8678"/>
                    <a:pt x="9623" y="8258"/>
                  </a:cubicBezTo>
                  <a:cubicBezTo>
                    <a:pt x="10651" y="8820"/>
                    <a:pt x="12100" y="9347"/>
                    <a:pt x="13254" y="9347"/>
                  </a:cubicBezTo>
                  <a:cubicBezTo>
                    <a:pt x="13953" y="9347"/>
                    <a:pt x="14544" y="9154"/>
                    <a:pt x="14869" y="8658"/>
                  </a:cubicBezTo>
                  <a:cubicBezTo>
                    <a:pt x="15407" y="7014"/>
                    <a:pt x="14862" y="5165"/>
                    <a:pt x="13954" y="3792"/>
                  </a:cubicBezTo>
                  <a:cubicBezTo>
                    <a:pt x="12305" y="1300"/>
                    <a:pt x="9523" y="1"/>
                    <a:pt x="672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42"/>
            <p:cNvSpPr/>
            <p:nvPr/>
          </p:nvSpPr>
          <p:spPr>
            <a:xfrm>
              <a:off x="1991550" y="775725"/>
              <a:ext cx="312275" cy="601250"/>
            </a:xfrm>
            <a:custGeom>
              <a:rect b="b" l="l" r="r" t="t"/>
              <a:pathLst>
                <a:path extrusionOk="0" h="24050" w="12491">
                  <a:moveTo>
                    <a:pt x="9651" y="1"/>
                  </a:moveTo>
                  <a:cubicBezTo>
                    <a:pt x="6851" y="1"/>
                    <a:pt x="4324" y="2756"/>
                    <a:pt x="4041" y="4777"/>
                  </a:cubicBezTo>
                  <a:cubicBezTo>
                    <a:pt x="3504" y="8611"/>
                    <a:pt x="4021" y="9089"/>
                    <a:pt x="3320" y="10927"/>
                  </a:cubicBezTo>
                  <a:cubicBezTo>
                    <a:pt x="2866" y="12121"/>
                    <a:pt x="1290" y="13345"/>
                    <a:pt x="668" y="14576"/>
                  </a:cubicBezTo>
                  <a:cubicBezTo>
                    <a:pt x="0" y="15900"/>
                    <a:pt x="4" y="18136"/>
                    <a:pt x="468" y="19546"/>
                  </a:cubicBezTo>
                  <a:cubicBezTo>
                    <a:pt x="860" y="20733"/>
                    <a:pt x="2457" y="24050"/>
                    <a:pt x="2457" y="24050"/>
                  </a:cubicBezTo>
                  <a:cubicBezTo>
                    <a:pt x="2457" y="24050"/>
                    <a:pt x="7062" y="23898"/>
                    <a:pt x="9418" y="23296"/>
                  </a:cubicBezTo>
                  <a:cubicBezTo>
                    <a:pt x="10006" y="23146"/>
                    <a:pt x="10632" y="22926"/>
                    <a:pt x="11081" y="22518"/>
                  </a:cubicBezTo>
                  <a:cubicBezTo>
                    <a:pt x="11526" y="22113"/>
                    <a:pt x="10604" y="20708"/>
                    <a:pt x="10689" y="20112"/>
                  </a:cubicBezTo>
                  <a:cubicBezTo>
                    <a:pt x="10930" y="18411"/>
                    <a:pt x="12203" y="17430"/>
                    <a:pt x="11839" y="15752"/>
                  </a:cubicBezTo>
                  <a:cubicBezTo>
                    <a:pt x="11356" y="13525"/>
                    <a:pt x="9604" y="13412"/>
                    <a:pt x="9641" y="11133"/>
                  </a:cubicBezTo>
                  <a:cubicBezTo>
                    <a:pt x="9663" y="9924"/>
                    <a:pt x="11465" y="8188"/>
                    <a:pt x="11630" y="6990"/>
                  </a:cubicBezTo>
                  <a:cubicBezTo>
                    <a:pt x="11796" y="5791"/>
                    <a:pt x="12491" y="1618"/>
                    <a:pt x="10434" y="74"/>
                  </a:cubicBezTo>
                  <a:cubicBezTo>
                    <a:pt x="10172" y="24"/>
                    <a:pt x="9910" y="1"/>
                    <a:pt x="96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42"/>
            <p:cNvSpPr/>
            <p:nvPr/>
          </p:nvSpPr>
          <p:spPr>
            <a:xfrm>
              <a:off x="2080625" y="895400"/>
              <a:ext cx="11975" cy="84825"/>
            </a:xfrm>
            <a:custGeom>
              <a:rect b="b" l="l" r="r" t="t"/>
              <a:pathLst>
                <a:path extrusionOk="0" h="3393" w="479">
                  <a:moveTo>
                    <a:pt x="398" y="0"/>
                  </a:moveTo>
                  <a:cubicBezTo>
                    <a:pt x="327" y="0"/>
                    <a:pt x="27" y="733"/>
                    <a:pt x="17" y="1691"/>
                  </a:cubicBezTo>
                  <a:cubicBezTo>
                    <a:pt x="0" y="2651"/>
                    <a:pt x="279" y="3392"/>
                    <a:pt x="351" y="3392"/>
                  </a:cubicBezTo>
                  <a:cubicBezTo>
                    <a:pt x="352" y="3392"/>
                    <a:pt x="353" y="3392"/>
                    <a:pt x="354" y="3392"/>
                  </a:cubicBezTo>
                  <a:cubicBezTo>
                    <a:pt x="433" y="3371"/>
                    <a:pt x="271" y="2624"/>
                    <a:pt x="289" y="1696"/>
                  </a:cubicBezTo>
                  <a:cubicBezTo>
                    <a:pt x="297" y="767"/>
                    <a:pt x="479" y="25"/>
                    <a:pt x="401" y="1"/>
                  </a:cubicBezTo>
                  <a:cubicBezTo>
                    <a:pt x="400" y="1"/>
                    <a:pt x="399" y="0"/>
                    <a:pt x="398"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42"/>
            <p:cNvSpPr/>
            <p:nvPr/>
          </p:nvSpPr>
          <p:spPr>
            <a:xfrm>
              <a:off x="2091775" y="842900"/>
              <a:ext cx="173600" cy="107125"/>
            </a:xfrm>
            <a:custGeom>
              <a:rect b="b" l="l" r="r" t="t"/>
              <a:pathLst>
                <a:path extrusionOk="0" h="4285" w="6944">
                  <a:moveTo>
                    <a:pt x="6773" y="0"/>
                  </a:moveTo>
                  <a:cubicBezTo>
                    <a:pt x="6723" y="0"/>
                    <a:pt x="6664" y="3"/>
                    <a:pt x="6595" y="9"/>
                  </a:cubicBezTo>
                  <a:cubicBezTo>
                    <a:pt x="6376" y="28"/>
                    <a:pt x="6059" y="83"/>
                    <a:pt x="5689" y="229"/>
                  </a:cubicBezTo>
                  <a:cubicBezTo>
                    <a:pt x="5254" y="401"/>
                    <a:pt x="4856" y="653"/>
                    <a:pt x="4516" y="974"/>
                  </a:cubicBezTo>
                  <a:cubicBezTo>
                    <a:pt x="4122" y="1335"/>
                    <a:pt x="3822" y="1838"/>
                    <a:pt x="3506" y="2324"/>
                  </a:cubicBezTo>
                  <a:cubicBezTo>
                    <a:pt x="2911" y="3330"/>
                    <a:pt x="1952" y="3855"/>
                    <a:pt x="1224" y="4034"/>
                  </a:cubicBezTo>
                  <a:cubicBezTo>
                    <a:pt x="490" y="4222"/>
                    <a:pt x="6" y="4143"/>
                    <a:pt x="3" y="4193"/>
                  </a:cubicBezTo>
                  <a:cubicBezTo>
                    <a:pt x="1" y="4208"/>
                    <a:pt x="117" y="4248"/>
                    <a:pt x="336" y="4270"/>
                  </a:cubicBezTo>
                  <a:cubicBezTo>
                    <a:pt x="418" y="4279"/>
                    <a:pt x="516" y="4284"/>
                    <a:pt x="626" y="4284"/>
                  </a:cubicBezTo>
                  <a:cubicBezTo>
                    <a:pt x="807" y="4284"/>
                    <a:pt x="1024" y="4269"/>
                    <a:pt x="1267" y="4221"/>
                  </a:cubicBezTo>
                  <a:cubicBezTo>
                    <a:pt x="1725" y="4131"/>
                    <a:pt x="2162" y="3954"/>
                    <a:pt x="2554" y="3699"/>
                  </a:cubicBezTo>
                  <a:cubicBezTo>
                    <a:pt x="3001" y="3419"/>
                    <a:pt x="3418" y="2978"/>
                    <a:pt x="3734" y="2474"/>
                  </a:cubicBezTo>
                  <a:cubicBezTo>
                    <a:pt x="4058" y="1973"/>
                    <a:pt x="4335" y="1496"/>
                    <a:pt x="4691" y="1154"/>
                  </a:cubicBezTo>
                  <a:cubicBezTo>
                    <a:pt x="5040" y="805"/>
                    <a:pt x="5425" y="565"/>
                    <a:pt x="5766" y="405"/>
                  </a:cubicBezTo>
                  <a:cubicBezTo>
                    <a:pt x="6453" y="86"/>
                    <a:pt x="6944" y="71"/>
                    <a:pt x="6936" y="23"/>
                  </a:cubicBezTo>
                  <a:cubicBezTo>
                    <a:pt x="6936" y="12"/>
                    <a:pt x="6879" y="0"/>
                    <a:pt x="677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42"/>
            <p:cNvSpPr/>
            <p:nvPr/>
          </p:nvSpPr>
          <p:spPr>
            <a:xfrm>
              <a:off x="1902750" y="923600"/>
              <a:ext cx="172550" cy="145875"/>
            </a:xfrm>
            <a:custGeom>
              <a:rect b="b" l="l" r="r" t="t"/>
              <a:pathLst>
                <a:path extrusionOk="0" h="5835" w="6902">
                  <a:moveTo>
                    <a:pt x="5173" y="1"/>
                  </a:moveTo>
                  <a:cubicBezTo>
                    <a:pt x="4775" y="1"/>
                    <a:pt x="4328" y="94"/>
                    <a:pt x="3915" y="363"/>
                  </a:cubicBezTo>
                  <a:cubicBezTo>
                    <a:pt x="3343" y="726"/>
                    <a:pt x="2986" y="1404"/>
                    <a:pt x="2780" y="2101"/>
                  </a:cubicBezTo>
                  <a:cubicBezTo>
                    <a:pt x="2572" y="2807"/>
                    <a:pt x="2476" y="3485"/>
                    <a:pt x="2270" y="4059"/>
                  </a:cubicBezTo>
                  <a:cubicBezTo>
                    <a:pt x="2077" y="4637"/>
                    <a:pt x="1765" y="5093"/>
                    <a:pt x="1395" y="5357"/>
                  </a:cubicBezTo>
                  <a:cubicBezTo>
                    <a:pt x="1032" y="5629"/>
                    <a:pt x="660" y="5719"/>
                    <a:pt x="409" y="5723"/>
                  </a:cubicBezTo>
                  <a:cubicBezTo>
                    <a:pt x="406" y="5723"/>
                    <a:pt x="404" y="5723"/>
                    <a:pt x="401" y="5723"/>
                  </a:cubicBezTo>
                  <a:cubicBezTo>
                    <a:pt x="198" y="5723"/>
                    <a:pt x="69" y="5690"/>
                    <a:pt x="25" y="5690"/>
                  </a:cubicBezTo>
                  <a:cubicBezTo>
                    <a:pt x="14" y="5690"/>
                    <a:pt x="9" y="5692"/>
                    <a:pt x="7" y="5696"/>
                  </a:cubicBezTo>
                  <a:cubicBezTo>
                    <a:pt x="1" y="5708"/>
                    <a:pt x="131" y="5796"/>
                    <a:pt x="406" y="5828"/>
                  </a:cubicBezTo>
                  <a:cubicBezTo>
                    <a:pt x="443" y="5832"/>
                    <a:pt x="484" y="5834"/>
                    <a:pt x="528" y="5834"/>
                  </a:cubicBezTo>
                  <a:cubicBezTo>
                    <a:pt x="793" y="5834"/>
                    <a:pt x="1153" y="5752"/>
                    <a:pt x="1506" y="5513"/>
                  </a:cubicBezTo>
                  <a:cubicBezTo>
                    <a:pt x="1926" y="5248"/>
                    <a:pt x="2293" y="4744"/>
                    <a:pt x="2506" y="4144"/>
                  </a:cubicBezTo>
                  <a:cubicBezTo>
                    <a:pt x="2735" y="3545"/>
                    <a:pt x="2840" y="2855"/>
                    <a:pt x="3041" y="2180"/>
                  </a:cubicBezTo>
                  <a:cubicBezTo>
                    <a:pt x="3239" y="1509"/>
                    <a:pt x="3563" y="896"/>
                    <a:pt x="4055" y="570"/>
                  </a:cubicBezTo>
                  <a:cubicBezTo>
                    <a:pt x="4446" y="302"/>
                    <a:pt x="4891" y="209"/>
                    <a:pt x="5282" y="209"/>
                  </a:cubicBezTo>
                  <a:cubicBezTo>
                    <a:pt x="5377" y="209"/>
                    <a:pt x="5469" y="214"/>
                    <a:pt x="5556" y="224"/>
                  </a:cubicBezTo>
                  <a:cubicBezTo>
                    <a:pt x="6440" y="338"/>
                    <a:pt x="6826" y="833"/>
                    <a:pt x="6886" y="833"/>
                  </a:cubicBezTo>
                  <a:cubicBezTo>
                    <a:pt x="6889" y="833"/>
                    <a:pt x="6891" y="832"/>
                    <a:pt x="6892" y="830"/>
                  </a:cubicBezTo>
                  <a:cubicBezTo>
                    <a:pt x="6901" y="823"/>
                    <a:pt x="6831" y="687"/>
                    <a:pt x="6625" y="508"/>
                  </a:cubicBezTo>
                  <a:cubicBezTo>
                    <a:pt x="6422" y="329"/>
                    <a:pt x="6070" y="122"/>
                    <a:pt x="5584" y="34"/>
                  </a:cubicBezTo>
                  <a:cubicBezTo>
                    <a:pt x="5457" y="13"/>
                    <a:pt x="5318" y="1"/>
                    <a:pt x="51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42"/>
            <p:cNvSpPr/>
            <p:nvPr/>
          </p:nvSpPr>
          <p:spPr>
            <a:xfrm>
              <a:off x="2089425" y="805250"/>
              <a:ext cx="173100" cy="131375"/>
            </a:xfrm>
            <a:custGeom>
              <a:rect b="b" l="l" r="r" t="t"/>
              <a:pathLst>
                <a:path extrusionOk="0" h="5255" w="6924">
                  <a:moveTo>
                    <a:pt x="5696" y="1"/>
                  </a:moveTo>
                  <a:cubicBezTo>
                    <a:pt x="5648" y="1"/>
                    <a:pt x="5599" y="2"/>
                    <a:pt x="5549" y="4"/>
                  </a:cubicBezTo>
                  <a:cubicBezTo>
                    <a:pt x="4692" y="24"/>
                    <a:pt x="3411" y="454"/>
                    <a:pt x="2627" y="1595"/>
                  </a:cubicBezTo>
                  <a:cubicBezTo>
                    <a:pt x="2241" y="2159"/>
                    <a:pt x="2065" y="2773"/>
                    <a:pt x="1857" y="3288"/>
                  </a:cubicBezTo>
                  <a:cubicBezTo>
                    <a:pt x="1660" y="3812"/>
                    <a:pt x="1425" y="4247"/>
                    <a:pt x="1146" y="4553"/>
                  </a:cubicBezTo>
                  <a:cubicBezTo>
                    <a:pt x="591" y="5192"/>
                    <a:pt x="0" y="5191"/>
                    <a:pt x="17" y="5236"/>
                  </a:cubicBezTo>
                  <a:cubicBezTo>
                    <a:pt x="17" y="5244"/>
                    <a:pt x="56" y="5254"/>
                    <a:pt x="128" y="5254"/>
                  </a:cubicBezTo>
                  <a:cubicBezTo>
                    <a:pt x="193" y="5254"/>
                    <a:pt x="283" y="5246"/>
                    <a:pt x="397" y="5220"/>
                  </a:cubicBezTo>
                  <a:cubicBezTo>
                    <a:pt x="639" y="5168"/>
                    <a:pt x="974" y="5000"/>
                    <a:pt x="1286" y="4685"/>
                  </a:cubicBezTo>
                  <a:cubicBezTo>
                    <a:pt x="1603" y="4376"/>
                    <a:pt x="1876" y="3910"/>
                    <a:pt x="2089" y="3383"/>
                  </a:cubicBezTo>
                  <a:cubicBezTo>
                    <a:pt x="2312" y="2860"/>
                    <a:pt x="2496" y="2263"/>
                    <a:pt x="2851" y="1748"/>
                  </a:cubicBezTo>
                  <a:cubicBezTo>
                    <a:pt x="3570" y="700"/>
                    <a:pt x="4750" y="263"/>
                    <a:pt x="5562" y="195"/>
                  </a:cubicBezTo>
                  <a:cubicBezTo>
                    <a:pt x="5699" y="182"/>
                    <a:pt x="5828" y="177"/>
                    <a:pt x="5947" y="177"/>
                  </a:cubicBezTo>
                  <a:cubicBezTo>
                    <a:pt x="6468" y="177"/>
                    <a:pt x="6804" y="278"/>
                    <a:pt x="6895" y="278"/>
                  </a:cubicBezTo>
                  <a:cubicBezTo>
                    <a:pt x="6909" y="278"/>
                    <a:pt x="6917" y="275"/>
                    <a:pt x="6919" y="269"/>
                  </a:cubicBezTo>
                  <a:cubicBezTo>
                    <a:pt x="6924" y="254"/>
                    <a:pt x="6805" y="191"/>
                    <a:pt x="6572" y="119"/>
                  </a:cubicBezTo>
                  <a:cubicBezTo>
                    <a:pt x="6366" y="57"/>
                    <a:pt x="6066" y="1"/>
                    <a:pt x="56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42"/>
            <p:cNvSpPr/>
            <p:nvPr/>
          </p:nvSpPr>
          <p:spPr>
            <a:xfrm>
              <a:off x="2045550" y="883375"/>
              <a:ext cx="223025" cy="497025"/>
            </a:xfrm>
            <a:custGeom>
              <a:rect b="b" l="l" r="r" t="t"/>
              <a:pathLst>
                <a:path extrusionOk="0" h="19881" w="8921">
                  <a:moveTo>
                    <a:pt x="8622" y="16"/>
                  </a:moveTo>
                  <a:cubicBezTo>
                    <a:pt x="8460" y="16"/>
                    <a:pt x="8232" y="43"/>
                    <a:pt x="7965" y="145"/>
                  </a:cubicBezTo>
                  <a:cubicBezTo>
                    <a:pt x="7380" y="355"/>
                    <a:pt x="6610" y="1000"/>
                    <a:pt x="6250" y="2075"/>
                  </a:cubicBezTo>
                  <a:cubicBezTo>
                    <a:pt x="6057" y="2602"/>
                    <a:pt x="5949" y="3205"/>
                    <a:pt x="5854" y="3845"/>
                  </a:cubicBezTo>
                  <a:cubicBezTo>
                    <a:pt x="5761" y="4485"/>
                    <a:pt x="5676" y="5167"/>
                    <a:pt x="5458" y="5844"/>
                  </a:cubicBezTo>
                  <a:cubicBezTo>
                    <a:pt x="5249" y="6524"/>
                    <a:pt x="4846" y="7160"/>
                    <a:pt x="4236" y="7639"/>
                  </a:cubicBezTo>
                  <a:cubicBezTo>
                    <a:pt x="3642" y="8134"/>
                    <a:pt x="2914" y="8521"/>
                    <a:pt x="2248" y="9060"/>
                  </a:cubicBezTo>
                  <a:cubicBezTo>
                    <a:pt x="895" y="10155"/>
                    <a:pt x="250" y="11799"/>
                    <a:pt x="132" y="13258"/>
                  </a:cubicBezTo>
                  <a:cubicBezTo>
                    <a:pt x="0" y="14741"/>
                    <a:pt x="401" y="16063"/>
                    <a:pt x="878" y="17056"/>
                  </a:cubicBezTo>
                  <a:cubicBezTo>
                    <a:pt x="1260" y="17844"/>
                    <a:pt x="1753" y="18572"/>
                    <a:pt x="2342" y="19220"/>
                  </a:cubicBezTo>
                  <a:cubicBezTo>
                    <a:pt x="2500" y="19397"/>
                    <a:pt x="2667" y="19566"/>
                    <a:pt x="2842" y="19726"/>
                  </a:cubicBezTo>
                  <a:cubicBezTo>
                    <a:pt x="2956" y="19827"/>
                    <a:pt x="3020" y="19881"/>
                    <a:pt x="3034" y="19881"/>
                  </a:cubicBezTo>
                  <a:cubicBezTo>
                    <a:pt x="3035" y="19881"/>
                    <a:pt x="3036" y="19881"/>
                    <a:pt x="3036" y="19880"/>
                  </a:cubicBezTo>
                  <a:cubicBezTo>
                    <a:pt x="3052" y="19864"/>
                    <a:pt x="2812" y="19624"/>
                    <a:pt x="2423" y="19151"/>
                  </a:cubicBezTo>
                  <a:cubicBezTo>
                    <a:pt x="2037" y="18679"/>
                    <a:pt x="1506" y="17963"/>
                    <a:pt x="1053" y="16974"/>
                  </a:cubicBezTo>
                  <a:cubicBezTo>
                    <a:pt x="607" y="15992"/>
                    <a:pt x="242" y="14707"/>
                    <a:pt x="382" y="13281"/>
                  </a:cubicBezTo>
                  <a:cubicBezTo>
                    <a:pt x="510" y="11874"/>
                    <a:pt x="1137" y="10308"/>
                    <a:pt x="2420" y="9270"/>
                  </a:cubicBezTo>
                  <a:cubicBezTo>
                    <a:pt x="3058" y="8754"/>
                    <a:pt x="3787" y="8364"/>
                    <a:pt x="4407" y="7844"/>
                  </a:cubicBezTo>
                  <a:cubicBezTo>
                    <a:pt x="5045" y="7342"/>
                    <a:pt x="5489" y="6631"/>
                    <a:pt x="5695" y="5921"/>
                  </a:cubicBezTo>
                  <a:cubicBezTo>
                    <a:pt x="5917" y="5210"/>
                    <a:pt x="5991" y="4513"/>
                    <a:pt x="6078" y="3876"/>
                  </a:cubicBezTo>
                  <a:cubicBezTo>
                    <a:pt x="6160" y="3238"/>
                    <a:pt x="6257" y="2648"/>
                    <a:pt x="6430" y="2138"/>
                  </a:cubicBezTo>
                  <a:cubicBezTo>
                    <a:pt x="6753" y="1100"/>
                    <a:pt x="7458" y="475"/>
                    <a:pt x="8004" y="244"/>
                  </a:cubicBezTo>
                  <a:cubicBezTo>
                    <a:pt x="8561" y="1"/>
                    <a:pt x="8921" y="88"/>
                    <a:pt x="8917" y="51"/>
                  </a:cubicBezTo>
                  <a:cubicBezTo>
                    <a:pt x="8918" y="45"/>
                    <a:pt x="8835" y="21"/>
                    <a:pt x="8670" y="17"/>
                  </a:cubicBezTo>
                  <a:cubicBezTo>
                    <a:pt x="8655" y="16"/>
                    <a:pt x="8639" y="16"/>
                    <a:pt x="8622" y="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42"/>
            <p:cNvSpPr/>
            <p:nvPr/>
          </p:nvSpPr>
          <p:spPr>
            <a:xfrm>
              <a:off x="2556950" y="887475"/>
              <a:ext cx="147000" cy="442825"/>
            </a:xfrm>
            <a:custGeom>
              <a:rect b="b" l="l" r="r" t="t"/>
              <a:pathLst>
                <a:path extrusionOk="0" h="17713" w="5880">
                  <a:moveTo>
                    <a:pt x="18" y="1"/>
                  </a:moveTo>
                  <a:cubicBezTo>
                    <a:pt x="16" y="1"/>
                    <a:pt x="15" y="1"/>
                    <a:pt x="14" y="2"/>
                  </a:cubicBezTo>
                  <a:cubicBezTo>
                    <a:pt x="0" y="27"/>
                    <a:pt x="244" y="159"/>
                    <a:pt x="629" y="468"/>
                  </a:cubicBezTo>
                  <a:cubicBezTo>
                    <a:pt x="1173" y="903"/>
                    <a:pt x="1627" y="1439"/>
                    <a:pt x="1968" y="2047"/>
                  </a:cubicBezTo>
                  <a:cubicBezTo>
                    <a:pt x="2402" y="2806"/>
                    <a:pt x="2704" y="3835"/>
                    <a:pt x="2733" y="4997"/>
                  </a:cubicBezTo>
                  <a:cubicBezTo>
                    <a:pt x="2758" y="5578"/>
                    <a:pt x="2688" y="6184"/>
                    <a:pt x="2621" y="6826"/>
                  </a:cubicBezTo>
                  <a:cubicBezTo>
                    <a:pt x="2557" y="7464"/>
                    <a:pt x="2499" y="8152"/>
                    <a:pt x="2658" y="8846"/>
                  </a:cubicBezTo>
                  <a:cubicBezTo>
                    <a:pt x="2810" y="9550"/>
                    <a:pt x="3226" y="10132"/>
                    <a:pt x="3641" y="10622"/>
                  </a:cubicBezTo>
                  <a:cubicBezTo>
                    <a:pt x="4058" y="11117"/>
                    <a:pt x="4490" y="11556"/>
                    <a:pt x="4799" y="12043"/>
                  </a:cubicBezTo>
                  <a:cubicBezTo>
                    <a:pt x="5432" y="13009"/>
                    <a:pt x="5662" y="14070"/>
                    <a:pt x="5683" y="14941"/>
                  </a:cubicBezTo>
                  <a:cubicBezTo>
                    <a:pt x="5702" y="15637"/>
                    <a:pt x="5598" y="16332"/>
                    <a:pt x="5374" y="16992"/>
                  </a:cubicBezTo>
                  <a:cubicBezTo>
                    <a:pt x="5209" y="17458"/>
                    <a:pt x="5074" y="17699"/>
                    <a:pt x="5098" y="17712"/>
                  </a:cubicBezTo>
                  <a:cubicBezTo>
                    <a:pt x="5099" y="17712"/>
                    <a:pt x="5099" y="17712"/>
                    <a:pt x="5099" y="17712"/>
                  </a:cubicBezTo>
                  <a:cubicBezTo>
                    <a:pt x="5109" y="17712"/>
                    <a:pt x="5148" y="17656"/>
                    <a:pt x="5213" y="17546"/>
                  </a:cubicBezTo>
                  <a:cubicBezTo>
                    <a:pt x="5286" y="17434"/>
                    <a:pt x="5370" y="17259"/>
                    <a:pt x="5473" y="17028"/>
                  </a:cubicBezTo>
                  <a:cubicBezTo>
                    <a:pt x="5665" y="16565"/>
                    <a:pt x="5874" y="15847"/>
                    <a:pt x="5875" y="14939"/>
                  </a:cubicBezTo>
                  <a:cubicBezTo>
                    <a:pt x="5879" y="14038"/>
                    <a:pt x="5662" y="12930"/>
                    <a:pt x="5009" y="11907"/>
                  </a:cubicBezTo>
                  <a:cubicBezTo>
                    <a:pt x="4689" y="11391"/>
                    <a:pt x="4251" y="10939"/>
                    <a:pt x="3845" y="10451"/>
                  </a:cubicBezTo>
                  <a:cubicBezTo>
                    <a:pt x="3440" y="9966"/>
                    <a:pt x="3061" y="9426"/>
                    <a:pt x="2924" y="8785"/>
                  </a:cubicBezTo>
                  <a:cubicBezTo>
                    <a:pt x="2647" y="7492"/>
                    <a:pt x="3072" y="6191"/>
                    <a:pt x="2985" y="4989"/>
                  </a:cubicBezTo>
                  <a:cubicBezTo>
                    <a:pt x="2941" y="3790"/>
                    <a:pt x="2607" y="2726"/>
                    <a:pt x="2134" y="1950"/>
                  </a:cubicBezTo>
                  <a:cubicBezTo>
                    <a:pt x="1666" y="1169"/>
                    <a:pt x="1104" y="670"/>
                    <a:pt x="693" y="385"/>
                  </a:cubicBezTo>
                  <a:cubicBezTo>
                    <a:pt x="486" y="242"/>
                    <a:pt x="319" y="140"/>
                    <a:pt x="199" y="83"/>
                  </a:cubicBezTo>
                  <a:cubicBezTo>
                    <a:pt x="96" y="29"/>
                    <a:pt x="34" y="1"/>
                    <a:pt x="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42"/>
            <p:cNvSpPr/>
            <p:nvPr/>
          </p:nvSpPr>
          <p:spPr>
            <a:xfrm>
              <a:off x="2356625" y="737200"/>
              <a:ext cx="209800" cy="219400"/>
            </a:xfrm>
            <a:custGeom>
              <a:rect b="b" l="l" r="r" t="t"/>
              <a:pathLst>
                <a:path extrusionOk="0" h="8776" w="8392">
                  <a:moveTo>
                    <a:pt x="1159" y="1"/>
                  </a:moveTo>
                  <a:cubicBezTo>
                    <a:pt x="917" y="1"/>
                    <a:pt x="708" y="15"/>
                    <a:pt x="538" y="34"/>
                  </a:cubicBezTo>
                  <a:cubicBezTo>
                    <a:pt x="188" y="72"/>
                    <a:pt x="0" y="123"/>
                    <a:pt x="2" y="138"/>
                  </a:cubicBezTo>
                  <a:cubicBezTo>
                    <a:pt x="3" y="148"/>
                    <a:pt x="30" y="152"/>
                    <a:pt x="82" y="152"/>
                  </a:cubicBezTo>
                  <a:cubicBezTo>
                    <a:pt x="183" y="152"/>
                    <a:pt x="381" y="138"/>
                    <a:pt x="658" y="138"/>
                  </a:cubicBezTo>
                  <a:cubicBezTo>
                    <a:pt x="996" y="138"/>
                    <a:pt x="1453" y="158"/>
                    <a:pt x="1999" y="249"/>
                  </a:cubicBezTo>
                  <a:cubicBezTo>
                    <a:pt x="3195" y="450"/>
                    <a:pt x="4880" y="1074"/>
                    <a:pt x="6135" y="2475"/>
                  </a:cubicBezTo>
                  <a:cubicBezTo>
                    <a:pt x="7361" y="3895"/>
                    <a:pt x="7919" y="5578"/>
                    <a:pt x="8122" y="6780"/>
                  </a:cubicBezTo>
                  <a:cubicBezTo>
                    <a:pt x="8328" y="8000"/>
                    <a:pt x="8171" y="8771"/>
                    <a:pt x="8224" y="8776"/>
                  </a:cubicBezTo>
                  <a:cubicBezTo>
                    <a:pt x="8224" y="8776"/>
                    <a:pt x="8224" y="8776"/>
                    <a:pt x="8224" y="8776"/>
                  </a:cubicBezTo>
                  <a:cubicBezTo>
                    <a:pt x="8241" y="8776"/>
                    <a:pt x="8292" y="8588"/>
                    <a:pt x="8336" y="8242"/>
                  </a:cubicBezTo>
                  <a:cubicBezTo>
                    <a:pt x="8376" y="7893"/>
                    <a:pt x="8391" y="7378"/>
                    <a:pt x="8313" y="6752"/>
                  </a:cubicBezTo>
                  <a:cubicBezTo>
                    <a:pt x="8152" y="5512"/>
                    <a:pt x="7616" y="3775"/>
                    <a:pt x="6339" y="2294"/>
                  </a:cubicBezTo>
                  <a:cubicBezTo>
                    <a:pt x="5024" y="828"/>
                    <a:pt x="3264" y="216"/>
                    <a:pt x="2028" y="59"/>
                  </a:cubicBezTo>
                  <a:cubicBezTo>
                    <a:pt x="1706" y="17"/>
                    <a:pt x="1414" y="1"/>
                    <a:pt x="115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42"/>
            <p:cNvSpPr/>
            <p:nvPr/>
          </p:nvSpPr>
          <p:spPr>
            <a:xfrm>
              <a:off x="2260900" y="747050"/>
              <a:ext cx="209050" cy="146550"/>
            </a:xfrm>
            <a:custGeom>
              <a:rect b="b" l="l" r="r" t="t"/>
              <a:pathLst>
                <a:path extrusionOk="0" h="5862" w="8362">
                  <a:moveTo>
                    <a:pt x="3023" y="0"/>
                  </a:moveTo>
                  <a:cubicBezTo>
                    <a:pt x="2478" y="0"/>
                    <a:pt x="1980" y="79"/>
                    <a:pt x="1575" y="199"/>
                  </a:cubicBezTo>
                  <a:cubicBezTo>
                    <a:pt x="1048" y="349"/>
                    <a:pt x="645" y="543"/>
                    <a:pt x="387" y="705"/>
                  </a:cubicBezTo>
                  <a:cubicBezTo>
                    <a:pt x="128" y="867"/>
                    <a:pt x="0" y="976"/>
                    <a:pt x="9" y="989"/>
                  </a:cubicBezTo>
                  <a:cubicBezTo>
                    <a:pt x="11" y="992"/>
                    <a:pt x="14" y="993"/>
                    <a:pt x="18" y="993"/>
                  </a:cubicBezTo>
                  <a:cubicBezTo>
                    <a:pt x="99" y="993"/>
                    <a:pt x="644" y="615"/>
                    <a:pt x="1622" y="386"/>
                  </a:cubicBezTo>
                  <a:cubicBezTo>
                    <a:pt x="1983" y="297"/>
                    <a:pt x="2415" y="239"/>
                    <a:pt x="2883" y="239"/>
                  </a:cubicBezTo>
                  <a:cubicBezTo>
                    <a:pt x="3730" y="239"/>
                    <a:pt x="4700" y="427"/>
                    <a:pt x="5601" y="953"/>
                  </a:cubicBezTo>
                  <a:cubicBezTo>
                    <a:pt x="6994" y="1780"/>
                    <a:pt x="7754" y="3149"/>
                    <a:pt x="8026" y="4158"/>
                  </a:cubicBezTo>
                  <a:cubicBezTo>
                    <a:pt x="8316" y="5181"/>
                    <a:pt x="8225" y="5862"/>
                    <a:pt x="8281" y="5862"/>
                  </a:cubicBezTo>
                  <a:cubicBezTo>
                    <a:pt x="8281" y="5862"/>
                    <a:pt x="8281" y="5862"/>
                    <a:pt x="8281" y="5862"/>
                  </a:cubicBezTo>
                  <a:cubicBezTo>
                    <a:pt x="8296" y="5862"/>
                    <a:pt x="8331" y="5697"/>
                    <a:pt x="8346" y="5393"/>
                  </a:cubicBezTo>
                  <a:cubicBezTo>
                    <a:pt x="8361" y="5089"/>
                    <a:pt x="8338" y="4643"/>
                    <a:pt x="8212" y="4108"/>
                  </a:cubicBezTo>
                  <a:cubicBezTo>
                    <a:pt x="7978" y="3054"/>
                    <a:pt x="7213" y="1595"/>
                    <a:pt x="5740" y="719"/>
                  </a:cubicBezTo>
                  <a:cubicBezTo>
                    <a:pt x="4837" y="192"/>
                    <a:pt x="3873" y="0"/>
                    <a:pt x="30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42"/>
            <p:cNvSpPr/>
            <p:nvPr/>
          </p:nvSpPr>
          <p:spPr>
            <a:xfrm>
              <a:off x="1467700" y="2240650"/>
              <a:ext cx="587825" cy="917150"/>
            </a:xfrm>
            <a:custGeom>
              <a:rect b="b" l="l" r="r" t="t"/>
              <a:pathLst>
                <a:path extrusionOk="0" h="36686" w="23513">
                  <a:moveTo>
                    <a:pt x="13925" y="0"/>
                  </a:moveTo>
                  <a:lnTo>
                    <a:pt x="6622" y="25510"/>
                  </a:lnTo>
                  <a:cubicBezTo>
                    <a:pt x="6622" y="25510"/>
                    <a:pt x="3022" y="28347"/>
                    <a:pt x="2087" y="29285"/>
                  </a:cubicBezTo>
                  <a:cubicBezTo>
                    <a:pt x="158" y="31215"/>
                    <a:pt x="329" y="31390"/>
                    <a:pt x="592" y="31576"/>
                  </a:cubicBezTo>
                  <a:cubicBezTo>
                    <a:pt x="636" y="31608"/>
                    <a:pt x="689" y="31622"/>
                    <a:pt x="749" y="31622"/>
                  </a:cubicBezTo>
                  <a:cubicBezTo>
                    <a:pt x="1512" y="31622"/>
                    <a:pt x="3428" y="29247"/>
                    <a:pt x="3884" y="29247"/>
                  </a:cubicBezTo>
                  <a:cubicBezTo>
                    <a:pt x="3960" y="29247"/>
                    <a:pt x="3995" y="29314"/>
                    <a:pt x="3977" y="29470"/>
                  </a:cubicBezTo>
                  <a:cubicBezTo>
                    <a:pt x="3842" y="30630"/>
                    <a:pt x="0" y="33676"/>
                    <a:pt x="759" y="34169"/>
                  </a:cubicBezTo>
                  <a:cubicBezTo>
                    <a:pt x="833" y="34216"/>
                    <a:pt x="916" y="34239"/>
                    <a:pt x="1009" y="34239"/>
                  </a:cubicBezTo>
                  <a:cubicBezTo>
                    <a:pt x="2162" y="34239"/>
                    <a:pt x="4643" y="30789"/>
                    <a:pt x="4892" y="30493"/>
                  </a:cubicBezTo>
                  <a:cubicBezTo>
                    <a:pt x="4963" y="30408"/>
                    <a:pt x="5050" y="30374"/>
                    <a:pt x="5134" y="30374"/>
                  </a:cubicBezTo>
                  <a:cubicBezTo>
                    <a:pt x="5359" y="30374"/>
                    <a:pt x="5563" y="30623"/>
                    <a:pt x="5375" y="30825"/>
                  </a:cubicBezTo>
                  <a:cubicBezTo>
                    <a:pt x="5005" y="31222"/>
                    <a:pt x="1219" y="35489"/>
                    <a:pt x="2186" y="36129"/>
                  </a:cubicBezTo>
                  <a:cubicBezTo>
                    <a:pt x="2265" y="36181"/>
                    <a:pt x="2344" y="36204"/>
                    <a:pt x="2422" y="36204"/>
                  </a:cubicBezTo>
                  <a:cubicBezTo>
                    <a:pt x="2871" y="36204"/>
                    <a:pt x="3269" y="35462"/>
                    <a:pt x="3269" y="35462"/>
                  </a:cubicBezTo>
                  <a:cubicBezTo>
                    <a:pt x="3269" y="35462"/>
                    <a:pt x="6287" y="31509"/>
                    <a:pt x="6905" y="31509"/>
                  </a:cubicBezTo>
                  <a:cubicBezTo>
                    <a:pt x="6928" y="31509"/>
                    <a:pt x="6948" y="31515"/>
                    <a:pt x="6964" y="31526"/>
                  </a:cubicBezTo>
                  <a:cubicBezTo>
                    <a:pt x="7417" y="31848"/>
                    <a:pt x="5593" y="34409"/>
                    <a:pt x="4918" y="35230"/>
                  </a:cubicBezTo>
                  <a:cubicBezTo>
                    <a:pt x="4251" y="36040"/>
                    <a:pt x="4363" y="36685"/>
                    <a:pt x="4965" y="36685"/>
                  </a:cubicBezTo>
                  <a:cubicBezTo>
                    <a:pt x="4966" y="36685"/>
                    <a:pt x="4967" y="36685"/>
                    <a:pt x="4968" y="36685"/>
                  </a:cubicBezTo>
                  <a:cubicBezTo>
                    <a:pt x="5381" y="36683"/>
                    <a:pt x="7509" y="34220"/>
                    <a:pt x="8159" y="33394"/>
                  </a:cubicBezTo>
                  <a:cubicBezTo>
                    <a:pt x="8632" y="32791"/>
                    <a:pt x="9684" y="31408"/>
                    <a:pt x="10245" y="31408"/>
                  </a:cubicBezTo>
                  <a:cubicBezTo>
                    <a:pt x="10454" y="31408"/>
                    <a:pt x="10596" y="31601"/>
                    <a:pt x="10613" y="32098"/>
                  </a:cubicBezTo>
                  <a:cubicBezTo>
                    <a:pt x="10678" y="33931"/>
                    <a:pt x="11416" y="35314"/>
                    <a:pt x="11877" y="35549"/>
                  </a:cubicBezTo>
                  <a:cubicBezTo>
                    <a:pt x="11952" y="35587"/>
                    <a:pt x="12028" y="35605"/>
                    <a:pt x="12102" y="35605"/>
                  </a:cubicBezTo>
                  <a:cubicBezTo>
                    <a:pt x="12479" y="35605"/>
                    <a:pt x="12791" y="35146"/>
                    <a:pt x="12576" y="34721"/>
                  </a:cubicBezTo>
                  <a:cubicBezTo>
                    <a:pt x="12370" y="34310"/>
                    <a:pt x="12238" y="33518"/>
                    <a:pt x="12163" y="32920"/>
                  </a:cubicBezTo>
                  <a:cubicBezTo>
                    <a:pt x="12099" y="32426"/>
                    <a:pt x="12121" y="31925"/>
                    <a:pt x="12226" y="31439"/>
                  </a:cubicBezTo>
                  <a:cubicBezTo>
                    <a:pt x="12352" y="30873"/>
                    <a:pt x="12479" y="30398"/>
                    <a:pt x="12599" y="29997"/>
                  </a:cubicBezTo>
                  <a:lnTo>
                    <a:pt x="2351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42"/>
            <p:cNvSpPr/>
            <p:nvPr/>
          </p:nvSpPr>
          <p:spPr>
            <a:xfrm>
              <a:off x="2839950" y="278475"/>
              <a:ext cx="922650" cy="1290450"/>
            </a:xfrm>
            <a:custGeom>
              <a:rect b="b" l="l" r="r" t="t"/>
              <a:pathLst>
                <a:path extrusionOk="0" h="51618" w="36906">
                  <a:moveTo>
                    <a:pt x="31843" y="0"/>
                  </a:moveTo>
                  <a:cubicBezTo>
                    <a:pt x="31829" y="0"/>
                    <a:pt x="31816" y="1"/>
                    <a:pt x="31802" y="1"/>
                  </a:cubicBezTo>
                  <a:cubicBezTo>
                    <a:pt x="31391" y="23"/>
                    <a:pt x="29380" y="2583"/>
                    <a:pt x="28770" y="3438"/>
                  </a:cubicBezTo>
                  <a:cubicBezTo>
                    <a:pt x="28321" y="4067"/>
                    <a:pt x="27321" y="5520"/>
                    <a:pt x="26763" y="5520"/>
                  </a:cubicBezTo>
                  <a:cubicBezTo>
                    <a:pt x="26562" y="5520"/>
                    <a:pt x="26419" y="5331"/>
                    <a:pt x="26379" y="4847"/>
                  </a:cubicBezTo>
                  <a:cubicBezTo>
                    <a:pt x="26230" y="3020"/>
                    <a:pt x="25426" y="1672"/>
                    <a:pt x="24955" y="1460"/>
                  </a:cubicBezTo>
                  <a:cubicBezTo>
                    <a:pt x="24886" y="1428"/>
                    <a:pt x="24817" y="1414"/>
                    <a:pt x="24750" y="1414"/>
                  </a:cubicBezTo>
                  <a:cubicBezTo>
                    <a:pt x="24363" y="1414"/>
                    <a:pt x="24056" y="1897"/>
                    <a:pt x="24295" y="2319"/>
                  </a:cubicBezTo>
                  <a:cubicBezTo>
                    <a:pt x="24521" y="2719"/>
                    <a:pt x="24689" y="3505"/>
                    <a:pt x="24793" y="4098"/>
                  </a:cubicBezTo>
                  <a:cubicBezTo>
                    <a:pt x="24880" y="4589"/>
                    <a:pt x="24881" y="5091"/>
                    <a:pt x="24798" y="5582"/>
                  </a:cubicBezTo>
                  <a:cubicBezTo>
                    <a:pt x="24700" y="6153"/>
                    <a:pt x="24595" y="6633"/>
                    <a:pt x="24494" y="7040"/>
                  </a:cubicBezTo>
                  <a:lnTo>
                    <a:pt x="23263" y="9060"/>
                  </a:lnTo>
                  <a:cubicBezTo>
                    <a:pt x="23263" y="9060"/>
                    <a:pt x="14253" y="25015"/>
                    <a:pt x="12733" y="27296"/>
                  </a:cubicBezTo>
                  <a:cubicBezTo>
                    <a:pt x="11212" y="29576"/>
                    <a:pt x="1" y="39077"/>
                    <a:pt x="1" y="39077"/>
                  </a:cubicBezTo>
                  <a:lnTo>
                    <a:pt x="889" y="51618"/>
                  </a:lnTo>
                  <a:lnTo>
                    <a:pt x="19186" y="35456"/>
                  </a:lnTo>
                  <a:lnTo>
                    <a:pt x="30397" y="11825"/>
                  </a:lnTo>
                  <a:lnTo>
                    <a:pt x="30674" y="11241"/>
                  </a:lnTo>
                  <a:cubicBezTo>
                    <a:pt x="30674" y="11241"/>
                    <a:pt x="34137" y="8239"/>
                    <a:pt x="35028" y="7259"/>
                  </a:cubicBezTo>
                  <a:cubicBezTo>
                    <a:pt x="36864" y="5241"/>
                    <a:pt x="36685" y="5074"/>
                    <a:pt x="36413" y="4900"/>
                  </a:cubicBezTo>
                  <a:cubicBezTo>
                    <a:pt x="36371" y="4873"/>
                    <a:pt x="36324" y="4861"/>
                    <a:pt x="36271" y="4861"/>
                  </a:cubicBezTo>
                  <a:cubicBezTo>
                    <a:pt x="35515" y="4861"/>
                    <a:pt x="33677" y="7381"/>
                    <a:pt x="33229" y="7381"/>
                  </a:cubicBezTo>
                  <a:cubicBezTo>
                    <a:pt x="33156" y="7381"/>
                    <a:pt x="33120" y="7315"/>
                    <a:pt x="33131" y="7163"/>
                  </a:cubicBezTo>
                  <a:cubicBezTo>
                    <a:pt x="33211" y="5997"/>
                    <a:pt x="36906" y="2774"/>
                    <a:pt x="36124" y="2318"/>
                  </a:cubicBezTo>
                  <a:cubicBezTo>
                    <a:pt x="36056" y="2278"/>
                    <a:pt x="35980" y="2259"/>
                    <a:pt x="35898" y="2259"/>
                  </a:cubicBezTo>
                  <a:cubicBezTo>
                    <a:pt x="34756" y="2259"/>
                    <a:pt x="32405" y="5872"/>
                    <a:pt x="32169" y="6183"/>
                  </a:cubicBezTo>
                  <a:cubicBezTo>
                    <a:pt x="32098" y="6276"/>
                    <a:pt x="32008" y="6313"/>
                    <a:pt x="31919" y="6313"/>
                  </a:cubicBezTo>
                  <a:cubicBezTo>
                    <a:pt x="31700" y="6313"/>
                    <a:pt x="31497" y="6079"/>
                    <a:pt x="31671" y="5874"/>
                  </a:cubicBezTo>
                  <a:cubicBezTo>
                    <a:pt x="32023" y="5460"/>
                    <a:pt x="35604" y="1020"/>
                    <a:pt x="34609" y="427"/>
                  </a:cubicBezTo>
                  <a:cubicBezTo>
                    <a:pt x="34534" y="382"/>
                    <a:pt x="34460" y="363"/>
                    <a:pt x="34388" y="363"/>
                  </a:cubicBezTo>
                  <a:cubicBezTo>
                    <a:pt x="33931" y="363"/>
                    <a:pt x="33558" y="1144"/>
                    <a:pt x="33558" y="1144"/>
                  </a:cubicBezTo>
                  <a:cubicBezTo>
                    <a:pt x="33558" y="1144"/>
                    <a:pt x="30707" y="5263"/>
                    <a:pt x="30105" y="5263"/>
                  </a:cubicBezTo>
                  <a:cubicBezTo>
                    <a:pt x="30084" y="5263"/>
                    <a:pt x="30067" y="5258"/>
                    <a:pt x="30052" y="5249"/>
                  </a:cubicBezTo>
                  <a:cubicBezTo>
                    <a:pt x="29584" y="4948"/>
                    <a:pt x="31285" y="2304"/>
                    <a:pt x="31922" y="1453"/>
                  </a:cubicBezTo>
                  <a:cubicBezTo>
                    <a:pt x="32537" y="631"/>
                    <a:pt x="32412" y="0"/>
                    <a:pt x="3184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42"/>
            <p:cNvSpPr/>
            <p:nvPr/>
          </p:nvSpPr>
          <p:spPr>
            <a:xfrm>
              <a:off x="1736100" y="1091250"/>
              <a:ext cx="1393175" cy="1413725"/>
            </a:xfrm>
            <a:custGeom>
              <a:rect b="b" l="l" r="r" t="t"/>
              <a:pathLst>
                <a:path extrusionOk="0" h="56549" w="55727">
                  <a:moveTo>
                    <a:pt x="50154" y="1"/>
                  </a:moveTo>
                  <a:lnTo>
                    <a:pt x="30943" y="13706"/>
                  </a:lnTo>
                  <a:lnTo>
                    <a:pt x="30599" y="12640"/>
                  </a:lnTo>
                  <a:lnTo>
                    <a:pt x="19406" y="14059"/>
                  </a:lnTo>
                  <a:lnTo>
                    <a:pt x="19406" y="16037"/>
                  </a:lnTo>
                  <a:lnTo>
                    <a:pt x="19085" y="16076"/>
                  </a:lnTo>
                  <a:cubicBezTo>
                    <a:pt x="19085" y="16076"/>
                    <a:pt x="8433" y="18012"/>
                    <a:pt x="6293" y="25991"/>
                  </a:cubicBezTo>
                  <a:cubicBezTo>
                    <a:pt x="4814" y="31500"/>
                    <a:pt x="1753" y="41762"/>
                    <a:pt x="1" y="47585"/>
                  </a:cubicBezTo>
                  <a:lnTo>
                    <a:pt x="12777" y="48703"/>
                  </a:lnTo>
                  <a:lnTo>
                    <a:pt x="16024" y="38010"/>
                  </a:lnTo>
                  <a:cubicBezTo>
                    <a:pt x="16024" y="38010"/>
                    <a:pt x="18065" y="42663"/>
                    <a:pt x="17948" y="44865"/>
                  </a:cubicBezTo>
                  <a:cubicBezTo>
                    <a:pt x="17830" y="47065"/>
                    <a:pt x="15725" y="54214"/>
                    <a:pt x="15725" y="54214"/>
                  </a:cubicBezTo>
                  <a:lnTo>
                    <a:pt x="40675" y="56549"/>
                  </a:lnTo>
                  <a:lnTo>
                    <a:pt x="40675" y="56549"/>
                  </a:lnTo>
                  <a:lnTo>
                    <a:pt x="40307" y="35492"/>
                  </a:lnTo>
                  <a:lnTo>
                    <a:pt x="41665" y="26721"/>
                  </a:lnTo>
                  <a:lnTo>
                    <a:pt x="55727" y="12075"/>
                  </a:lnTo>
                  <a:lnTo>
                    <a:pt x="501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42"/>
            <p:cNvSpPr/>
            <p:nvPr/>
          </p:nvSpPr>
          <p:spPr>
            <a:xfrm>
              <a:off x="1879850" y="1808300"/>
              <a:ext cx="872525" cy="6800"/>
            </a:xfrm>
            <a:custGeom>
              <a:rect b="b" l="l" r="r" t="t"/>
              <a:pathLst>
                <a:path extrusionOk="0" h="272" w="34901">
                  <a:moveTo>
                    <a:pt x="17452" y="0"/>
                  </a:moveTo>
                  <a:cubicBezTo>
                    <a:pt x="7812" y="0"/>
                    <a:pt x="1" y="61"/>
                    <a:pt x="1" y="137"/>
                  </a:cubicBezTo>
                  <a:cubicBezTo>
                    <a:pt x="1" y="212"/>
                    <a:pt x="7813" y="272"/>
                    <a:pt x="17452" y="272"/>
                  </a:cubicBezTo>
                  <a:cubicBezTo>
                    <a:pt x="27087" y="272"/>
                    <a:pt x="34901" y="212"/>
                    <a:pt x="34901" y="137"/>
                  </a:cubicBezTo>
                  <a:cubicBezTo>
                    <a:pt x="34901" y="61"/>
                    <a:pt x="27087" y="0"/>
                    <a:pt x="174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42"/>
            <p:cNvSpPr/>
            <p:nvPr/>
          </p:nvSpPr>
          <p:spPr>
            <a:xfrm>
              <a:off x="1897925" y="1755275"/>
              <a:ext cx="872525" cy="6825"/>
            </a:xfrm>
            <a:custGeom>
              <a:rect b="b" l="l" r="r" t="t"/>
              <a:pathLst>
                <a:path extrusionOk="0" h="273" w="34901">
                  <a:moveTo>
                    <a:pt x="17451" y="0"/>
                  </a:moveTo>
                  <a:cubicBezTo>
                    <a:pt x="7813" y="0"/>
                    <a:pt x="0" y="61"/>
                    <a:pt x="0" y="137"/>
                  </a:cubicBezTo>
                  <a:cubicBezTo>
                    <a:pt x="0" y="212"/>
                    <a:pt x="7813" y="273"/>
                    <a:pt x="17451" y="273"/>
                  </a:cubicBezTo>
                  <a:cubicBezTo>
                    <a:pt x="27087" y="273"/>
                    <a:pt x="34900" y="212"/>
                    <a:pt x="34900" y="137"/>
                  </a:cubicBezTo>
                  <a:cubicBezTo>
                    <a:pt x="34900" y="61"/>
                    <a:pt x="27087" y="0"/>
                    <a:pt x="174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42"/>
            <p:cNvSpPr/>
            <p:nvPr/>
          </p:nvSpPr>
          <p:spPr>
            <a:xfrm>
              <a:off x="1472925" y="4903075"/>
              <a:ext cx="412325" cy="572950"/>
            </a:xfrm>
            <a:custGeom>
              <a:rect b="b" l="l" r="r" t="t"/>
              <a:pathLst>
                <a:path extrusionOk="0" h="22918" w="16493">
                  <a:moveTo>
                    <a:pt x="7898" y="0"/>
                  </a:moveTo>
                  <a:lnTo>
                    <a:pt x="5224" y="12090"/>
                  </a:lnTo>
                  <a:lnTo>
                    <a:pt x="352" y="21042"/>
                  </a:lnTo>
                  <a:cubicBezTo>
                    <a:pt x="0" y="21687"/>
                    <a:pt x="269" y="22494"/>
                    <a:pt x="937" y="22801"/>
                  </a:cubicBezTo>
                  <a:cubicBezTo>
                    <a:pt x="1105" y="22879"/>
                    <a:pt x="1285" y="22917"/>
                    <a:pt x="1465" y="22917"/>
                  </a:cubicBezTo>
                  <a:cubicBezTo>
                    <a:pt x="1684" y="22917"/>
                    <a:pt x="1902" y="22860"/>
                    <a:pt x="2097" y="22748"/>
                  </a:cubicBezTo>
                  <a:cubicBezTo>
                    <a:pt x="4364" y="21439"/>
                    <a:pt x="12679" y="16579"/>
                    <a:pt x="12825" y="15683"/>
                  </a:cubicBezTo>
                  <a:cubicBezTo>
                    <a:pt x="12994" y="14646"/>
                    <a:pt x="16492" y="3118"/>
                    <a:pt x="16492" y="3118"/>
                  </a:cubicBezTo>
                  <a:lnTo>
                    <a:pt x="78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42"/>
            <p:cNvSpPr/>
            <p:nvPr/>
          </p:nvSpPr>
          <p:spPr>
            <a:xfrm>
              <a:off x="1496325" y="5274875"/>
              <a:ext cx="302225" cy="201500"/>
            </a:xfrm>
            <a:custGeom>
              <a:rect b="b" l="l" r="r" t="t"/>
              <a:pathLst>
                <a:path extrusionOk="0" h="8060" w="12089">
                  <a:moveTo>
                    <a:pt x="12089" y="0"/>
                  </a:moveTo>
                  <a:lnTo>
                    <a:pt x="1" y="7930"/>
                  </a:lnTo>
                  <a:cubicBezTo>
                    <a:pt x="177" y="8016"/>
                    <a:pt x="368" y="8059"/>
                    <a:pt x="559" y="8059"/>
                  </a:cubicBezTo>
                  <a:cubicBezTo>
                    <a:pt x="780" y="8059"/>
                    <a:pt x="1001" y="8001"/>
                    <a:pt x="1197" y="7887"/>
                  </a:cubicBezTo>
                  <a:cubicBezTo>
                    <a:pt x="7486" y="4216"/>
                    <a:pt x="10245" y="2315"/>
                    <a:pt x="11228" y="1605"/>
                  </a:cubicBezTo>
                  <a:cubicBezTo>
                    <a:pt x="11596" y="1339"/>
                    <a:pt x="11857" y="951"/>
                    <a:pt x="11963" y="510"/>
                  </a:cubicBezTo>
                  <a:lnTo>
                    <a:pt x="1208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42"/>
            <p:cNvSpPr/>
            <p:nvPr/>
          </p:nvSpPr>
          <p:spPr>
            <a:xfrm>
              <a:off x="1746725" y="5161525"/>
              <a:ext cx="41200" cy="36450"/>
            </a:xfrm>
            <a:custGeom>
              <a:rect b="b" l="l" r="r" t="t"/>
              <a:pathLst>
                <a:path extrusionOk="0" h="1458" w="1648">
                  <a:moveTo>
                    <a:pt x="773" y="0"/>
                  </a:moveTo>
                  <a:cubicBezTo>
                    <a:pt x="673" y="0"/>
                    <a:pt x="576" y="24"/>
                    <a:pt x="494" y="77"/>
                  </a:cubicBezTo>
                  <a:lnTo>
                    <a:pt x="494" y="77"/>
                  </a:lnTo>
                  <a:cubicBezTo>
                    <a:pt x="180" y="235"/>
                    <a:pt x="1" y="637"/>
                    <a:pt x="114" y="973"/>
                  </a:cubicBezTo>
                  <a:cubicBezTo>
                    <a:pt x="209" y="1261"/>
                    <a:pt x="511" y="1458"/>
                    <a:pt x="809" y="1458"/>
                  </a:cubicBezTo>
                  <a:cubicBezTo>
                    <a:pt x="882" y="1458"/>
                    <a:pt x="955" y="1446"/>
                    <a:pt x="1024" y="1421"/>
                  </a:cubicBezTo>
                  <a:cubicBezTo>
                    <a:pt x="1379" y="1292"/>
                    <a:pt x="1647" y="782"/>
                    <a:pt x="1488" y="440"/>
                  </a:cubicBezTo>
                  <a:cubicBezTo>
                    <a:pt x="1372" y="190"/>
                    <a:pt x="1056" y="0"/>
                    <a:pt x="7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42"/>
            <p:cNvSpPr/>
            <p:nvPr/>
          </p:nvSpPr>
          <p:spPr>
            <a:xfrm>
              <a:off x="1543600" y="5311975"/>
              <a:ext cx="55100" cy="46650"/>
            </a:xfrm>
            <a:custGeom>
              <a:rect b="b" l="l" r="r" t="t"/>
              <a:pathLst>
                <a:path extrusionOk="0" h="1866" w="2204">
                  <a:moveTo>
                    <a:pt x="310" y="0"/>
                  </a:moveTo>
                  <a:cubicBezTo>
                    <a:pt x="114" y="0"/>
                    <a:pt x="1" y="41"/>
                    <a:pt x="2" y="67"/>
                  </a:cubicBezTo>
                  <a:cubicBezTo>
                    <a:pt x="0" y="145"/>
                    <a:pt x="706" y="138"/>
                    <a:pt x="1322" y="672"/>
                  </a:cubicBezTo>
                  <a:cubicBezTo>
                    <a:pt x="1947" y="1179"/>
                    <a:pt x="2068" y="1865"/>
                    <a:pt x="2144" y="1865"/>
                  </a:cubicBezTo>
                  <a:cubicBezTo>
                    <a:pt x="2145" y="1865"/>
                    <a:pt x="2146" y="1865"/>
                    <a:pt x="2147" y="1865"/>
                  </a:cubicBezTo>
                  <a:cubicBezTo>
                    <a:pt x="2179" y="1863"/>
                    <a:pt x="2204" y="1680"/>
                    <a:pt x="2124" y="1399"/>
                  </a:cubicBezTo>
                  <a:cubicBezTo>
                    <a:pt x="2047" y="1120"/>
                    <a:pt x="1842" y="751"/>
                    <a:pt x="1497" y="464"/>
                  </a:cubicBezTo>
                  <a:cubicBezTo>
                    <a:pt x="1153" y="175"/>
                    <a:pt x="755" y="35"/>
                    <a:pt x="466" y="8"/>
                  </a:cubicBezTo>
                  <a:cubicBezTo>
                    <a:pt x="409" y="3"/>
                    <a:pt x="357" y="0"/>
                    <a:pt x="31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42"/>
            <p:cNvSpPr/>
            <p:nvPr/>
          </p:nvSpPr>
          <p:spPr>
            <a:xfrm>
              <a:off x="1513875" y="5361375"/>
              <a:ext cx="53900" cy="32300"/>
            </a:xfrm>
            <a:custGeom>
              <a:rect b="b" l="l" r="r" t="t"/>
              <a:pathLst>
                <a:path extrusionOk="0" h="1292" w="2156">
                  <a:moveTo>
                    <a:pt x="320" y="1"/>
                  </a:moveTo>
                  <a:cubicBezTo>
                    <a:pt x="123" y="1"/>
                    <a:pt x="0" y="41"/>
                    <a:pt x="9" y="72"/>
                  </a:cubicBezTo>
                  <a:cubicBezTo>
                    <a:pt x="10" y="151"/>
                    <a:pt x="575" y="167"/>
                    <a:pt x="1146" y="511"/>
                  </a:cubicBezTo>
                  <a:cubicBezTo>
                    <a:pt x="1703" y="829"/>
                    <a:pt x="1993" y="1292"/>
                    <a:pt x="2076" y="1292"/>
                  </a:cubicBezTo>
                  <a:cubicBezTo>
                    <a:pt x="2079" y="1292"/>
                    <a:pt x="2082" y="1291"/>
                    <a:pt x="2085" y="1290"/>
                  </a:cubicBezTo>
                  <a:cubicBezTo>
                    <a:pt x="2156" y="1272"/>
                    <a:pt x="1941" y="658"/>
                    <a:pt x="1285" y="277"/>
                  </a:cubicBezTo>
                  <a:cubicBezTo>
                    <a:pt x="922" y="62"/>
                    <a:pt x="564" y="1"/>
                    <a:pt x="32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42"/>
            <p:cNvSpPr/>
            <p:nvPr/>
          </p:nvSpPr>
          <p:spPr>
            <a:xfrm>
              <a:off x="1573150" y="5262400"/>
              <a:ext cx="78325" cy="54450"/>
            </a:xfrm>
            <a:custGeom>
              <a:rect b="b" l="l" r="r" t="t"/>
              <a:pathLst>
                <a:path extrusionOk="0" h="2178" w="3133">
                  <a:moveTo>
                    <a:pt x="124" y="1"/>
                  </a:moveTo>
                  <a:cubicBezTo>
                    <a:pt x="55" y="1"/>
                    <a:pt x="17" y="10"/>
                    <a:pt x="18" y="24"/>
                  </a:cubicBezTo>
                  <a:cubicBezTo>
                    <a:pt x="1" y="104"/>
                    <a:pt x="854" y="271"/>
                    <a:pt x="1700" y="876"/>
                  </a:cubicBezTo>
                  <a:cubicBezTo>
                    <a:pt x="2530" y="1454"/>
                    <a:pt x="2971" y="2178"/>
                    <a:pt x="3059" y="2178"/>
                  </a:cubicBezTo>
                  <a:cubicBezTo>
                    <a:pt x="3062" y="2178"/>
                    <a:pt x="3064" y="2177"/>
                    <a:pt x="3066" y="2176"/>
                  </a:cubicBezTo>
                  <a:cubicBezTo>
                    <a:pt x="3132" y="2157"/>
                    <a:pt x="2770" y="1293"/>
                    <a:pt x="1856" y="655"/>
                  </a:cubicBezTo>
                  <a:cubicBezTo>
                    <a:pt x="1133" y="139"/>
                    <a:pt x="393" y="1"/>
                    <a:pt x="1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42"/>
            <p:cNvSpPr/>
            <p:nvPr/>
          </p:nvSpPr>
          <p:spPr>
            <a:xfrm>
              <a:off x="1599925" y="5200950"/>
              <a:ext cx="79175" cy="25825"/>
            </a:xfrm>
            <a:custGeom>
              <a:rect b="b" l="l" r="r" t="t"/>
              <a:pathLst>
                <a:path extrusionOk="0" h="1033" w="3167">
                  <a:moveTo>
                    <a:pt x="696" y="1"/>
                  </a:moveTo>
                  <a:cubicBezTo>
                    <a:pt x="276" y="1"/>
                    <a:pt x="1" y="82"/>
                    <a:pt x="12" y="122"/>
                  </a:cubicBezTo>
                  <a:cubicBezTo>
                    <a:pt x="20" y="204"/>
                    <a:pt x="759" y="152"/>
                    <a:pt x="1612" y="407"/>
                  </a:cubicBezTo>
                  <a:cubicBezTo>
                    <a:pt x="2412" y="634"/>
                    <a:pt x="2985" y="1033"/>
                    <a:pt x="3098" y="1033"/>
                  </a:cubicBezTo>
                  <a:cubicBezTo>
                    <a:pt x="3106" y="1033"/>
                    <a:pt x="3112" y="1031"/>
                    <a:pt x="3115" y="1026"/>
                  </a:cubicBezTo>
                  <a:cubicBezTo>
                    <a:pt x="3166" y="980"/>
                    <a:pt x="2608" y="410"/>
                    <a:pt x="1689" y="146"/>
                  </a:cubicBezTo>
                  <a:cubicBezTo>
                    <a:pt x="1321" y="37"/>
                    <a:pt x="976" y="1"/>
                    <a:pt x="6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42"/>
            <p:cNvSpPr/>
            <p:nvPr/>
          </p:nvSpPr>
          <p:spPr>
            <a:xfrm>
              <a:off x="1618350" y="5113075"/>
              <a:ext cx="81950" cy="25425"/>
            </a:xfrm>
            <a:custGeom>
              <a:rect b="b" l="l" r="r" t="t"/>
              <a:pathLst>
                <a:path extrusionOk="0" h="1017" w="3278">
                  <a:moveTo>
                    <a:pt x="1184" y="1"/>
                  </a:moveTo>
                  <a:cubicBezTo>
                    <a:pt x="914" y="1"/>
                    <a:pt x="673" y="39"/>
                    <a:pt x="486" y="94"/>
                  </a:cubicBezTo>
                  <a:cubicBezTo>
                    <a:pt x="169" y="186"/>
                    <a:pt x="0" y="306"/>
                    <a:pt x="14" y="336"/>
                  </a:cubicBezTo>
                  <a:cubicBezTo>
                    <a:pt x="17" y="345"/>
                    <a:pt x="31" y="349"/>
                    <a:pt x="54" y="349"/>
                  </a:cubicBezTo>
                  <a:cubicBezTo>
                    <a:pt x="172" y="349"/>
                    <a:pt x="532" y="252"/>
                    <a:pt x="1011" y="252"/>
                  </a:cubicBezTo>
                  <a:cubicBezTo>
                    <a:pt x="1223" y="252"/>
                    <a:pt x="1459" y="271"/>
                    <a:pt x="1707" y="326"/>
                  </a:cubicBezTo>
                  <a:cubicBezTo>
                    <a:pt x="2584" y="500"/>
                    <a:pt x="3141" y="1017"/>
                    <a:pt x="3242" y="1017"/>
                  </a:cubicBezTo>
                  <a:cubicBezTo>
                    <a:pt x="3247" y="1017"/>
                    <a:pt x="3252" y="1015"/>
                    <a:pt x="3254" y="1012"/>
                  </a:cubicBezTo>
                  <a:cubicBezTo>
                    <a:pt x="3278" y="991"/>
                    <a:pt x="3170" y="815"/>
                    <a:pt x="2918" y="603"/>
                  </a:cubicBezTo>
                  <a:cubicBezTo>
                    <a:pt x="2668" y="392"/>
                    <a:pt x="2259" y="163"/>
                    <a:pt x="1763" y="60"/>
                  </a:cubicBezTo>
                  <a:cubicBezTo>
                    <a:pt x="1562" y="18"/>
                    <a:pt x="1367" y="1"/>
                    <a:pt x="11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42"/>
            <p:cNvSpPr/>
            <p:nvPr/>
          </p:nvSpPr>
          <p:spPr>
            <a:xfrm>
              <a:off x="1626200" y="5046700"/>
              <a:ext cx="93175" cy="57900"/>
            </a:xfrm>
            <a:custGeom>
              <a:rect b="b" l="l" r="r" t="t"/>
              <a:pathLst>
                <a:path extrusionOk="0" h="2316" w="3727">
                  <a:moveTo>
                    <a:pt x="523" y="230"/>
                  </a:moveTo>
                  <a:cubicBezTo>
                    <a:pt x="561" y="230"/>
                    <a:pt x="601" y="237"/>
                    <a:pt x="641" y="251"/>
                  </a:cubicBezTo>
                  <a:cubicBezTo>
                    <a:pt x="892" y="338"/>
                    <a:pt x="1086" y="574"/>
                    <a:pt x="1256" y="764"/>
                  </a:cubicBezTo>
                  <a:cubicBezTo>
                    <a:pt x="1499" y="1061"/>
                    <a:pt x="1668" y="1340"/>
                    <a:pt x="1787" y="1575"/>
                  </a:cubicBezTo>
                  <a:lnTo>
                    <a:pt x="1787" y="1575"/>
                  </a:lnTo>
                  <a:cubicBezTo>
                    <a:pt x="1744" y="1666"/>
                    <a:pt x="1707" y="1760"/>
                    <a:pt x="1673" y="1856"/>
                  </a:cubicBezTo>
                  <a:cubicBezTo>
                    <a:pt x="1654" y="1910"/>
                    <a:pt x="1639" y="1961"/>
                    <a:pt x="1626" y="2007"/>
                  </a:cubicBezTo>
                  <a:lnTo>
                    <a:pt x="1626" y="2007"/>
                  </a:lnTo>
                  <a:cubicBezTo>
                    <a:pt x="953" y="1855"/>
                    <a:pt x="424" y="1279"/>
                    <a:pt x="280" y="714"/>
                  </a:cubicBezTo>
                  <a:cubicBezTo>
                    <a:pt x="248" y="564"/>
                    <a:pt x="260" y="407"/>
                    <a:pt x="329" y="321"/>
                  </a:cubicBezTo>
                  <a:cubicBezTo>
                    <a:pt x="376" y="260"/>
                    <a:pt x="445" y="230"/>
                    <a:pt x="523" y="230"/>
                  </a:cubicBezTo>
                  <a:close/>
                  <a:moveTo>
                    <a:pt x="3170" y="451"/>
                  </a:moveTo>
                  <a:cubicBezTo>
                    <a:pt x="3273" y="451"/>
                    <a:pt x="3364" y="501"/>
                    <a:pt x="3415" y="595"/>
                  </a:cubicBezTo>
                  <a:cubicBezTo>
                    <a:pt x="3472" y="702"/>
                    <a:pt x="3475" y="861"/>
                    <a:pt x="3438" y="1008"/>
                  </a:cubicBezTo>
                  <a:cubicBezTo>
                    <a:pt x="3291" y="1543"/>
                    <a:pt x="2708" y="2000"/>
                    <a:pt x="2065" y="2043"/>
                  </a:cubicBezTo>
                  <a:lnTo>
                    <a:pt x="2065" y="2043"/>
                  </a:lnTo>
                  <a:cubicBezTo>
                    <a:pt x="2051" y="1972"/>
                    <a:pt x="2029" y="1883"/>
                    <a:pt x="1997" y="1779"/>
                  </a:cubicBezTo>
                  <a:cubicBezTo>
                    <a:pt x="1977" y="1715"/>
                    <a:pt x="1955" y="1651"/>
                    <a:pt x="1932" y="1588"/>
                  </a:cubicBezTo>
                  <a:lnTo>
                    <a:pt x="1932" y="1588"/>
                  </a:lnTo>
                  <a:cubicBezTo>
                    <a:pt x="2058" y="1376"/>
                    <a:pt x="2230" y="1133"/>
                    <a:pt x="2468" y="884"/>
                  </a:cubicBezTo>
                  <a:cubicBezTo>
                    <a:pt x="2647" y="705"/>
                    <a:pt x="2866" y="492"/>
                    <a:pt x="3124" y="454"/>
                  </a:cubicBezTo>
                  <a:cubicBezTo>
                    <a:pt x="3139" y="452"/>
                    <a:pt x="3155" y="451"/>
                    <a:pt x="3170" y="451"/>
                  </a:cubicBezTo>
                  <a:close/>
                  <a:moveTo>
                    <a:pt x="1857" y="1721"/>
                  </a:moveTo>
                  <a:lnTo>
                    <a:pt x="1857" y="1721"/>
                  </a:lnTo>
                  <a:cubicBezTo>
                    <a:pt x="1917" y="1850"/>
                    <a:pt x="1960" y="1960"/>
                    <a:pt x="1992" y="2046"/>
                  </a:cubicBezTo>
                  <a:lnTo>
                    <a:pt x="1992" y="2046"/>
                  </a:lnTo>
                  <a:cubicBezTo>
                    <a:pt x="1984" y="2046"/>
                    <a:pt x="1976" y="2046"/>
                    <a:pt x="1968" y="2046"/>
                  </a:cubicBezTo>
                  <a:cubicBezTo>
                    <a:pt x="1909" y="2046"/>
                    <a:pt x="1850" y="2042"/>
                    <a:pt x="1791" y="2035"/>
                  </a:cubicBezTo>
                  <a:cubicBezTo>
                    <a:pt x="1764" y="2032"/>
                    <a:pt x="1738" y="2028"/>
                    <a:pt x="1711" y="2024"/>
                  </a:cubicBezTo>
                  <a:lnTo>
                    <a:pt x="1711" y="2024"/>
                  </a:lnTo>
                  <a:cubicBezTo>
                    <a:pt x="1748" y="1937"/>
                    <a:pt x="1796" y="1835"/>
                    <a:pt x="1857" y="1721"/>
                  </a:cubicBezTo>
                  <a:close/>
                  <a:moveTo>
                    <a:pt x="519" y="0"/>
                  </a:moveTo>
                  <a:cubicBezTo>
                    <a:pt x="383" y="0"/>
                    <a:pt x="237" y="50"/>
                    <a:pt x="144" y="171"/>
                  </a:cubicBezTo>
                  <a:cubicBezTo>
                    <a:pt x="1" y="350"/>
                    <a:pt x="1" y="572"/>
                    <a:pt x="34" y="761"/>
                  </a:cubicBezTo>
                  <a:cubicBezTo>
                    <a:pt x="201" y="1451"/>
                    <a:pt x="782" y="2090"/>
                    <a:pt x="1573" y="2271"/>
                  </a:cubicBezTo>
                  <a:lnTo>
                    <a:pt x="1573" y="2271"/>
                  </a:lnTo>
                  <a:cubicBezTo>
                    <a:pt x="1571" y="2299"/>
                    <a:pt x="1573" y="2313"/>
                    <a:pt x="1577" y="2314"/>
                  </a:cubicBezTo>
                  <a:cubicBezTo>
                    <a:pt x="1578" y="2315"/>
                    <a:pt x="1579" y="2315"/>
                    <a:pt x="1580" y="2315"/>
                  </a:cubicBezTo>
                  <a:cubicBezTo>
                    <a:pt x="1587" y="2315"/>
                    <a:pt x="1596" y="2302"/>
                    <a:pt x="1607" y="2279"/>
                  </a:cubicBezTo>
                  <a:lnTo>
                    <a:pt x="1607" y="2279"/>
                  </a:lnTo>
                  <a:cubicBezTo>
                    <a:pt x="1657" y="2289"/>
                    <a:pt x="1707" y="2298"/>
                    <a:pt x="1759" y="2305"/>
                  </a:cubicBezTo>
                  <a:cubicBezTo>
                    <a:pt x="1827" y="2312"/>
                    <a:pt x="1894" y="2316"/>
                    <a:pt x="1961" y="2316"/>
                  </a:cubicBezTo>
                  <a:cubicBezTo>
                    <a:pt x="2768" y="2316"/>
                    <a:pt x="3496" y="1770"/>
                    <a:pt x="3680" y="1068"/>
                  </a:cubicBezTo>
                  <a:cubicBezTo>
                    <a:pt x="3723" y="876"/>
                    <a:pt x="3726" y="668"/>
                    <a:pt x="3623" y="479"/>
                  </a:cubicBezTo>
                  <a:cubicBezTo>
                    <a:pt x="3536" y="314"/>
                    <a:pt x="3349" y="223"/>
                    <a:pt x="3181" y="223"/>
                  </a:cubicBezTo>
                  <a:cubicBezTo>
                    <a:pt x="3150" y="223"/>
                    <a:pt x="3120" y="226"/>
                    <a:pt x="3092" y="232"/>
                  </a:cubicBezTo>
                  <a:cubicBezTo>
                    <a:pt x="2718" y="307"/>
                    <a:pt x="2512" y="561"/>
                    <a:pt x="2327" y="753"/>
                  </a:cubicBezTo>
                  <a:cubicBezTo>
                    <a:pt x="2145" y="955"/>
                    <a:pt x="1989" y="1179"/>
                    <a:pt x="1863" y="1418"/>
                  </a:cubicBezTo>
                  <a:lnTo>
                    <a:pt x="1863" y="1418"/>
                  </a:lnTo>
                  <a:cubicBezTo>
                    <a:pt x="1744" y="1143"/>
                    <a:pt x="1590" y="883"/>
                    <a:pt x="1407" y="644"/>
                  </a:cubicBezTo>
                  <a:cubicBezTo>
                    <a:pt x="1234" y="440"/>
                    <a:pt x="1059" y="179"/>
                    <a:pt x="715" y="38"/>
                  </a:cubicBezTo>
                  <a:cubicBezTo>
                    <a:pt x="658" y="14"/>
                    <a:pt x="590" y="0"/>
                    <a:pt x="5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42"/>
            <p:cNvSpPr/>
            <p:nvPr/>
          </p:nvSpPr>
          <p:spPr>
            <a:xfrm>
              <a:off x="2392325" y="4988500"/>
              <a:ext cx="469575" cy="395700"/>
            </a:xfrm>
            <a:custGeom>
              <a:rect b="b" l="l" r="r" t="t"/>
              <a:pathLst>
                <a:path extrusionOk="0" h="15828" w="18783">
                  <a:moveTo>
                    <a:pt x="509" y="0"/>
                  </a:moveTo>
                  <a:lnTo>
                    <a:pt x="1" y="15099"/>
                  </a:lnTo>
                  <a:lnTo>
                    <a:pt x="18782" y="15828"/>
                  </a:lnTo>
                  <a:cubicBezTo>
                    <a:pt x="18743" y="14030"/>
                    <a:pt x="9165" y="10051"/>
                    <a:pt x="9165" y="10051"/>
                  </a:cubicBezTo>
                  <a:lnTo>
                    <a:pt x="9888" y="389"/>
                  </a:lnTo>
                  <a:lnTo>
                    <a:pt x="5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42"/>
            <p:cNvSpPr/>
            <p:nvPr/>
          </p:nvSpPr>
          <p:spPr>
            <a:xfrm>
              <a:off x="2461300" y="5213125"/>
              <a:ext cx="40325" cy="36550"/>
            </a:xfrm>
            <a:custGeom>
              <a:rect b="b" l="l" r="r" t="t"/>
              <a:pathLst>
                <a:path extrusionOk="0" h="1462" w="1613">
                  <a:moveTo>
                    <a:pt x="772" y="1"/>
                  </a:moveTo>
                  <a:cubicBezTo>
                    <a:pt x="701" y="1"/>
                    <a:pt x="632" y="14"/>
                    <a:pt x="568" y="44"/>
                  </a:cubicBezTo>
                  <a:lnTo>
                    <a:pt x="568" y="44"/>
                  </a:lnTo>
                  <a:cubicBezTo>
                    <a:pt x="233" y="157"/>
                    <a:pt x="0" y="532"/>
                    <a:pt x="66" y="881"/>
                  </a:cubicBezTo>
                  <a:cubicBezTo>
                    <a:pt x="129" y="1209"/>
                    <a:pt x="451" y="1461"/>
                    <a:pt x="779" y="1461"/>
                  </a:cubicBezTo>
                  <a:cubicBezTo>
                    <a:pt x="822" y="1461"/>
                    <a:pt x="865" y="1457"/>
                    <a:pt x="908" y="1448"/>
                  </a:cubicBezTo>
                  <a:cubicBezTo>
                    <a:pt x="1278" y="1369"/>
                    <a:pt x="1613" y="900"/>
                    <a:pt x="1501" y="539"/>
                  </a:cubicBezTo>
                  <a:cubicBezTo>
                    <a:pt x="1412" y="250"/>
                    <a:pt x="1077" y="1"/>
                    <a:pt x="7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42"/>
            <p:cNvSpPr/>
            <p:nvPr/>
          </p:nvSpPr>
          <p:spPr>
            <a:xfrm>
              <a:off x="2392325" y="5327975"/>
              <a:ext cx="472500" cy="56225"/>
            </a:xfrm>
            <a:custGeom>
              <a:rect b="b" l="l" r="r" t="t"/>
              <a:pathLst>
                <a:path extrusionOk="0" h="2249" w="18900">
                  <a:moveTo>
                    <a:pt x="111" y="1"/>
                  </a:moveTo>
                  <a:lnTo>
                    <a:pt x="1" y="1520"/>
                  </a:lnTo>
                  <a:lnTo>
                    <a:pt x="18782" y="2249"/>
                  </a:lnTo>
                  <a:cubicBezTo>
                    <a:pt x="18899" y="1663"/>
                    <a:pt x="18078" y="1267"/>
                    <a:pt x="18078" y="1267"/>
                  </a:cubicBezTo>
                  <a:lnTo>
                    <a:pt x="11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42"/>
            <p:cNvSpPr/>
            <p:nvPr/>
          </p:nvSpPr>
          <p:spPr>
            <a:xfrm>
              <a:off x="2583800" y="5235225"/>
              <a:ext cx="45675" cy="27700"/>
            </a:xfrm>
            <a:custGeom>
              <a:rect b="b" l="l" r="r" t="t"/>
              <a:pathLst>
                <a:path extrusionOk="0" h="1108" w="1827">
                  <a:moveTo>
                    <a:pt x="1478" y="0"/>
                  </a:moveTo>
                  <a:cubicBezTo>
                    <a:pt x="1274" y="0"/>
                    <a:pt x="1001" y="52"/>
                    <a:pt x="724" y="214"/>
                  </a:cubicBezTo>
                  <a:cubicBezTo>
                    <a:pt x="158" y="540"/>
                    <a:pt x="0" y="1083"/>
                    <a:pt x="84" y="1104"/>
                  </a:cubicBezTo>
                  <a:cubicBezTo>
                    <a:pt x="88" y="1106"/>
                    <a:pt x="92" y="1107"/>
                    <a:pt x="97" y="1107"/>
                  </a:cubicBezTo>
                  <a:cubicBezTo>
                    <a:pt x="191" y="1107"/>
                    <a:pt x="437" y="743"/>
                    <a:pt x="885" y="490"/>
                  </a:cubicBezTo>
                  <a:cubicBezTo>
                    <a:pt x="1348" y="213"/>
                    <a:pt x="1808" y="189"/>
                    <a:pt x="1814" y="98"/>
                  </a:cubicBezTo>
                  <a:cubicBezTo>
                    <a:pt x="1826" y="55"/>
                    <a:pt x="1690" y="0"/>
                    <a:pt x="147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42"/>
            <p:cNvSpPr/>
            <p:nvPr/>
          </p:nvSpPr>
          <p:spPr>
            <a:xfrm>
              <a:off x="2643625" y="5258900"/>
              <a:ext cx="34450" cy="35575"/>
            </a:xfrm>
            <a:custGeom>
              <a:rect b="b" l="l" r="r" t="t"/>
              <a:pathLst>
                <a:path extrusionOk="0" h="1423" w="1378">
                  <a:moveTo>
                    <a:pt x="1243" y="1"/>
                  </a:moveTo>
                  <a:cubicBezTo>
                    <a:pt x="1062" y="1"/>
                    <a:pt x="703" y="104"/>
                    <a:pt x="410" y="434"/>
                  </a:cubicBezTo>
                  <a:cubicBezTo>
                    <a:pt x="0" y="889"/>
                    <a:pt x="37" y="1423"/>
                    <a:pt x="122" y="1423"/>
                  </a:cubicBezTo>
                  <a:cubicBezTo>
                    <a:pt x="123" y="1423"/>
                    <a:pt x="124" y="1423"/>
                    <a:pt x="125" y="1422"/>
                  </a:cubicBezTo>
                  <a:cubicBezTo>
                    <a:pt x="125" y="1422"/>
                    <a:pt x="126" y="1423"/>
                    <a:pt x="127" y="1423"/>
                  </a:cubicBezTo>
                  <a:cubicBezTo>
                    <a:pt x="218" y="1423"/>
                    <a:pt x="313" y="1011"/>
                    <a:pt x="649" y="648"/>
                  </a:cubicBezTo>
                  <a:cubicBezTo>
                    <a:pt x="974" y="272"/>
                    <a:pt x="1378" y="131"/>
                    <a:pt x="1360" y="42"/>
                  </a:cubicBezTo>
                  <a:cubicBezTo>
                    <a:pt x="1360" y="17"/>
                    <a:pt x="1316" y="1"/>
                    <a:pt x="12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42"/>
            <p:cNvSpPr/>
            <p:nvPr/>
          </p:nvSpPr>
          <p:spPr>
            <a:xfrm>
              <a:off x="2698550" y="5281075"/>
              <a:ext cx="25725" cy="38925"/>
            </a:xfrm>
            <a:custGeom>
              <a:rect b="b" l="l" r="r" t="t"/>
              <a:pathLst>
                <a:path extrusionOk="0" h="1557" w="1029">
                  <a:moveTo>
                    <a:pt x="938" y="0"/>
                  </a:moveTo>
                  <a:cubicBezTo>
                    <a:pt x="817" y="0"/>
                    <a:pt x="466" y="194"/>
                    <a:pt x="252" y="616"/>
                  </a:cubicBezTo>
                  <a:cubicBezTo>
                    <a:pt x="0" y="1101"/>
                    <a:pt x="103" y="1556"/>
                    <a:pt x="186" y="1556"/>
                  </a:cubicBezTo>
                  <a:cubicBezTo>
                    <a:pt x="188" y="1556"/>
                    <a:pt x="189" y="1556"/>
                    <a:pt x="190" y="1556"/>
                  </a:cubicBezTo>
                  <a:cubicBezTo>
                    <a:pt x="282" y="1550"/>
                    <a:pt x="322" y="1165"/>
                    <a:pt x="536" y="762"/>
                  </a:cubicBezTo>
                  <a:cubicBezTo>
                    <a:pt x="739" y="353"/>
                    <a:pt x="1028" y="95"/>
                    <a:pt x="979" y="18"/>
                  </a:cubicBezTo>
                  <a:cubicBezTo>
                    <a:pt x="973" y="6"/>
                    <a:pt x="959" y="0"/>
                    <a:pt x="93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42"/>
            <p:cNvSpPr/>
            <p:nvPr/>
          </p:nvSpPr>
          <p:spPr>
            <a:xfrm>
              <a:off x="2577100" y="5173025"/>
              <a:ext cx="51250" cy="10650"/>
            </a:xfrm>
            <a:custGeom>
              <a:rect b="b" l="l" r="r" t="t"/>
              <a:pathLst>
                <a:path extrusionOk="0" h="426" w="2050">
                  <a:moveTo>
                    <a:pt x="1060" y="0"/>
                  </a:moveTo>
                  <a:cubicBezTo>
                    <a:pt x="1047" y="0"/>
                    <a:pt x="1033" y="1"/>
                    <a:pt x="1020" y="1"/>
                  </a:cubicBezTo>
                  <a:cubicBezTo>
                    <a:pt x="407" y="9"/>
                    <a:pt x="1" y="334"/>
                    <a:pt x="51" y="403"/>
                  </a:cubicBezTo>
                  <a:cubicBezTo>
                    <a:pt x="60" y="419"/>
                    <a:pt x="84" y="425"/>
                    <a:pt x="120" y="425"/>
                  </a:cubicBezTo>
                  <a:cubicBezTo>
                    <a:pt x="265" y="425"/>
                    <a:pt x="610" y="323"/>
                    <a:pt x="1025" y="320"/>
                  </a:cubicBezTo>
                  <a:cubicBezTo>
                    <a:pt x="1052" y="319"/>
                    <a:pt x="1078" y="319"/>
                    <a:pt x="1104" y="319"/>
                  </a:cubicBezTo>
                  <a:cubicBezTo>
                    <a:pt x="1472" y="319"/>
                    <a:pt x="1778" y="391"/>
                    <a:pt x="1921" y="391"/>
                  </a:cubicBezTo>
                  <a:cubicBezTo>
                    <a:pt x="1965" y="391"/>
                    <a:pt x="1993" y="384"/>
                    <a:pt x="2003" y="366"/>
                  </a:cubicBezTo>
                  <a:cubicBezTo>
                    <a:pt x="2050" y="297"/>
                    <a:pt x="1650" y="0"/>
                    <a:pt x="106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42"/>
            <p:cNvSpPr/>
            <p:nvPr/>
          </p:nvSpPr>
          <p:spPr>
            <a:xfrm>
              <a:off x="2402025" y="5039200"/>
              <a:ext cx="233875" cy="49925"/>
            </a:xfrm>
            <a:custGeom>
              <a:rect b="b" l="l" r="r" t="t"/>
              <a:pathLst>
                <a:path extrusionOk="0" h="1997" w="9355">
                  <a:moveTo>
                    <a:pt x="49" y="0"/>
                  </a:moveTo>
                  <a:lnTo>
                    <a:pt x="0" y="1554"/>
                  </a:lnTo>
                  <a:lnTo>
                    <a:pt x="9228" y="1997"/>
                  </a:lnTo>
                  <a:lnTo>
                    <a:pt x="9355" y="275"/>
                  </a:lnTo>
                  <a:lnTo>
                    <a:pt x="4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42"/>
            <p:cNvSpPr/>
            <p:nvPr/>
          </p:nvSpPr>
          <p:spPr>
            <a:xfrm>
              <a:off x="2558300" y="5093225"/>
              <a:ext cx="71675" cy="41925"/>
            </a:xfrm>
            <a:custGeom>
              <a:rect b="b" l="l" r="r" t="t"/>
              <a:pathLst>
                <a:path extrusionOk="0" h="1677" w="2867">
                  <a:moveTo>
                    <a:pt x="548" y="318"/>
                  </a:moveTo>
                  <a:cubicBezTo>
                    <a:pt x="620" y="318"/>
                    <a:pt x="709" y="335"/>
                    <a:pt x="803" y="364"/>
                  </a:cubicBezTo>
                  <a:cubicBezTo>
                    <a:pt x="986" y="412"/>
                    <a:pt x="1164" y="475"/>
                    <a:pt x="1337" y="552"/>
                  </a:cubicBezTo>
                  <a:cubicBezTo>
                    <a:pt x="1631" y="684"/>
                    <a:pt x="1907" y="854"/>
                    <a:pt x="2157" y="1057"/>
                  </a:cubicBezTo>
                  <a:cubicBezTo>
                    <a:pt x="2387" y="1244"/>
                    <a:pt x="2551" y="1415"/>
                    <a:pt x="2661" y="1530"/>
                  </a:cubicBezTo>
                  <a:lnTo>
                    <a:pt x="2661" y="1530"/>
                  </a:lnTo>
                  <a:cubicBezTo>
                    <a:pt x="2506" y="1492"/>
                    <a:pt x="2271" y="1438"/>
                    <a:pt x="1983" y="1346"/>
                  </a:cubicBezTo>
                  <a:cubicBezTo>
                    <a:pt x="1674" y="1246"/>
                    <a:pt x="1373" y="1117"/>
                    <a:pt x="1088" y="962"/>
                  </a:cubicBezTo>
                  <a:cubicBezTo>
                    <a:pt x="920" y="870"/>
                    <a:pt x="758" y="769"/>
                    <a:pt x="602" y="658"/>
                  </a:cubicBezTo>
                  <a:cubicBezTo>
                    <a:pt x="519" y="600"/>
                    <a:pt x="440" y="544"/>
                    <a:pt x="399" y="489"/>
                  </a:cubicBezTo>
                  <a:cubicBezTo>
                    <a:pt x="360" y="430"/>
                    <a:pt x="363" y="416"/>
                    <a:pt x="383" y="382"/>
                  </a:cubicBezTo>
                  <a:cubicBezTo>
                    <a:pt x="411" y="338"/>
                    <a:pt x="470" y="318"/>
                    <a:pt x="548" y="318"/>
                  </a:cubicBezTo>
                  <a:close/>
                  <a:moveTo>
                    <a:pt x="527" y="1"/>
                  </a:moveTo>
                  <a:cubicBezTo>
                    <a:pt x="392" y="1"/>
                    <a:pt x="225" y="57"/>
                    <a:pt x="124" y="194"/>
                  </a:cubicBezTo>
                  <a:cubicBezTo>
                    <a:pt x="1" y="339"/>
                    <a:pt x="49" y="585"/>
                    <a:pt x="147" y="684"/>
                  </a:cubicBezTo>
                  <a:cubicBezTo>
                    <a:pt x="238" y="798"/>
                    <a:pt x="338" y="858"/>
                    <a:pt x="423" y="916"/>
                  </a:cubicBezTo>
                  <a:cubicBezTo>
                    <a:pt x="592" y="1031"/>
                    <a:pt x="769" y="1134"/>
                    <a:pt x="951" y="1224"/>
                  </a:cubicBezTo>
                  <a:cubicBezTo>
                    <a:pt x="1261" y="1377"/>
                    <a:pt x="1587" y="1491"/>
                    <a:pt x="1924" y="1565"/>
                  </a:cubicBezTo>
                  <a:cubicBezTo>
                    <a:pt x="2211" y="1625"/>
                    <a:pt x="2446" y="1645"/>
                    <a:pt x="2609" y="1645"/>
                  </a:cubicBezTo>
                  <a:cubicBezTo>
                    <a:pt x="2673" y="1645"/>
                    <a:pt x="2726" y="1642"/>
                    <a:pt x="2767" y="1637"/>
                  </a:cubicBezTo>
                  <a:lnTo>
                    <a:pt x="2767" y="1637"/>
                  </a:lnTo>
                  <a:cubicBezTo>
                    <a:pt x="2794" y="1662"/>
                    <a:pt x="2813" y="1676"/>
                    <a:pt x="2825" y="1676"/>
                  </a:cubicBezTo>
                  <a:cubicBezTo>
                    <a:pt x="2828" y="1676"/>
                    <a:pt x="2830" y="1676"/>
                    <a:pt x="2832" y="1674"/>
                  </a:cubicBezTo>
                  <a:cubicBezTo>
                    <a:pt x="2838" y="1671"/>
                    <a:pt x="2838" y="1654"/>
                    <a:pt x="2830" y="1626"/>
                  </a:cubicBezTo>
                  <a:lnTo>
                    <a:pt x="2830" y="1626"/>
                  </a:lnTo>
                  <a:cubicBezTo>
                    <a:pt x="2853" y="1620"/>
                    <a:pt x="2865" y="1613"/>
                    <a:pt x="2865" y="1606"/>
                  </a:cubicBezTo>
                  <a:cubicBezTo>
                    <a:pt x="2866" y="1594"/>
                    <a:pt x="2847" y="1583"/>
                    <a:pt x="2809" y="1570"/>
                  </a:cubicBezTo>
                  <a:lnTo>
                    <a:pt x="2809" y="1570"/>
                  </a:lnTo>
                  <a:cubicBezTo>
                    <a:pt x="2751" y="1434"/>
                    <a:pt x="2597" y="1179"/>
                    <a:pt x="2308" y="889"/>
                  </a:cubicBezTo>
                  <a:cubicBezTo>
                    <a:pt x="2060" y="645"/>
                    <a:pt x="1774" y="441"/>
                    <a:pt x="1463" y="287"/>
                  </a:cubicBezTo>
                  <a:cubicBezTo>
                    <a:pt x="1277" y="194"/>
                    <a:pt x="1083" y="119"/>
                    <a:pt x="885" y="63"/>
                  </a:cubicBezTo>
                  <a:cubicBezTo>
                    <a:pt x="784" y="34"/>
                    <a:pt x="673" y="2"/>
                    <a:pt x="535" y="1"/>
                  </a:cubicBezTo>
                  <a:cubicBezTo>
                    <a:pt x="532" y="1"/>
                    <a:pt x="530" y="1"/>
                    <a:pt x="5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42"/>
            <p:cNvSpPr/>
            <p:nvPr/>
          </p:nvSpPr>
          <p:spPr>
            <a:xfrm>
              <a:off x="2621400" y="5062625"/>
              <a:ext cx="38550" cy="73950"/>
            </a:xfrm>
            <a:custGeom>
              <a:rect b="b" l="l" r="r" t="t"/>
              <a:pathLst>
                <a:path extrusionOk="0" h="2958" w="1542">
                  <a:moveTo>
                    <a:pt x="1052" y="1"/>
                  </a:moveTo>
                  <a:cubicBezTo>
                    <a:pt x="695" y="28"/>
                    <a:pt x="551" y="270"/>
                    <a:pt x="434" y="452"/>
                  </a:cubicBezTo>
                  <a:cubicBezTo>
                    <a:pt x="327" y="630"/>
                    <a:pt x="240" y="818"/>
                    <a:pt x="172" y="1013"/>
                  </a:cubicBezTo>
                  <a:cubicBezTo>
                    <a:pt x="58" y="1343"/>
                    <a:pt x="1" y="1690"/>
                    <a:pt x="3" y="2039"/>
                  </a:cubicBezTo>
                  <a:cubicBezTo>
                    <a:pt x="13" y="2624"/>
                    <a:pt x="177" y="2958"/>
                    <a:pt x="215" y="2958"/>
                  </a:cubicBezTo>
                  <a:cubicBezTo>
                    <a:pt x="215" y="2958"/>
                    <a:pt x="216" y="2958"/>
                    <a:pt x="217" y="2957"/>
                  </a:cubicBezTo>
                  <a:cubicBezTo>
                    <a:pt x="267" y="2944"/>
                    <a:pt x="182" y="2598"/>
                    <a:pt x="230" y="2048"/>
                  </a:cubicBezTo>
                  <a:cubicBezTo>
                    <a:pt x="259" y="1728"/>
                    <a:pt x="332" y="1414"/>
                    <a:pt x="449" y="1115"/>
                  </a:cubicBezTo>
                  <a:cubicBezTo>
                    <a:pt x="517" y="942"/>
                    <a:pt x="602" y="774"/>
                    <a:pt x="701" y="615"/>
                  </a:cubicBezTo>
                  <a:cubicBezTo>
                    <a:pt x="783" y="462"/>
                    <a:pt x="942" y="320"/>
                    <a:pt x="1037" y="320"/>
                  </a:cubicBezTo>
                  <a:cubicBezTo>
                    <a:pt x="1039" y="320"/>
                    <a:pt x="1041" y="320"/>
                    <a:pt x="1043" y="320"/>
                  </a:cubicBezTo>
                  <a:cubicBezTo>
                    <a:pt x="1046" y="319"/>
                    <a:pt x="1050" y="318"/>
                    <a:pt x="1053" y="318"/>
                  </a:cubicBezTo>
                  <a:cubicBezTo>
                    <a:pt x="1124" y="318"/>
                    <a:pt x="1187" y="475"/>
                    <a:pt x="1208" y="667"/>
                  </a:cubicBezTo>
                  <a:cubicBezTo>
                    <a:pt x="1233" y="848"/>
                    <a:pt x="1230" y="1031"/>
                    <a:pt x="1204" y="1211"/>
                  </a:cubicBezTo>
                  <a:cubicBezTo>
                    <a:pt x="1159" y="1523"/>
                    <a:pt x="1045" y="1820"/>
                    <a:pt x="873" y="2084"/>
                  </a:cubicBezTo>
                  <a:cubicBezTo>
                    <a:pt x="573" y="2541"/>
                    <a:pt x="247" y="2705"/>
                    <a:pt x="276" y="2752"/>
                  </a:cubicBezTo>
                  <a:cubicBezTo>
                    <a:pt x="276" y="2756"/>
                    <a:pt x="282" y="2758"/>
                    <a:pt x="291" y="2758"/>
                  </a:cubicBezTo>
                  <a:cubicBezTo>
                    <a:pt x="367" y="2758"/>
                    <a:pt x="712" y="2636"/>
                    <a:pt x="1054" y="2216"/>
                  </a:cubicBezTo>
                  <a:cubicBezTo>
                    <a:pt x="1277" y="1939"/>
                    <a:pt x="1428" y="1611"/>
                    <a:pt x="1494" y="1260"/>
                  </a:cubicBezTo>
                  <a:cubicBezTo>
                    <a:pt x="1533" y="1052"/>
                    <a:pt x="1542" y="838"/>
                    <a:pt x="1517" y="627"/>
                  </a:cubicBezTo>
                  <a:cubicBezTo>
                    <a:pt x="1500" y="517"/>
                    <a:pt x="1491" y="408"/>
                    <a:pt x="1435" y="278"/>
                  </a:cubicBezTo>
                  <a:cubicBezTo>
                    <a:pt x="1386" y="152"/>
                    <a:pt x="1238" y="1"/>
                    <a:pt x="105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42"/>
            <p:cNvSpPr/>
            <p:nvPr/>
          </p:nvSpPr>
          <p:spPr>
            <a:xfrm>
              <a:off x="1565725" y="2357200"/>
              <a:ext cx="1299900" cy="2710825"/>
            </a:xfrm>
            <a:custGeom>
              <a:rect b="b" l="l" r="r" t="t"/>
              <a:pathLst>
                <a:path extrusionOk="0" h="108433" w="51996">
                  <a:moveTo>
                    <a:pt x="23534" y="1"/>
                  </a:moveTo>
                  <a:cubicBezTo>
                    <a:pt x="23534" y="1"/>
                    <a:pt x="17591" y="9389"/>
                    <a:pt x="16736" y="12984"/>
                  </a:cubicBezTo>
                  <a:cubicBezTo>
                    <a:pt x="15969" y="16206"/>
                    <a:pt x="2965" y="86214"/>
                    <a:pt x="276" y="100706"/>
                  </a:cubicBezTo>
                  <a:cubicBezTo>
                    <a:pt x="0" y="102195"/>
                    <a:pt x="889" y="103648"/>
                    <a:pt x="2338" y="104084"/>
                  </a:cubicBezTo>
                  <a:lnTo>
                    <a:pt x="14096" y="107619"/>
                  </a:lnTo>
                  <a:cubicBezTo>
                    <a:pt x="14381" y="107705"/>
                    <a:pt x="14669" y="107746"/>
                    <a:pt x="14951" y="107746"/>
                  </a:cubicBezTo>
                  <a:cubicBezTo>
                    <a:pt x="16311" y="107746"/>
                    <a:pt x="17550" y="106803"/>
                    <a:pt x="17850" y="105400"/>
                  </a:cubicBezTo>
                  <a:lnTo>
                    <a:pt x="32354" y="37577"/>
                  </a:lnTo>
                  <a:lnTo>
                    <a:pt x="28105" y="104775"/>
                  </a:lnTo>
                  <a:cubicBezTo>
                    <a:pt x="27980" y="106761"/>
                    <a:pt x="29559" y="108432"/>
                    <a:pt x="31535" y="108432"/>
                  </a:cubicBezTo>
                  <a:cubicBezTo>
                    <a:pt x="31571" y="108432"/>
                    <a:pt x="31608" y="108431"/>
                    <a:pt x="31645" y="108430"/>
                  </a:cubicBezTo>
                  <a:lnTo>
                    <a:pt x="43164" y="108076"/>
                  </a:lnTo>
                  <a:cubicBezTo>
                    <a:pt x="44940" y="108021"/>
                    <a:pt x="46382" y="106626"/>
                    <a:pt x="46491" y="104854"/>
                  </a:cubicBezTo>
                  <a:cubicBezTo>
                    <a:pt x="47495" y="88670"/>
                    <a:pt x="51996" y="15055"/>
                    <a:pt x="51091" y="12743"/>
                  </a:cubicBezTo>
                  <a:cubicBezTo>
                    <a:pt x="50075" y="10145"/>
                    <a:pt x="47406" y="1123"/>
                    <a:pt x="47406" y="1123"/>
                  </a:cubicBezTo>
                  <a:lnTo>
                    <a:pt x="235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42"/>
            <p:cNvSpPr/>
            <p:nvPr/>
          </p:nvSpPr>
          <p:spPr>
            <a:xfrm>
              <a:off x="1595100" y="4780850"/>
              <a:ext cx="441500" cy="128675"/>
            </a:xfrm>
            <a:custGeom>
              <a:rect b="b" l="l" r="r" t="t"/>
              <a:pathLst>
                <a:path extrusionOk="0" h="5147" w="17660">
                  <a:moveTo>
                    <a:pt x="14" y="0"/>
                  </a:moveTo>
                  <a:cubicBezTo>
                    <a:pt x="10" y="0"/>
                    <a:pt x="7" y="1"/>
                    <a:pt x="6" y="2"/>
                  </a:cubicBezTo>
                  <a:cubicBezTo>
                    <a:pt x="0" y="20"/>
                    <a:pt x="234" y="128"/>
                    <a:pt x="662" y="314"/>
                  </a:cubicBezTo>
                  <a:cubicBezTo>
                    <a:pt x="1090" y="499"/>
                    <a:pt x="1716" y="750"/>
                    <a:pt x="2495" y="1047"/>
                  </a:cubicBezTo>
                  <a:cubicBezTo>
                    <a:pt x="4052" y="1642"/>
                    <a:pt x="6230" y="2399"/>
                    <a:pt x="8675" y="3112"/>
                  </a:cubicBezTo>
                  <a:cubicBezTo>
                    <a:pt x="11119" y="3823"/>
                    <a:pt x="13362" y="4353"/>
                    <a:pt x="14996" y="4687"/>
                  </a:cubicBezTo>
                  <a:cubicBezTo>
                    <a:pt x="15812" y="4855"/>
                    <a:pt x="16476" y="4977"/>
                    <a:pt x="16936" y="5052"/>
                  </a:cubicBezTo>
                  <a:cubicBezTo>
                    <a:pt x="17310" y="5113"/>
                    <a:pt x="17549" y="5147"/>
                    <a:pt x="17628" y="5147"/>
                  </a:cubicBezTo>
                  <a:cubicBezTo>
                    <a:pt x="17646" y="5147"/>
                    <a:pt x="17655" y="5145"/>
                    <a:pt x="17656" y="5141"/>
                  </a:cubicBezTo>
                  <a:cubicBezTo>
                    <a:pt x="17659" y="5123"/>
                    <a:pt x="17410" y="5056"/>
                    <a:pt x="16957" y="4949"/>
                  </a:cubicBezTo>
                  <a:lnTo>
                    <a:pt x="15037" y="4500"/>
                  </a:lnTo>
                  <a:cubicBezTo>
                    <a:pt x="13417" y="4119"/>
                    <a:pt x="11188" y="3559"/>
                    <a:pt x="8751" y="2852"/>
                  </a:cubicBezTo>
                  <a:cubicBezTo>
                    <a:pt x="6313" y="2141"/>
                    <a:pt x="4132" y="1415"/>
                    <a:pt x="2560" y="867"/>
                  </a:cubicBezTo>
                  <a:lnTo>
                    <a:pt x="700" y="215"/>
                  </a:lnTo>
                  <a:cubicBezTo>
                    <a:pt x="301" y="76"/>
                    <a:pt x="60" y="0"/>
                    <a:pt x="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42"/>
            <p:cNvSpPr/>
            <p:nvPr/>
          </p:nvSpPr>
          <p:spPr>
            <a:xfrm>
              <a:off x="1648600" y="4733025"/>
              <a:ext cx="25075" cy="69125"/>
            </a:xfrm>
            <a:custGeom>
              <a:rect b="b" l="l" r="r" t="t"/>
              <a:pathLst>
                <a:path extrusionOk="0" h="2765" w="1003">
                  <a:moveTo>
                    <a:pt x="286" y="1"/>
                  </a:moveTo>
                  <a:cubicBezTo>
                    <a:pt x="216" y="1"/>
                    <a:pt x="1" y="667"/>
                    <a:pt x="196" y="1479"/>
                  </a:cubicBezTo>
                  <a:cubicBezTo>
                    <a:pt x="377" y="2270"/>
                    <a:pt x="843" y="2764"/>
                    <a:pt x="928" y="2764"/>
                  </a:cubicBezTo>
                  <a:cubicBezTo>
                    <a:pt x="933" y="2764"/>
                    <a:pt x="936" y="2763"/>
                    <a:pt x="938" y="2761"/>
                  </a:cubicBezTo>
                  <a:cubicBezTo>
                    <a:pt x="1003" y="2713"/>
                    <a:pt x="633" y="2176"/>
                    <a:pt x="461" y="1417"/>
                  </a:cubicBezTo>
                  <a:cubicBezTo>
                    <a:pt x="276" y="660"/>
                    <a:pt x="369" y="17"/>
                    <a:pt x="289" y="2"/>
                  </a:cubicBezTo>
                  <a:cubicBezTo>
                    <a:pt x="288" y="1"/>
                    <a:pt x="287" y="1"/>
                    <a:pt x="2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42"/>
            <p:cNvSpPr/>
            <p:nvPr/>
          </p:nvSpPr>
          <p:spPr>
            <a:xfrm>
              <a:off x="1686825" y="4739600"/>
              <a:ext cx="23600" cy="65700"/>
            </a:xfrm>
            <a:custGeom>
              <a:rect b="b" l="l" r="r" t="t"/>
              <a:pathLst>
                <a:path extrusionOk="0" h="2628" w="944">
                  <a:moveTo>
                    <a:pt x="856" y="1"/>
                  </a:moveTo>
                  <a:cubicBezTo>
                    <a:pt x="778" y="1"/>
                    <a:pt x="673" y="602"/>
                    <a:pt x="457" y="1311"/>
                  </a:cubicBezTo>
                  <a:cubicBezTo>
                    <a:pt x="245" y="2027"/>
                    <a:pt x="1" y="2588"/>
                    <a:pt x="70" y="2625"/>
                  </a:cubicBezTo>
                  <a:cubicBezTo>
                    <a:pt x="72" y="2627"/>
                    <a:pt x="74" y="2627"/>
                    <a:pt x="77" y="2627"/>
                  </a:cubicBezTo>
                  <a:cubicBezTo>
                    <a:pt x="156" y="2627"/>
                    <a:pt x="502" y="2112"/>
                    <a:pt x="717" y="1389"/>
                  </a:cubicBezTo>
                  <a:cubicBezTo>
                    <a:pt x="944" y="643"/>
                    <a:pt x="929" y="4"/>
                    <a:pt x="857" y="1"/>
                  </a:cubicBezTo>
                  <a:cubicBezTo>
                    <a:pt x="856" y="1"/>
                    <a:pt x="856" y="1"/>
                    <a:pt x="8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42"/>
            <p:cNvSpPr/>
            <p:nvPr/>
          </p:nvSpPr>
          <p:spPr>
            <a:xfrm>
              <a:off x="2628800" y="4828100"/>
              <a:ext cx="13800" cy="62350"/>
            </a:xfrm>
            <a:custGeom>
              <a:rect b="b" l="l" r="r" t="t"/>
              <a:pathLst>
                <a:path extrusionOk="0" h="2494" w="552">
                  <a:moveTo>
                    <a:pt x="77" y="0"/>
                  </a:moveTo>
                  <a:cubicBezTo>
                    <a:pt x="76" y="0"/>
                    <a:pt x="75" y="0"/>
                    <a:pt x="74" y="1"/>
                  </a:cubicBezTo>
                  <a:cubicBezTo>
                    <a:pt x="0" y="13"/>
                    <a:pt x="30" y="580"/>
                    <a:pt x="141" y="1269"/>
                  </a:cubicBezTo>
                  <a:cubicBezTo>
                    <a:pt x="251" y="1949"/>
                    <a:pt x="400" y="2493"/>
                    <a:pt x="475" y="2493"/>
                  </a:cubicBezTo>
                  <a:cubicBezTo>
                    <a:pt x="475" y="2493"/>
                    <a:pt x="476" y="2493"/>
                    <a:pt x="477" y="2493"/>
                  </a:cubicBezTo>
                  <a:cubicBezTo>
                    <a:pt x="551" y="2480"/>
                    <a:pt x="521" y="1913"/>
                    <a:pt x="409" y="1225"/>
                  </a:cubicBezTo>
                  <a:cubicBezTo>
                    <a:pt x="300" y="545"/>
                    <a:pt x="151" y="0"/>
                    <a:pt x="7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42"/>
            <p:cNvSpPr/>
            <p:nvPr/>
          </p:nvSpPr>
          <p:spPr>
            <a:xfrm>
              <a:off x="2661575" y="4811775"/>
              <a:ext cx="7325" cy="65625"/>
            </a:xfrm>
            <a:custGeom>
              <a:rect b="b" l="l" r="r" t="t"/>
              <a:pathLst>
                <a:path extrusionOk="0" h="2625" w="293">
                  <a:moveTo>
                    <a:pt x="165" y="1"/>
                  </a:moveTo>
                  <a:cubicBezTo>
                    <a:pt x="89" y="1"/>
                    <a:pt x="20" y="587"/>
                    <a:pt x="10" y="1311"/>
                  </a:cubicBezTo>
                  <a:cubicBezTo>
                    <a:pt x="0" y="2036"/>
                    <a:pt x="53" y="2623"/>
                    <a:pt x="128" y="2624"/>
                  </a:cubicBezTo>
                  <a:cubicBezTo>
                    <a:pt x="128" y="2624"/>
                    <a:pt x="128" y="2624"/>
                    <a:pt x="128" y="2624"/>
                  </a:cubicBezTo>
                  <a:cubicBezTo>
                    <a:pt x="204" y="2624"/>
                    <a:pt x="272" y="2038"/>
                    <a:pt x="282" y="1314"/>
                  </a:cubicBezTo>
                  <a:cubicBezTo>
                    <a:pt x="293" y="590"/>
                    <a:pt x="239" y="2"/>
                    <a:pt x="165" y="1"/>
                  </a:cubicBezTo>
                  <a:cubicBezTo>
                    <a:pt x="165" y="1"/>
                    <a:pt x="165" y="1"/>
                    <a:pt x="16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42"/>
            <p:cNvSpPr/>
            <p:nvPr/>
          </p:nvSpPr>
          <p:spPr>
            <a:xfrm>
              <a:off x="2375675" y="2439075"/>
              <a:ext cx="128400" cy="897825"/>
            </a:xfrm>
            <a:custGeom>
              <a:rect b="b" l="l" r="r" t="t"/>
              <a:pathLst>
                <a:path extrusionOk="0" h="35913" w="5136">
                  <a:moveTo>
                    <a:pt x="5126" y="0"/>
                  </a:moveTo>
                  <a:cubicBezTo>
                    <a:pt x="5116" y="0"/>
                    <a:pt x="5100" y="126"/>
                    <a:pt x="5074" y="367"/>
                  </a:cubicBezTo>
                  <a:cubicBezTo>
                    <a:pt x="5051" y="635"/>
                    <a:pt x="5022" y="985"/>
                    <a:pt x="4984" y="1421"/>
                  </a:cubicBezTo>
                  <a:cubicBezTo>
                    <a:pt x="4906" y="2368"/>
                    <a:pt x="4796" y="3685"/>
                    <a:pt x="4662" y="5298"/>
                  </a:cubicBezTo>
                  <a:cubicBezTo>
                    <a:pt x="4373" y="8569"/>
                    <a:pt x="3896" y="13082"/>
                    <a:pt x="3169" y="18040"/>
                  </a:cubicBezTo>
                  <a:cubicBezTo>
                    <a:pt x="2439" y="22998"/>
                    <a:pt x="1614" y="27462"/>
                    <a:pt x="994" y="30687"/>
                  </a:cubicBezTo>
                  <a:cubicBezTo>
                    <a:pt x="686" y="32276"/>
                    <a:pt x="435" y="33574"/>
                    <a:pt x="253" y="34507"/>
                  </a:cubicBezTo>
                  <a:cubicBezTo>
                    <a:pt x="174" y="34937"/>
                    <a:pt x="109" y="35282"/>
                    <a:pt x="60" y="35547"/>
                  </a:cubicBezTo>
                  <a:cubicBezTo>
                    <a:pt x="18" y="35785"/>
                    <a:pt x="1" y="35912"/>
                    <a:pt x="10" y="35913"/>
                  </a:cubicBezTo>
                  <a:cubicBezTo>
                    <a:pt x="10" y="35913"/>
                    <a:pt x="11" y="35913"/>
                    <a:pt x="11" y="35913"/>
                  </a:cubicBezTo>
                  <a:cubicBezTo>
                    <a:pt x="20" y="35913"/>
                    <a:pt x="55" y="35791"/>
                    <a:pt x="114" y="35558"/>
                  </a:cubicBezTo>
                  <a:lnTo>
                    <a:pt x="357" y="34529"/>
                  </a:lnTo>
                  <a:cubicBezTo>
                    <a:pt x="565" y="33633"/>
                    <a:pt x="847" y="32333"/>
                    <a:pt x="1183" y="30724"/>
                  </a:cubicBezTo>
                  <a:cubicBezTo>
                    <a:pt x="1850" y="27507"/>
                    <a:pt x="2706" y="23044"/>
                    <a:pt x="3439" y="18078"/>
                  </a:cubicBezTo>
                  <a:cubicBezTo>
                    <a:pt x="4167" y="13114"/>
                    <a:pt x="4613" y="8592"/>
                    <a:pt x="4853" y="5313"/>
                  </a:cubicBezTo>
                  <a:cubicBezTo>
                    <a:pt x="4972" y="3674"/>
                    <a:pt x="5053" y="2347"/>
                    <a:pt x="5089" y="1427"/>
                  </a:cubicBezTo>
                  <a:lnTo>
                    <a:pt x="5130" y="370"/>
                  </a:lnTo>
                  <a:cubicBezTo>
                    <a:pt x="5135" y="128"/>
                    <a:pt x="5134" y="0"/>
                    <a:pt x="5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42"/>
            <p:cNvSpPr/>
            <p:nvPr/>
          </p:nvSpPr>
          <p:spPr>
            <a:xfrm>
              <a:off x="2118250" y="2429125"/>
              <a:ext cx="647775" cy="22500"/>
            </a:xfrm>
            <a:custGeom>
              <a:rect b="b" l="l" r="r" t="t"/>
              <a:pathLst>
                <a:path extrusionOk="0" h="900" w="25911">
                  <a:moveTo>
                    <a:pt x="139" y="0"/>
                  </a:moveTo>
                  <a:cubicBezTo>
                    <a:pt x="49" y="0"/>
                    <a:pt x="2" y="4"/>
                    <a:pt x="2" y="10"/>
                  </a:cubicBezTo>
                  <a:cubicBezTo>
                    <a:pt x="0" y="20"/>
                    <a:pt x="91" y="35"/>
                    <a:pt x="263" y="57"/>
                  </a:cubicBezTo>
                  <a:lnTo>
                    <a:pt x="1014" y="137"/>
                  </a:lnTo>
                  <a:cubicBezTo>
                    <a:pt x="1667" y="202"/>
                    <a:pt x="2613" y="279"/>
                    <a:pt x="3784" y="364"/>
                  </a:cubicBezTo>
                  <a:cubicBezTo>
                    <a:pt x="6124" y="533"/>
                    <a:pt x="9364" y="714"/>
                    <a:pt x="12944" y="814"/>
                  </a:cubicBezTo>
                  <a:cubicBezTo>
                    <a:pt x="15175" y="875"/>
                    <a:pt x="17276" y="899"/>
                    <a:pt x="19111" y="899"/>
                  </a:cubicBezTo>
                  <a:cubicBezTo>
                    <a:pt x="20219" y="899"/>
                    <a:pt x="21230" y="891"/>
                    <a:pt x="22114" y="876"/>
                  </a:cubicBezTo>
                  <a:cubicBezTo>
                    <a:pt x="23287" y="858"/>
                    <a:pt x="24236" y="832"/>
                    <a:pt x="24892" y="804"/>
                  </a:cubicBezTo>
                  <a:lnTo>
                    <a:pt x="25647" y="767"/>
                  </a:lnTo>
                  <a:cubicBezTo>
                    <a:pt x="25820" y="755"/>
                    <a:pt x="25910" y="744"/>
                    <a:pt x="25910" y="735"/>
                  </a:cubicBezTo>
                  <a:cubicBezTo>
                    <a:pt x="25910" y="726"/>
                    <a:pt x="25819" y="718"/>
                    <a:pt x="25645" y="712"/>
                  </a:cubicBezTo>
                  <a:lnTo>
                    <a:pt x="24890" y="699"/>
                  </a:lnTo>
                  <a:lnTo>
                    <a:pt x="22111" y="684"/>
                  </a:lnTo>
                  <a:cubicBezTo>
                    <a:pt x="19767" y="673"/>
                    <a:pt x="16528" y="643"/>
                    <a:pt x="12952" y="542"/>
                  </a:cubicBezTo>
                  <a:cubicBezTo>
                    <a:pt x="9374" y="440"/>
                    <a:pt x="6137" y="293"/>
                    <a:pt x="3796" y="172"/>
                  </a:cubicBezTo>
                  <a:lnTo>
                    <a:pt x="1022" y="31"/>
                  </a:lnTo>
                  <a:lnTo>
                    <a:pt x="267" y="2"/>
                  </a:lnTo>
                  <a:cubicBezTo>
                    <a:pt x="218" y="1"/>
                    <a:pt x="175" y="0"/>
                    <a:pt x="13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42"/>
            <p:cNvSpPr/>
            <p:nvPr/>
          </p:nvSpPr>
          <p:spPr>
            <a:xfrm>
              <a:off x="2450875" y="2435925"/>
              <a:ext cx="103350" cy="530850"/>
            </a:xfrm>
            <a:custGeom>
              <a:rect b="b" l="l" r="r" t="t"/>
              <a:pathLst>
                <a:path extrusionOk="0" h="21234" w="4134">
                  <a:moveTo>
                    <a:pt x="4112" y="0"/>
                  </a:moveTo>
                  <a:cubicBezTo>
                    <a:pt x="4094" y="0"/>
                    <a:pt x="4059" y="314"/>
                    <a:pt x="4014" y="884"/>
                  </a:cubicBezTo>
                  <a:cubicBezTo>
                    <a:pt x="3973" y="1500"/>
                    <a:pt x="3917" y="2314"/>
                    <a:pt x="3849" y="3298"/>
                  </a:cubicBezTo>
                  <a:cubicBezTo>
                    <a:pt x="3721" y="5335"/>
                    <a:pt x="3563" y="8151"/>
                    <a:pt x="3407" y="11262"/>
                  </a:cubicBezTo>
                  <a:cubicBezTo>
                    <a:pt x="3321" y="12816"/>
                    <a:pt x="3270" y="14305"/>
                    <a:pt x="3180" y="15644"/>
                  </a:cubicBezTo>
                  <a:cubicBezTo>
                    <a:pt x="3085" y="16980"/>
                    <a:pt x="2827" y="18174"/>
                    <a:pt x="2348" y="19060"/>
                  </a:cubicBezTo>
                  <a:cubicBezTo>
                    <a:pt x="1880" y="19954"/>
                    <a:pt x="1262" y="20522"/>
                    <a:pt x="790" y="20823"/>
                  </a:cubicBezTo>
                  <a:cubicBezTo>
                    <a:pt x="317" y="21132"/>
                    <a:pt x="1" y="21203"/>
                    <a:pt x="12" y="21231"/>
                  </a:cubicBezTo>
                  <a:cubicBezTo>
                    <a:pt x="12" y="21233"/>
                    <a:pt x="15" y="21233"/>
                    <a:pt x="21" y="21233"/>
                  </a:cubicBezTo>
                  <a:cubicBezTo>
                    <a:pt x="45" y="21233"/>
                    <a:pt x="119" y="21216"/>
                    <a:pt x="238" y="21183"/>
                  </a:cubicBezTo>
                  <a:cubicBezTo>
                    <a:pt x="450" y="21116"/>
                    <a:pt x="654" y="21026"/>
                    <a:pt x="846" y="20914"/>
                  </a:cubicBezTo>
                  <a:cubicBezTo>
                    <a:pt x="1348" y="20633"/>
                    <a:pt x="2011" y="20065"/>
                    <a:pt x="2517" y="19153"/>
                  </a:cubicBezTo>
                  <a:cubicBezTo>
                    <a:pt x="3036" y="18245"/>
                    <a:pt x="3321" y="17016"/>
                    <a:pt x="3430" y="15666"/>
                  </a:cubicBezTo>
                  <a:cubicBezTo>
                    <a:pt x="3534" y="14311"/>
                    <a:pt x="3593" y="12832"/>
                    <a:pt x="3678" y="11275"/>
                  </a:cubicBezTo>
                  <a:cubicBezTo>
                    <a:pt x="3835" y="8164"/>
                    <a:pt x="3963" y="5347"/>
                    <a:pt x="4041" y="3306"/>
                  </a:cubicBezTo>
                  <a:cubicBezTo>
                    <a:pt x="4073" y="2320"/>
                    <a:pt x="4100" y="1506"/>
                    <a:pt x="4121" y="889"/>
                  </a:cubicBezTo>
                  <a:cubicBezTo>
                    <a:pt x="4134" y="318"/>
                    <a:pt x="4131" y="2"/>
                    <a:pt x="41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42"/>
            <p:cNvSpPr/>
            <p:nvPr/>
          </p:nvSpPr>
          <p:spPr>
            <a:xfrm>
              <a:off x="1964425" y="2580800"/>
              <a:ext cx="254275" cy="237750"/>
            </a:xfrm>
            <a:custGeom>
              <a:rect b="b" l="l" r="r" t="t"/>
              <a:pathLst>
                <a:path extrusionOk="0" h="9510" w="10171">
                  <a:moveTo>
                    <a:pt x="10145" y="1"/>
                  </a:moveTo>
                  <a:cubicBezTo>
                    <a:pt x="10092" y="1"/>
                    <a:pt x="10070" y="867"/>
                    <a:pt x="9668" y="2177"/>
                  </a:cubicBezTo>
                  <a:cubicBezTo>
                    <a:pt x="9274" y="3483"/>
                    <a:pt x="8410" y="5236"/>
                    <a:pt x="6877" y="6666"/>
                  </a:cubicBezTo>
                  <a:cubicBezTo>
                    <a:pt x="5345" y="8096"/>
                    <a:pt x="3536" y="8841"/>
                    <a:pt x="2207" y="9143"/>
                  </a:cubicBezTo>
                  <a:cubicBezTo>
                    <a:pt x="867" y="9457"/>
                    <a:pt x="1" y="9417"/>
                    <a:pt x="4" y="9471"/>
                  </a:cubicBezTo>
                  <a:cubicBezTo>
                    <a:pt x="4" y="9487"/>
                    <a:pt x="218" y="9510"/>
                    <a:pt x="607" y="9510"/>
                  </a:cubicBezTo>
                  <a:cubicBezTo>
                    <a:pt x="997" y="9510"/>
                    <a:pt x="1562" y="9467"/>
                    <a:pt x="2248" y="9331"/>
                  </a:cubicBezTo>
                  <a:cubicBezTo>
                    <a:pt x="3614" y="9071"/>
                    <a:pt x="5488" y="8337"/>
                    <a:pt x="7063" y="6866"/>
                  </a:cubicBezTo>
                  <a:cubicBezTo>
                    <a:pt x="8639" y="5393"/>
                    <a:pt x="9500" y="3574"/>
                    <a:pt x="9852" y="2231"/>
                  </a:cubicBezTo>
                  <a:cubicBezTo>
                    <a:pt x="10034" y="1556"/>
                    <a:pt x="10114" y="995"/>
                    <a:pt x="10142" y="606"/>
                  </a:cubicBezTo>
                  <a:cubicBezTo>
                    <a:pt x="10170" y="218"/>
                    <a:pt x="10162" y="2"/>
                    <a:pt x="10145" y="1"/>
                  </a:cubicBezTo>
                  <a:cubicBezTo>
                    <a:pt x="10145" y="1"/>
                    <a:pt x="10145" y="1"/>
                    <a:pt x="101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42"/>
            <p:cNvSpPr/>
            <p:nvPr/>
          </p:nvSpPr>
          <p:spPr>
            <a:xfrm>
              <a:off x="2686150" y="2625950"/>
              <a:ext cx="155350" cy="200725"/>
            </a:xfrm>
            <a:custGeom>
              <a:rect b="b" l="l" r="r" t="t"/>
              <a:pathLst>
                <a:path extrusionOk="0" h="8029" w="6214">
                  <a:moveTo>
                    <a:pt x="21" y="0"/>
                  </a:moveTo>
                  <a:cubicBezTo>
                    <a:pt x="21" y="0"/>
                    <a:pt x="21" y="0"/>
                    <a:pt x="21" y="0"/>
                  </a:cubicBezTo>
                  <a:cubicBezTo>
                    <a:pt x="1" y="2"/>
                    <a:pt x="0" y="151"/>
                    <a:pt x="15" y="424"/>
                  </a:cubicBezTo>
                  <a:cubicBezTo>
                    <a:pt x="24" y="697"/>
                    <a:pt x="81" y="1089"/>
                    <a:pt x="189" y="1566"/>
                  </a:cubicBezTo>
                  <a:cubicBezTo>
                    <a:pt x="294" y="2043"/>
                    <a:pt x="482" y="2598"/>
                    <a:pt x="745" y="3190"/>
                  </a:cubicBezTo>
                  <a:cubicBezTo>
                    <a:pt x="1333" y="4475"/>
                    <a:pt x="2205" y="5609"/>
                    <a:pt x="3297" y="6506"/>
                  </a:cubicBezTo>
                  <a:cubicBezTo>
                    <a:pt x="3802" y="6912"/>
                    <a:pt x="4291" y="7235"/>
                    <a:pt x="4726" y="7459"/>
                  </a:cubicBezTo>
                  <a:cubicBezTo>
                    <a:pt x="5157" y="7686"/>
                    <a:pt x="5522" y="7842"/>
                    <a:pt x="5785" y="7921"/>
                  </a:cubicBezTo>
                  <a:cubicBezTo>
                    <a:pt x="6002" y="7991"/>
                    <a:pt x="6140" y="8029"/>
                    <a:pt x="6182" y="8029"/>
                  </a:cubicBezTo>
                  <a:cubicBezTo>
                    <a:pt x="6190" y="8029"/>
                    <a:pt x="6195" y="8028"/>
                    <a:pt x="6196" y="8025"/>
                  </a:cubicBezTo>
                  <a:cubicBezTo>
                    <a:pt x="6213" y="7976"/>
                    <a:pt x="5644" y="7780"/>
                    <a:pt x="4820" y="7291"/>
                  </a:cubicBezTo>
                  <a:cubicBezTo>
                    <a:pt x="4406" y="7051"/>
                    <a:pt x="3942" y="6719"/>
                    <a:pt x="3458" y="6314"/>
                  </a:cubicBezTo>
                  <a:cubicBezTo>
                    <a:pt x="2415" y="5420"/>
                    <a:pt x="1569" y="4321"/>
                    <a:pt x="973" y="3084"/>
                  </a:cubicBezTo>
                  <a:cubicBezTo>
                    <a:pt x="705" y="2513"/>
                    <a:pt x="503" y="1979"/>
                    <a:pt x="376" y="1518"/>
                  </a:cubicBezTo>
                  <a:cubicBezTo>
                    <a:pt x="116" y="599"/>
                    <a:pt x="71"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42"/>
            <p:cNvSpPr/>
            <p:nvPr/>
          </p:nvSpPr>
          <p:spPr>
            <a:xfrm>
              <a:off x="1859125" y="2623600"/>
              <a:ext cx="459200" cy="2228850"/>
            </a:xfrm>
            <a:custGeom>
              <a:rect b="b" l="l" r="r" t="t"/>
              <a:pathLst>
                <a:path extrusionOk="0" h="89154" w="18368">
                  <a:moveTo>
                    <a:pt x="18368" y="1"/>
                  </a:moveTo>
                  <a:cubicBezTo>
                    <a:pt x="18368" y="1"/>
                    <a:pt x="18347" y="78"/>
                    <a:pt x="18320" y="230"/>
                  </a:cubicBezTo>
                  <a:cubicBezTo>
                    <a:pt x="18292" y="396"/>
                    <a:pt x="18255" y="622"/>
                    <a:pt x="18207" y="911"/>
                  </a:cubicBezTo>
                  <a:cubicBezTo>
                    <a:pt x="18110" y="1525"/>
                    <a:pt x="17972" y="2405"/>
                    <a:pt x="17795" y="3533"/>
                  </a:cubicBezTo>
                  <a:cubicBezTo>
                    <a:pt x="17448" y="5812"/>
                    <a:pt x="16927" y="9105"/>
                    <a:pt x="16259" y="13171"/>
                  </a:cubicBezTo>
                  <a:cubicBezTo>
                    <a:pt x="14929" y="21303"/>
                    <a:pt x="12944" y="32513"/>
                    <a:pt x="10411" y="44827"/>
                  </a:cubicBezTo>
                  <a:cubicBezTo>
                    <a:pt x="7870" y="57145"/>
                    <a:pt x="5262" y="68228"/>
                    <a:pt x="3270" y="76224"/>
                  </a:cubicBezTo>
                  <a:cubicBezTo>
                    <a:pt x="2275" y="80221"/>
                    <a:pt x="1453" y="83453"/>
                    <a:pt x="870" y="85682"/>
                  </a:cubicBezTo>
                  <a:cubicBezTo>
                    <a:pt x="588" y="86789"/>
                    <a:pt x="367" y="87652"/>
                    <a:pt x="213" y="88252"/>
                  </a:cubicBezTo>
                  <a:cubicBezTo>
                    <a:pt x="142" y="88538"/>
                    <a:pt x="89" y="88760"/>
                    <a:pt x="48" y="88924"/>
                  </a:cubicBezTo>
                  <a:cubicBezTo>
                    <a:pt x="12" y="89074"/>
                    <a:pt x="1" y="89154"/>
                    <a:pt x="1" y="89154"/>
                  </a:cubicBezTo>
                  <a:cubicBezTo>
                    <a:pt x="1" y="89154"/>
                    <a:pt x="31" y="89079"/>
                    <a:pt x="75" y="88930"/>
                  </a:cubicBezTo>
                  <a:lnTo>
                    <a:pt x="266" y="88268"/>
                  </a:lnTo>
                  <a:lnTo>
                    <a:pt x="974" y="85709"/>
                  </a:lnTo>
                  <a:cubicBezTo>
                    <a:pt x="1587" y="83488"/>
                    <a:pt x="2438" y="80263"/>
                    <a:pt x="3457" y="76270"/>
                  </a:cubicBezTo>
                  <a:cubicBezTo>
                    <a:pt x="5496" y="68285"/>
                    <a:pt x="8136" y="57204"/>
                    <a:pt x="10677" y="44882"/>
                  </a:cubicBezTo>
                  <a:cubicBezTo>
                    <a:pt x="13211" y="32564"/>
                    <a:pt x="15167" y="21343"/>
                    <a:pt x="16450" y="13202"/>
                  </a:cubicBezTo>
                  <a:cubicBezTo>
                    <a:pt x="17093" y="9132"/>
                    <a:pt x="17585" y="5832"/>
                    <a:pt x="17899" y="3549"/>
                  </a:cubicBezTo>
                  <a:cubicBezTo>
                    <a:pt x="18056" y="2418"/>
                    <a:pt x="18176" y="1534"/>
                    <a:pt x="18260" y="920"/>
                  </a:cubicBezTo>
                  <a:cubicBezTo>
                    <a:pt x="18298" y="629"/>
                    <a:pt x="18327" y="401"/>
                    <a:pt x="18347" y="235"/>
                  </a:cubicBezTo>
                  <a:cubicBezTo>
                    <a:pt x="18365" y="81"/>
                    <a:pt x="18368" y="1"/>
                    <a:pt x="1836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42"/>
            <p:cNvSpPr/>
            <p:nvPr/>
          </p:nvSpPr>
          <p:spPr>
            <a:xfrm>
              <a:off x="2557000" y="2768175"/>
              <a:ext cx="120575" cy="2139525"/>
            </a:xfrm>
            <a:custGeom>
              <a:rect b="b" l="l" r="r" t="t"/>
              <a:pathLst>
                <a:path extrusionOk="0" h="85581" w="4823">
                  <a:moveTo>
                    <a:pt x="3774" y="1"/>
                  </a:moveTo>
                  <a:cubicBezTo>
                    <a:pt x="3774" y="1"/>
                    <a:pt x="3774" y="1"/>
                    <a:pt x="3774" y="1"/>
                  </a:cubicBezTo>
                  <a:cubicBezTo>
                    <a:pt x="3770" y="1"/>
                    <a:pt x="3771" y="76"/>
                    <a:pt x="3779" y="222"/>
                  </a:cubicBezTo>
                  <a:cubicBezTo>
                    <a:pt x="3789" y="381"/>
                    <a:pt x="3802" y="596"/>
                    <a:pt x="3819" y="872"/>
                  </a:cubicBezTo>
                  <a:cubicBezTo>
                    <a:pt x="3861" y="1455"/>
                    <a:pt x="3922" y="2293"/>
                    <a:pt x="4000" y="3364"/>
                  </a:cubicBezTo>
                  <a:cubicBezTo>
                    <a:pt x="4152" y="5529"/>
                    <a:pt x="4327" y="8665"/>
                    <a:pt x="4451" y="12542"/>
                  </a:cubicBezTo>
                  <a:cubicBezTo>
                    <a:pt x="4548" y="16421"/>
                    <a:pt x="4586" y="21041"/>
                    <a:pt x="4466" y="26171"/>
                  </a:cubicBezTo>
                  <a:cubicBezTo>
                    <a:pt x="4350" y="31300"/>
                    <a:pt x="4077" y="36936"/>
                    <a:pt x="3677" y="42845"/>
                  </a:cubicBezTo>
                  <a:cubicBezTo>
                    <a:pt x="2861" y="54659"/>
                    <a:pt x="1778" y="65330"/>
                    <a:pt x="1091" y="73063"/>
                  </a:cubicBezTo>
                  <a:cubicBezTo>
                    <a:pt x="746" y="76918"/>
                    <a:pt x="465" y="80043"/>
                    <a:pt x="270" y="82220"/>
                  </a:cubicBezTo>
                  <a:cubicBezTo>
                    <a:pt x="180" y="83290"/>
                    <a:pt x="109" y="84128"/>
                    <a:pt x="60" y="84711"/>
                  </a:cubicBezTo>
                  <a:cubicBezTo>
                    <a:pt x="39" y="84986"/>
                    <a:pt x="24" y="85201"/>
                    <a:pt x="12" y="85360"/>
                  </a:cubicBezTo>
                  <a:cubicBezTo>
                    <a:pt x="4" y="85506"/>
                    <a:pt x="0" y="85581"/>
                    <a:pt x="6" y="85581"/>
                  </a:cubicBezTo>
                  <a:cubicBezTo>
                    <a:pt x="6" y="85581"/>
                    <a:pt x="6" y="85581"/>
                    <a:pt x="6" y="85581"/>
                  </a:cubicBezTo>
                  <a:cubicBezTo>
                    <a:pt x="10" y="85581"/>
                    <a:pt x="22" y="85507"/>
                    <a:pt x="39" y="85362"/>
                  </a:cubicBezTo>
                  <a:cubicBezTo>
                    <a:pt x="57" y="85204"/>
                    <a:pt x="82" y="84990"/>
                    <a:pt x="114" y="84716"/>
                  </a:cubicBezTo>
                  <a:cubicBezTo>
                    <a:pt x="175" y="84133"/>
                    <a:pt x="262" y="83299"/>
                    <a:pt x="374" y="82230"/>
                  </a:cubicBezTo>
                  <a:cubicBezTo>
                    <a:pt x="590" y="80055"/>
                    <a:pt x="900" y="76933"/>
                    <a:pt x="1283" y="73081"/>
                  </a:cubicBezTo>
                  <a:cubicBezTo>
                    <a:pt x="2017" y="65354"/>
                    <a:pt x="3132" y="54685"/>
                    <a:pt x="3947" y="42863"/>
                  </a:cubicBezTo>
                  <a:cubicBezTo>
                    <a:pt x="4348" y="36951"/>
                    <a:pt x="4614" y="31311"/>
                    <a:pt x="4716" y="26177"/>
                  </a:cubicBezTo>
                  <a:cubicBezTo>
                    <a:pt x="4822" y="21042"/>
                    <a:pt x="4764" y="16417"/>
                    <a:pt x="4642" y="12536"/>
                  </a:cubicBezTo>
                  <a:cubicBezTo>
                    <a:pt x="4495" y="8655"/>
                    <a:pt x="4291" y="5519"/>
                    <a:pt x="4105" y="3356"/>
                  </a:cubicBezTo>
                  <a:cubicBezTo>
                    <a:pt x="4006" y="2286"/>
                    <a:pt x="3928" y="1450"/>
                    <a:pt x="3874" y="867"/>
                  </a:cubicBezTo>
                  <a:cubicBezTo>
                    <a:pt x="3845" y="593"/>
                    <a:pt x="3824" y="378"/>
                    <a:pt x="3806" y="220"/>
                  </a:cubicBezTo>
                  <a:cubicBezTo>
                    <a:pt x="3790" y="75"/>
                    <a:pt x="3780" y="1"/>
                    <a:pt x="377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42"/>
            <p:cNvSpPr/>
            <p:nvPr/>
          </p:nvSpPr>
          <p:spPr>
            <a:xfrm>
              <a:off x="2272525" y="4877050"/>
              <a:ext cx="463175" cy="51450"/>
            </a:xfrm>
            <a:custGeom>
              <a:rect b="b" l="l" r="r" t="t"/>
              <a:pathLst>
                <a:path extrusionOk="0" h="2058" w="18527">
                  <a:moveTo>
                    <a:pt x="18437" y="0"/>
                  </a:moveTo>
                  <a:cubicBezTo>
                    <a:pt x="17833" y="0"/>
                    <a:pt x="13948" y="377"/>
                    <a:pt x="9250" y="894"/>
                  </a:cubicBezTo>
                  <a:cubicBezTo>
                    <a:pt x="4136" y="1457"/>
                    <a:pt x="1" y="1973"/>
                    <a:pt x="8" y="2048"/>
                  </a:cubicBezTo>
                  <a:cubicBezTo>
                    <a:pt x="9" y="2055"/>
                    <a:pt x="37" y="2058"/>
                    <a:pt x="91" y="2058"/>
                  </a:cubicBezTo>
                  <a:cubicBezTo>
                    <a:pt x="702" y="2058"/>
                    <a:pt x="4586" y="1680"/>
                    <a:pt x="9279" y="1163"/>
                  </a:cubicBezTo>
                  <a:cubicBezTo>
                    <a:pt x="14390" y="601"/>
                    <a:pt x="18527" y="84"/>
                    <a:pt x="18519" y="9"/>
                  </a:cubicBezTo>
                  <a:cubicBezTo>
                    <a:pt x="18518" y="3"/>
                    <a:pt x="18491" y="0"/>
                    <a:pt x="184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
          <p:cNvSpPr/>
          <p:nvPr/>
        </p:nvSpPr>
        <p:spPr>
          <a:xfrm>
            <a:off x="3587932" y="1206250"/>
            <a:ext cx="807600" cy="807600"/>
          </a:xfrm>
          <a:prstGeom prst="ellipse">
            <a:avLst/>
          </a:prstGeom>
          <a:solidFill>
            <a:srgbClr val="E8505B">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
          <p:cNvSpPr txBox="1"/>
          <p:nvPr>
            <p:ph idx="2" type="title"/>
          </p:nvPr>
        </p:nvSpPr>
        <p:spPr>
          <a:xfrm>
            <a:off x="3193725" y="1234300"/>
            <a:ext cx="1201800" cy="75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01</a:t>
            </a:r>
            <a:endParaRPr/>
          </a:p>
        </p:txBody>
      </p:sp>
      <p:sp>
        <p:nvSpPr>
          <p:cNvPr id="413" name="Google Shape;413;p5"/>
          <p:cNvSpPr/>
          <p:nvPr/>
        </p:nvSpPr>
        <p:spPr>
          <a:xfrm>
            <a:off x="4779857" y="3241000"/>
            <a:ext cx="807600" cy="807600"/>
          </a:xfrm>
          <a:prstGeom prst="ellipse">
            <a:avLst/>
          </a:prstGeom>
          <a:solidFill>
            <a:srgbClr val="E8505B">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
          <p:cNvSpPr txBox="1"/>
          <p:nvPr>
            <p:ph idx="14" type="title"/>
          </p:nvPr>
        </p:nvSpPr>
        <p:spPr>
          <a:xfrm>
            <a:off x="4691419" y="3269050"/>
            <a:ext cx="1201800" cy="75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
              <a:t>04</a:t>
            </a:r>
            <a:endParaRPr/>
          </a:p>
        </p:txBody>
      </p:sp>
      <p:sp>
        <p:nvSpPr>
          <p:cNvPr id="415" name="Google Shape;415;p5"/>
          <p:cNvSpPr/>
          <p:nvPr/>
        </p:nvSpPr>
        <p:spPr>
          <a:xfrm>
            <a:off x="4779857" y="1206250"/>
            <a:ext cx="807600" cy="807600"/>
          </a:xfrm>
          <a:prstGeom prst="ellipse">
            <a:avLst/>
          </a:prstGeom>
          <a:solidFill>
            <a:srgbClr val="E8505B">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
          <p:cNvSpPr/>
          <p:nvPr/>
        </p:nvSpPr>
        <p:spPr>
          <a:xfrm>
            <a:off x="3587932" y="3241000"/>
            <a:ext cx="807600" cy="807600"/>
          </a:xfrm>
          <a:prstGeom prst="ellipse">
            <a:avLst/>
          </a:prstGeom>
          <a:solidFill>
            <a:srgbClr val="E8505B">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
          <p:cNvSpPr txBox="1"/>
          <p:nvPr>
            <p:ph type="title"/>
          </p:nvPr>
        </p:nvSpPr>
        <p:spPr>
          <a:xfrm>
            <a:off x="744675" y="1304175"/>
            <a:ext cx="2321400" cy="1309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1600">
                <a:solidFill>
                  <a:schemeClr val="dk2"/>
                </a:solidFill>
              </a:rPr>
              <a:t>Pre-Production Phase</a:t>
            </a:r>
            <a:endParaRPr sz="1600">
              <a:solidFill>
                <a:schemeClr val="dk2"/>
              </a:solidFill>
            </a:endParaRPr>
          </a:p>
          <a:p>
            <a:pPr indent="-317500" lvl="0" marL="457200" rtl="0" algn="l">
              <a:lnSpc>
                <a:spcPct val="100000"/>
              </a:lnSpc>
              <a:spcBef>
                <a:spcPts val="0"/>
              </a:spcBef>
              <a:spcAft>
                <a:spcPts val="0"/>
              </a:spcAft>
              <a:buSzPts val="1400"/>
              <a:buChar char="●"/>
            </a:pPr>
            <a:r>
              <a:rPr lang="en" sz="1400"/>
              <a:t>Crop Yield Production </a:t>
            </a:r>
            <a:endParaRPr sz="1400"/>
          </a:p>
          <a:p>
            <a:pPr indent="-317500" lvl="0" marL="457200" rtl="0" algn="l">
              <a:lnSpc>
                <a:spcPct val="100000"/>
              </a:lnSpc>
              <a:spcBef>
                <a:spcPts val="0"/>
              </a:spcBef>
              <a:spcAft>
                <a:spcPts val="0"/>
              </a:spcAft>
              <a:buSzPts val="1400"/>
              <a:buChar char="●"/>
            </a:pPr>
            <a:r>
              <a:rPr lang="en" sz="1400"/>
              <a:t>Predicting soil properties</a:t>
            </a:r>
            <a:endParaRPr sz="1400"/>
          </a:p>
          <a:p>
            <a:pPr indent="-317500" lvl="0" marL="457200" rtl="0" algn="l">
              <a:lnSpc>
                <a:spcPct val="100000"/>
              </a:lnSpc>
              <a:spcBef>
                <a:spcPts val="0"/>
              </a:spcBef>
              <a:spcAft>
                <a:spcPts val="0"/>
              </a:spcAft>
              <a:buSzPts val="1400"/>
              <a:buChar char="●"/>
            </a:pPr>
            <a:r>
              <a:rPr lang="en" sz="1400"/>
              <a:t>Irrigation management</a:t>
            </a:r>
            <a:endParaRPr sz="1400"/>
          </a:p>
        </p:txBody>
      </p:sp>
      <p:sp>
        <p:nvSpPr>
          <p:cNvPr id="418" name="Google Shape;418;p5"/>
          <p:cNvSpPr txBox="1"/>
          <p:nvPr>
            <p:ph idx="3" type="title"/>
          </p:nvPr>
        </p:nvSpPr>
        <p:spPr>
          <a:xfrm>
            <a:off x="760650" y="3747325"/>
            <a:ext cx="2187600" cy="40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1600">
                <a:solidFill>
                  <a:schemeClr val="dk2"/>
                </a:solidFill>
              </a:rPr>
              <a:t>Processing phase</a:t>
            </a:r>
            <a:r>
              <a:rPr lang="en" sz="1400"/>
              <a:t> </a:t>
            </a:r>
            <a:endParaRPr sz="1400"/>
          </a:p>
          <a:p>
            <a:pPr indent="-317500" lvl="0" marL="457200" rtl="0" algn="l">
              <a:lnSpc>
                <a:spcPct val="100000"/>
              </a:lnSpc>
              <a:spcBef>
                <a:spcPts val="0"/>
              </a:spcBef>
              <a:spcAft>
                <a:spcPts val="0"/>
              </a:spcAft>
              <a:buSzPts val="1400"/>
              <a:buChar char="●"/>
            </a:pPr>
            <a:r>
              <a:rPr lang="en" sz="1400"/>
              <a:t>Demand prediction</a:t>
            </a:r>
            <a:endParaRPr sz="1400"/>
          </a:p>
          <a:p>
            <a:pPr indent="-317500" lvl="0" marL="457200" rtl="0" algn="l">
              <a:lnSpc>
                <a:spcPct val="100000"/>
              </a:lnSpc>
              <a:spcBef>
                <a:spcPts val="0"/>
              </a:spcBef>
              <a:spcAft>
                <a:spcPts val="0"/>
              </a:spcAft>
              <a:buSzPts val="1400"/>
              <a:buChar char="●"/>
            </a:pPr>
            <a:r>
              <a:rPr lang="en" sz="1400"/>
              <a:t>Production planning</a:t>
            </a:r>
            <a:endParaRPr sz="1400"/>
          </a:p>
        </p:txBody>
      </p:sp>
      <p:sp>
        <p:nvSpPr>
          <p:cNvPr id="419" name="Google Shape;419;p5"/>
          <p:cNvSpPr txBox="1"/>
          <p:nvPr>
            <p:ph idx="5" type="title"/>
          </p:nvPr>
        </p:nvSpPr>
        <p:spPr>
          <a:xfrm>
            <a:off x="3193725" y="3269050"/>
            <a:ext cx="1201800" cy="75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03</a:t>
            </a:r>
            <a:endParaRPr/>
          </a:p>
        </p:txBody>
      </p:sp>
      <p:sp>
        <p:nvSpPr>
          <p:cNvPr id="420" name="Google Shape;420;p5"/>
          <p:cNvSpPr txBox="1"/>
          <p:nvPr>
            <p:ph idx="6" type="title"/>
          </p:nvPr>
        </p:nvSpPr>
        <p:spPr>
          <a:xfrm>
            <a:off x="6046700" y="1815850"/>
            <a:ext cx="2868600" cy="75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1600">
                <a:solidFill>
                  <a:schemeClr val="dk2"/>
                </a:solidFill>
              </a:rPr>
              <a:t>Production phase</a:t>
            </a:r>
            <a:endParaRPr sz="1600">
              <a:solidFill>
                <a:schemeClr val="dk2"/>
              </a:solidFill>
            </a:endParaRPr>
          </a:p>
          <a:p>
            <a:pPr indent="-317500" lvl="0" marL="457200" rtl="0" algn="l">
              <a:lnSpc>
                <a:spcPct val="100000"/>
              </a:lnSpc>
              <a:spcBef>
                <a:spcPts val="0"/>
              </a:spcBef>
              <a:spcAft>
                <a:spcPts val="0"/>
              </a:spcAft>
              <a:buSzPts val="1400"/>
              <a:buChar char="●"/>
            </a:pPr>
            <a:r>
              <a:rPr lang="en" sz="1400"/>
              <a:t>Weather prediction</a:t>
            </a:r>
            <a:endParaRPr sz="1400"/>
          </a:p>
          <a:p>
            <a:pPr indent="-317500" lvl="0" marL="457200" rtl="0" algn="l">
              <a:lnSpc>
                <a:spcPct val="100000"/>
              </a:lnSpc>
              <a:spcBef>
                <a:spcPts val="0"/>
              </a:spcBef>
              <a:spcAft>
                <a:spcPts val="0"/>
              </a:spcAft>
              <a:buSzPts val="1400"/>
              <a:buChar char="●"/>
            </a:pPr>
            <a:r>
              <a:rPr lang="en" sz="1400"/>
              <a:t>Crop protection</a:t>
            </a:r>
            <a:endParaRPr sz="1400"/>
          </a:p>
          <a:p>
            <a:pPr indent="-317500" lvl="0" marL="457200" rtl="0" algn="l">
              <a:lnSpc>
                <a:spcPct val="100000"/>
              </a:lnSpc>
              <a:spcBef>
                <a:spcPts val="0"/>
              </a:spcBef>
              <a:spcAft>
                <a:spcPts val="0"/>
              </a:spcAft>
              <a:buSzPts val="1400"/>
              <a:buChar char="●"/>
            </a:pPr>
            <a:r>
              <a:rPr lang="en" sz="1400"/>
              <a:t>Weed detection</a:t>
            </a:r>
            <a:endParaRPr sz="1400"/>
          </a:p>
          <a:p>
            <a:pPr indent="-317500" lvl="0" marL="457200" rtl="0" algn="l">
              <a:lnSpc>
                <a:spcPct val="100000"/>
              </a:lnSpc>
              <a:spcBef>
                <a:spcPts val="0"/>
              </a:spcBef>
              <a:spcAft>
                <a:spcPts val="0"/>
              </a:spcAft>
              <a:buSzPts val="1400"/>
              <a:buChar char="●"/>
            </a:pPr>
            <a:r>
              <a:rPr lang="en" sz="1400"/>
              <a:t>Livestock management</a:t>
            </a:r>
            <a:endParaRPr sz="1400"/>
          </a:p>
          <a:p>
            <a:pPr indent="-317500" lvl="0" marL="457200" rtl="0" algn="l">
              <a:lnSpc>
                <a:spcPct val="100000"/>
              </a:lnSpc>
              <a:spcBef>
                <a:spcPts val="0"/>
              </a:spcBef>
              <a:spcAft>
                <a:spcPts val="0"/>
              </a:spcAft>
              <a:buSzPts val="1400"/>
              <a:buChar char="●"/>
            </a:pPr>
            <a:r>
              <a:rPr lang="en" sz="1400"/>
              <a:t>Crop quality management</a:t>
            </a:r>
            <a:endParaRPr sz="1400"/>
          </a:p>
          <a:p>
            <a:pPr indent="-317500" lvl="0" marL="457200" rtl="0" algn="l">
              <a:lnSpc>
                <a:spcPct val="100000"/>
              </a:lnSpc>
              <a:spcBef>
                <a:spcPts val="0"/>
              </a:spcBef>
              <a:spcAft>
                <a:spcPts val="0"/>
              </a:spcAft>
              <a:buSzPts val="1400"/>
              <a:buChar char="●"/>
            </a:pPr>
            <a:r>
              <a:rPr lang="en" sz="1400"/>
              <a:t>Harvesting</a:t>
            </a:r>
            <a:endParaRPr sz="1400"/>
          </a:p>
        </p:txBody>
      </p:sp>
      <p:sp>
        <p:nvSpPr>
          <p:cNvPr id="421" name="Google Shape;421;p5"/>
          <p:cNvSpPr txBox="1"/>
          <p:nvPr>
            <p:ph idx="8" type="title"/>
          </p:nvPr>
        </p:nvSpPr>
        <p:spPr>
          <a:xfrm>
            <a:off x="4691419" y="1234300"/>
            <a:ext cx="1201800" cy="75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
              <a:t>02</a:t>
            </a:r>
            <a:endParaRPr/>
          </a:p>
        </p:txBody>
      </p:sp>
      <p:sp>
        <p:nvSpPr>
          <p:cNvPr id="422" name="Google Shape;422;p5"/>
          <p:cNvSpPr txBox="1"/>
          <p:nvPr>
            <p:ph idx="9" type="title"/>
          </p:nvPr>
        </p:nvSpPr>
        <p:spPr>
          <a:xfrm>
            <a:off x="6112225" y="3911150"/>
            <a:ext cx="2424900" cy="403800"/>
          </a:xfrm>
          <a:prstGeom prst="rect">
            <a:avLst/>
          </a:prstGeom>
          <a:noFill/>
          <a:ln>
            <a:noFill/>
          </a:ln>
        </p:spPr>
        <p:txBody>
          <a:bodyPr anchorCtr="0" anchor="b" bIns="91425" lIns="91425" spcFirstLastPara="1" rIns="91425" wrap="square" tIns="91425">
            <a:noAutofit/>
          </a:bodyPr>
          <a:lstStyle/>
          <a:p>
            <a:pPr indent="0" lvl="0" marL="457200" rtl="0" algn="l">
              <a:lnSpc>
                <a:spcPct val="100000"/>
              </a:lnSpc>
              <a:spcBef>
                <a:spcPts val="0"/>
              </a:spcBef>
              <a:spcAft>
                <a:spcPts val="0"/>
              </a:spcAft>
              <a:buSzPts val="1800"/>
              <a:buNone/>
            </a:pPr>
            <a:r>
              <a:rPr lang="en" sz="1600">
                <a:solidFill>
                  <a:schemeClr val="dk2"/>
                </a:solidFill>
              </a:rPr>
              <a:t>Distribution phase</a:t>
            </a:r>
            <a:endParaRPr sz="1600">
              <a:solidFill>
                <a:schemeClr val="dk2"/>
              </a:solidFill>
            </a:endParaRPr>
          </a:p>
          <a:p>
            <a:pPr indent="-317500" lvl="0" marL="457200" rtl="0" algn="l">
              <a:lnSpc>
                <a:spcPct val="100000"/>
              </a:lnSpc>
              <a:spcBef>
                <a:spcPts val="0"/>
              </a:spcBef>
              <a:spcAft>
                <a:spcPts val="0"/>
              </a:spcAft>
              <a:buSzPts val="1400"/>
              <a:buChar char="●"/>
            </a:pPr>
            <a:r>
              <a:rPr lang="en" sz="1400"/>
              <a:t>Transportation</a:t>
            </a:r>
            <a:endParaRPr sz="1400"/>
          </a:p>
          <a:p>
            <a:pPr indent="-317500" lvl="0" marL="457200" rtl="0" algn="l">
              <a:lnSpc>
                <a:spcPct val="100000"/>
              </a:lnSpc>
              <a:spcBef>
                <a:spcPts val="0"/>
              </a:spcBef>
              <a:spcAft>
                <a:spcPts val="0"/>
              </a:spcAft>
              <a:buSzPts val="1400"/>
              <a:buChar char="●"/>
            </a:pPr>
            <a:r>
              <a:rPr lang="en" sz="1400"/>
              <a:t>Consumer analytics</a:t>
            </a:r>
            <a:endParaRPr sz="1400"/>
          </a:p>
          <a:p>
            <a:pPr indent="-317500" lvl="0" marL="457200" rtl="0" algn="l">
              <a:lnSpc>
                <a:spcPct val="100000"/>
              </a:lnSpc>
              <a:spcBef>
                <a:spcPts val="0"/>
              </a:spcBef>
              <a:spcAft>
                <a:spcPts val="0"/>
              </a:spcAft>
              <a:buSzPts val="1400"/>
              <a:buChar char="●"/>
            </a:pPr>
            <a:r>
              <a:rPr lang="en" sz="1400"/>
              <a:t>Inventory management</a:t>
            </a:r>
            <a:endParaRPr sz="1400"/>
          </a:p>
        </p:txBody>
      </p:sp>
      <p:cxnSp>
        <p:nvCxnSpPr>
          <p:cNvPr id="423" name="Google Shape;423;p5"/>
          <p:cNvCxnSpPr/>
          <p:nvPr/>
        </p:nvCxnSpPr>
        <p:spPr>
          <a:xfrm>
            <a:off x="1674600" y="2876550"/>
            <a:ext cx="5794800" cy="0"/>
          </a:xfrm>
          <a:prstGeom prst="straightConnector1">
            <a:avLst/>
          </a:prstGeom>
          <a:noFill/>
          <a:ln cap="flat" cmpd="sng" w="9525">
            <a:solidFill>
              <a:schemeClr val="accent2"/>
            </a:solidFill>
            <a:prstDash val="solid"/>
            <a:round/>
            <a:headEnd len="sm" w="sm" type="none"/>
            <a:tailEnd len="sm" w="sm" type="none"/>
          </a:ln>
        </p:spPr>
      </p:cxnSp>
      <p:sp>
        <p:nvSpPr>
          <p:cNvPr id="424" name="Google Shape;424;p5"/>
          <p:cNvSpPr txBox="1"/>
          <p:nvPr/>
        </p:nvSpPr>
        <p:spPr>
          <a:xfrm>
            <a:off x="813675" y="246375"/>
            <a:ext cx="7723500" cy="71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0" i="0" lang="en" sz="3400" u="none" cap="none" strike="noStrike">
                <a:solidFill>
                  <a:srgbClr val="FF0000"/>
                </a:solidFill>
                <a:latin typeface="Abel"/>
                <a:ea typeface="Abel"/>
                <a:cs typeface="Abel"/>
                <a:sym typeface="Abel"/>
              </a:rPr>
              <a:t>Phases acc. to Systematic literature review</a:t>
            </a:r>
            <a:endParaRPr b="0" i="0" sz="3400" u="none" cap="none" strike="noStrike">
              <a:solidFill>
                <a:srgbClr val="FF0000"/>
              </a:solidFill>
              <a:latin typeface="Abel"/>
              <a:ea typeface="Abel"/>
              <a:cs typeface="Abel"/>
              <a:sym typeface="A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
          <p:cNvSpPr/>
          <p:nvPr/>
        </p:nvSpPr>
        <p:spPr>
          <a:xfrm rot="-1411898">
            <a:off x="750590" y="-128660"/>
            <a:ext cx="5781241" cy="5143715"/>
          </a:xfrm>
          <a:custGeom>
            <a:rect b="b" l="l" r="r" t="t"/>
            <a:pathLst>
              <a:path extrusionOk="0" h="143889" w="161723">
                <a:moveTo>
                  <a:pt x="103111" y="0"/>
                </a:moveTo>
                <a:cubicBezTo>
                  <a:pt x="101060" y="0"/>
                  <a:pt x="99005" y="229"/>
                  <a:pt x="97030" y="661"/>
                </a:cubicBezTo>
                <a:cubicBezTo>
                  <a:pt x="87330" y="2784"/>
                  <a:pt x="84184" y="12198"/>
                  <a:pt x="77356" y="16749"/>
                </a:cubicBezTo>
                <a:cubicBezTo>
                  <a:pt x="74011" y="18979"/>
                  <a:pt x="71123" y="19820"/>
                  <a:pt x="68068" y="19820"/>
                </a:cubicBezTo>
                <a:cubicBezTo>
                  <a:pt x="65383" y="19820"/>
                  <a:pt x="62569" y="19171"/>
                  <a:pt x="59201" y="18245"/>
                </a:cubicBezTo>
                <a:cubicBezTo>
                  <a:pt x="53224" y="16603"/>
                  <a:pt x="48614" y="15871"/>
                  <a:pt x="44606" y="15871"/>
                </a:cubicBezTo>
                <a:cubicBezTo>
                  <a:pt x="39193" y="15871"/>
                  <a:pt x="34878" y="17207"/>
                  <a:pt x="29777" y="19442"/>
                </a:cubicBezTo>
                <a:cubicBezTo>
                  <a:pt x="28006" y="20219"/>
                  <a:pt x="24853" y="22146"/>
                  <a:pt x="23220" y="23182"/>
                </a:cubicBezTo>
                <a:cubicBezTo>
                  <a:pt x="8588" y="32465"/>
                  <a:pt x="0" y="50803"/>
                  <a:pt x="2760" y="67987"/>
                </a:cubicBezTo>
                <a:cubicBezTo>
                  <a:pt x="5756" y="86642"/>
                  <a:pt x="21878" y="102411"/>
                  <a:pt x="40596" y="104993"/>
                </a:cubicBezTo>
                <a:cubicBezTo>
                  <a:pt x="45887" y="105722"/>
                  <a:pt x="51588" y="105589"/>
                  <a:pt x="56077" y="108484"/>
                </a:cubicBezTo>
                <a:cubicBezTo>
                  <a:pt x="64669" y="114025"/>
                  <a:pt x="64019" y="126965"/>
                  <a:pt x="70054" y="135217"/>
                </a:cubicBezTo>
                <a:cubicBezTo>
                  <a:pt x="74278" y="140996"/>
                  <a:pt x="81610" y="143888"/>
                  <a:pt x="88812" y="143888"/>
                </a:cubicBezTo>
                <a:cubicBezTo>
                  <a:pt x="89677" y="143888"/>
                  <a:pt x="90540" y="143846"/>
                  <a:pt x="91395" y="143763"/>
                </a:cubicBezTo>
                <a:cubicBezTo>
                  <a:pt x="99376" y="142984"/>
                  <a:pt x="106750" y="139039"/>
                  <a:pt x="113087" y="134127"/>
                </a:cubicBezTo>
                <a:cubicBezTo>
                  <a:pt x="118605" y="129851"/>
                  <a:pt x="124411" y="124486"/>
                  <a:pt x="131220" y="124486"/>
                </a:cubicBezTo>
                <a:cubicBezTo>
                  <a:pt x="131666" y="124486"/>
                  <a:pt x="132117" y="124510"/>
                  <a:pt x="132572" y="124557"/>
                </a:cubicBezTo>
                <a:cubicBezTo>
                  <a:pt x="135962" y="124915"/>
                  <a:pt x="139021" y="126656"/>
                  <a:pt x="142146" y="128022"/>
                </a:cubicBezTo>
                <a:cubicBezTo>
                  <a:pt x="144318" y="128971"/>
                  <a:pt x="146706" y="129750"/>
                  <a:pt x="149039" y="129750"/>
                </a:cubicBezTo>
                <a:cubicBezTo>
                  <a:pt x="150061" y="129750"/>
                  <a:pt x="151072" y="129601"/>
                  <a:pt x="152050" y="129250"/>
                </a:cubicBezTo>
                <a:cubicBezTo>
                  <a:pt x="152050" y="129250"/>
                  <a:pt x="149472" y="128224"/>
                  <a:pt x="149167" y="126591"/>
                </a:cubicBezTo>
                <a:cubicBezTo>
                  <a:pt x="148177" y="121300"/>
                  <a:pt x="151366" y="120547"/>
                  <a:pt x="155345" y="120547"/>
                </a:cubicBezTo>
                <a:cubicBezTo>
                  <a:pt x="146563" y="119562"/>
                  <a:pt x="138642" y="114705"/>
                  <a:pt x="134331" y="106992"/>
                </a:cubicBezTo>
                <a:cubicBezTo>
                  <a:pt x="131608" y="102120"/>
                  <a:pt x="130553" y="95633"/>
                  <a:pt x="133932" y="91192"/>
                </a:cubicBezTo>
                <a:cubicBezTo>
                  <a:pt x="137851" y="86042"/>
                  <a:pt x="145484" y="86039"/>
                  <a:pt x="151286" y="83172"/>
                </a:cubicBezTo>
                <a:cubicBezTo>
                  <a:pt x="156969" y="80364"/>
                  <a:pt x="160947" y="74379"/>
                  <a:pt x="161335" y="68051"/>
                </a:cubicBezTo>
                <a:cubicBezTo>
                  <a:pt x="161723" y="61723"/>
                  <a:pt x="158506" y="55297"/>
                  <a:pt x="153209" y="51816"/>
                </a:cubicBezTo>
                <a:cubicBezTo>
                  <a:pt x="146705" y="47542"/>
                  <a:pt x="137791" y="47639"/>
                  <a:pt x="131993" y="42447"/>
                </a:cubicBezTo>
                <a:cubicBezTo>
                  <a:pt x="122255" y="33726"/>
                  <a:pt x="127252" y="16215"/>
                  <a:pt x="118711" y="6317"/>
                </a:cubicBezTo>
                <a:cubicBezTo>
                  <a:pt x="114904" y="1904"/>
                  <a:pt x="109025" y="0"/>
                  <a:pt x="103111" y="0"/>
                </a:cubicBezTo>
                <a:close/>
              </a:path>
            </a:pathLst>
          </a:custGeom>
          <a:solidFill>
            <a:srgbClr val="E8505B">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6"/>
          <p:cNvSpPr txBox="1"/>
          <p:nvPr>
            <p:ph type="title"/>
          </p:nvPr>
        </p:nvSpPr>
        <p:spPr>
          <a:xfrm>
            <a:off x="1652325" y="3018950"/>
            <a:ext cx="325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—SupplyChainToday.com</a:t>
            </a:r>
            <a:endParaRPr/>
          </a:p>
        </p:txBody>
      </p:sp>
      <p:sp>
        <p:nvSpPr>
          <p:cNvPr id="431" name="Google Shape;431;p6"/>
          <p:cNvSpPr txBox="1"/>
          <p:nvPr>
            <p:ph idx="1" type="subTitle"/>
          </p:nvPr>
        </p:nvSpPr>
        <p:spPr>
          <a:xfrm>
            <a:off x="1618613" y="1512750"/>
            <a:ext cx="4045200" cy="1860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rPr lang="en">
                <a:solidFill>
                  <a:schemeClr val="dk1"/>
                </a:solidFill>
              </a:rPr>
              <a:t>“Don’t let the digital supply chain scare you.  Big data, IoT, cloud, AI, drones and deep learning are just ways to improve the supply chain.” </a:t>
            </a:r>
            <a:endParaRPr/>
          </a:p>
        </p:txBody>
      </p:sp>
      <p:grpSp>
        <p:nvGrpSpPr>
          <p:cNvPr id="432" name="Google Shape;432;p6"/>
          <p:cNvGrpSpPr/>
          <p:nvPr/>
        </p:nvGrpSpPr>
        <p:grpSpPr>
          <a:xfrm>
            <a:off x="360925" y="240488"/>
            <a:ext cx="8605313" cy="5006798"/>
            <a:chOff x="360925" y="240488"/>
            <a:chExt cx="8605313" cy="5006798"/>
          </a:xfrm>
        </p:grpSpPr>
        <p:grpSp>
          <p:nvGrpSpPr>
            <p:cNvPr id="433" name="Google Shape;433;p6"/>
            <p:cNvGrpSpPr/>
            <p:nvPr/>
          </p:nvGrpSpPr>
          <p:grpSpPr>
            <a:xfrm>
              <a:off x="360925" y="3624050"/>
              <a:ext cx="1314214" cy="1566615"/>
              <a:chOff x="360925" y="3624050"/>
              <a:chExt cx="1314214" cy="1566615"/>
            </a:xfrm>
          </p:grpSpPr>
          <p:sp>
            <p:nvSpPr>
              <p:cNvPr id="434" name="Google Shape;434;p6"/>
              <p:cNvSpPr/>
              <p:nvPr/>
            </p:nvSpPr>
            <p:spPr>
              <a:xfrm>
                <a:off x="976924" y="4102693"/>
                <a:ext cx="39169" cy="39169"/>
              </a:xfrm>
              <a:custGeom>
                <a:rect b="b" l="l" r="r" t="t"/>
                <a:pathLst>
                  <a:path extrusionOk="0" h="1983" w="1983">
                    <a:moveTo>
                      <a:pt x="178" y="1"/>
                    </a:moveTo>
                    <a:lnTo>
                      <a:pt x="242" y="342"/>
                    </a:lnTo>
                    <a:cubicBezTo>
                      <a:pt x="315" y="726"/>
                      <a:pt x="276" y="1121"/>
                      <a:pt x="130" y="1484"/>
                    </a:cubicBezTo>
                    <a:lnTo>
                      <a:pt x="1" y="1806"/>
                    </a:lnTo>
                    <a:lnTo>
                      <a:pt x="342" y="1741"/>
                    </a:lnTo>
                    <a:cubicBezTo>
                      <a:pt x="468" y="1717"/>
                      <a:pt x="595" y="1705"/>
                      <a:pt x="722" y="1705"/>
                    </a:cubicBezTo>
                    <a:cubicBezTo>
                      <a:pt x="982" y="1705"/>
                      <a:pt x="1240" y="1755"/>
                      <a:pt x="1484" y="1853"/>
                    </a:cubicBezTo>
                    <a:lnTo>
                      <a:pt x="1806" y="1983"/>
                    </a:lnTo>
                    <a:lnTo>
                      <a:pt x="1741" y="1641"/>
                    </a:lnTo>
                    <a:cubicBezTo>
                      <a:pt x="1669" y="1258"/>
                      <a:pt x="1707" y="862"/>
                      <a:pt x="1853" y="500"/>
                    </a:cubicBezTo>
                    <a:lnTo>
                      <a:pt x="1983" y="178"/>
                    </a:lnTo>
                    <a:lnTo>
                      <a:pt x="1641" y="242"/>
                    </a:lnTo>
                    <a:cubicBezTo>
                      <a:pt x="1515" y="266"/>
                      <a:pt x="1388" y="278"/>
                      <a:pt x="1261" y="278"/>
                    </a:cubicBezTo>
                    <a:cubicBezTo>
                      <a:pt x="1001" y="278"/>
                      <a:pt x="743" y="229"/>
                      <a:pt x="499" y="130"/>
                    </a:cubicBezTo>
                    <a:lnTo>
                      <a:pt x="178"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
              <p:cNvSpPr/>
              <p:nvPr/>
            </p:nvSpPr>
            <p:spPr>
              <a:xfrm>
                <a:off x="360925" y="3624050"/>
                <a:ext cx="1209510" cy="1566558"/>
              </a:xfrm>
              <a:custGeom>
                <a:rect b="b" l="l" r="r" t="t"/>
                <a:pathLst>
                  <a:path extrusionOk="0" h="62531" w="48279">
                    <a:moveTo>
                      <a:pt x="6069" y="0"/>
                    </a:moveTo>
                    <a:cubicBezTo>
                      <a:pt x="3713" y="0"/>
                      <a:pt x="1294" y="1439"/>
                      <a:pt x="666" y="3702"/>
                    </a:cubicBezTo>
                    <a:cubicBezTo>
                      <a:pt x="1" y="6101"/>
                      <a:pt x="1386" y="8566"/>
                      <a:pt x="2904" y="10538"/>
                    </a:cubicBezTo>
                    <a:cubicBezTo>
                      <a:pt x="5162" y="13469"/>
                      <a:pt x="7832" y="16059"/>
                      <a:pt x="10831" y="18227"/>
                    </a:cubicBezTo>
                    <a:cubicBezTo>
                      <a:pt x="11371" y="18617"/>
                      <a:pt x="11956" y="19039"/>
                      <a:pt x="12155" y="19675"/>
                    </a:cubicBezTo>
                    <a:cubicBezTo>
                      <a:pt x="12513" y="20819"/>
                      <a:pt x="11402" y="21934"/>
                      <a:pt x="10257" y="22292"/>
                    </a:cubicBezTo>
                    <a:cubicBezTo>
                      <a:pt x="8959" y="22696"/>
                      <a:pt x="7562" y="22543"/>
                      <a:pt x="6210" y="22680"/>
                    </a:cubicBezTo>
                    <a:cubicBezTo>
                      <a:pt x="4858" y="22816"/>
                      <a:pt x="3387" y="23382"/>
                      <a:pt x="2856" y="24634"/>
                    </a:cubicBezTo>
                    <a:cubicBezTo>
                      <a:pt x="2120" y="26369"/>
                      <a:pt x="3571" y="28221"/>
                      <a:pt x="5008" y="29442"/>
                    </a:cubicBezTo>
                    <a:cubicBezTo>
                      <a:pt x="7895" y="31891"/>
                      <a:pt x="11179" y="33828"/>
                      <a:pt x="14718" y="35169"/>
                    </a:cubicBezTo>
                    <a:cubicBezTo>
                      <a:pt x="15985" y="35648"/>
                      <a:pt x="17317" y="36071"/>
                      <a:pt x="18330" y="36970"/>
                    </a:cubicBezTo>
                    <a:cubicBezTo>
                      <a:pt x="19343" y="37868"/>
                      <a:pt x="19939" y="39412"/>
                      <a:pt x="19301" y="40606"/>
                    </a:cubicBezTo>
                    <a:cubicBezTo>
                      <a:pt x="18792" y="41557"/>
                      <a:pt x="17674" y="41980"/>
                      <a:pt x="16569" y="41980"/>
                    </a:cubicBezTo>
                    <a:cubicBezTo>
                      <a:pt x="16286" y="41980"/>
                      <a:pt x="16004" y="41953"/>
                      <a:pt x="15733" y="41899"/>
                    </a:cubicBezTo>
                    <a:cubicBezTo>
                      <a:pt x="14403" y="41635"/>
                      <a:pt x="13219" y="40902"/>
                      <a:pt x="11956" y="40410"/>
                    </a:cubicBezTo>
                    <a:cubicBezTo>
                      <a:pt x="11049" y="40056"/>
                      <a:pt x="10037" y="39856"/>
                      <a:pt x="9047" y="39856"/>
                    </a:cubicBezTo>
                    <a:cubicBezTo>
                      <a:pt x="7456" y="39856"/>
                      <a:pt x="5920" y="40374"/>
                      <a:pt x="4961" y="41611"/>
                    </a:cubicBezTo>
                    <a:cubicBezTo>
                      <a:pt x="3939" y="42929"/>
                      <a:pt x="3822" y="44785"/>
                      <a:pt x="4304" y="46383"/>
                    </a:cubicBezTo>
                    <a:cubicBezTo>
                      <a:pt x="4787" y="47980"/>
                      <a:pt x="5791" y="49365"/>
                      <a:pt x="6862" y="50644"/>
                    </a:cubicBezTo>
                    <a:cubicBezTo>
                      <a:pt x="10606" y="55115"/>
                      <a:pt x="15432" y="58742"/>
                      <a:pt x="20920" y="60713"/>
                    </a:cubicBezTo>
                    <a:cubicBezTo>
                      <a:pt x="24098" y="61854"/>
                      <a:pt x="27147" y="62531"/>
                      <a:pt x="30221" y="62531"/>
                    </a:cubicBezTo>
                    <a:cubicBezTo>
                      <a:pt x="32457" y="62531"/>
                      <a:pt x="34706" y="62173"/>
                      <a:pt x="37028" y="61374"/>
                    </a:cubicBezTo>
                    <a:lnTo>
                      <a:pt x="37031" y="61375"/>
                    </a:lnTo>
                    <a:cubicBezTo>
                      <a:pt x="46071" y="55341"/>
                      <a:pt x="48278" y="43924"/>
                      <a:pt x="48085" y="33629"/>
                    </a:cubicBezTo>
                    <a:cubicBezTo>
                      <a:pt x="48052" y="31909"/>
                      <a:pt x="48272" y="30101"/>
                      <a:pt x="47466" y="28582"/>
                    </a:cubicBezTo>
                    <a:cubicBezTo>
                      <a:pt x="46836" y="27392"/>
                      <a:pt x="45524" y="26484"/>
                      <a:pt x="44230" y="26484"/>
                    </a:cubicBezTo>
                    <a:cubicBezTo>
                      <a:pt x="43873" y="26484"/>
                      <a:pt x="43517" y="26553"/>
                      <a:pt x="43177" y="26705"/>
                    </a:cubicBezTo>
                    <a:cubicBezTo>
                      <a:pt x="41875" y="27286"/>
                      <a:pt x="41288" y="28760"/>
                      <a:pt x="40547" y="29978"/>
                    </a:cubicBezTo>
                    <a:cubicBezTo>
                      <a:pt x="39550" y="31604"/>
                      <a:pt x="38114" y="32917"/>
                      <a:pt x="36405" y="33764"/>
                    </a:cubicBezTo>
                    <a:cubicBezTo>
                      <a:pt x="35714" y="34105"/>
                      <a:pt x="34924" y="34360"/>
                      <a:pt x="34164" y="34360"/>
                    </a:cubicBezTo>
                    <a:cubicBezTo>
                      <a:pt x="33696" y="34360"/>
                      <a:pt x="33240" y="34263"/>
                      <a:pt x="32826" y="34030"/>
                    </a:cubicBezTo>
                    <a:cubicBezTo>
                      <a:pt x="31338" y="33189"/>
                      <a:pt x="31192" y="31141"/>
                      <a:pt x="31230" y="29432"/>
                    </a:cubicBezTo>
                    <a:cubicBezTo>
                      <a:pt x="31300" y="26249"/>
                      <a:pt x="31369" y="23065"/>
                      <a:pt x="31439" y="19882"/>
                    </a:cubicBezTo>
                    <a:cubicBezTo>
                      <a:pt x="31477" y="18173"/>
                      <a:pt x="31510" y="16429"/>
                      <a:pt x="30995" y="14800"/>
                    </a:cubicBezTo>
                    <a:cubicBezTo>
                      <a:pt x="30482" y="13171"/>
                      <a:pt x="29318" y="11647"/>
                      <a:pt x="27677" y="11167"/>
                    </a:cubicBezTo>
                    <a:cubicBezTo>
                      <a:pt x="27381" y="11080"/>
                      <a:pt x="27071" y="11038"/>
                      <a:pt x="26761" y="11038"/>
                    </a:cubicBezTo>
                    <a:cubicBezTo>
                      <a:pt x="25352" y="11038"/>
                      <a:pt x="23919" y="11894"/>
                      <a:pt x="23613" y="13260"/>
                    </a:cubicBezTo>
                    <a:cubicBezTo>
                      <a:pt x="23458" y="13954"/>
                      <a:pt x="23590" y="14678"/>
                      <a:pt x="23531" y="15387"/>
                    </a:cubicBezTo>
                    <a:cubicBezTo>
                      <a:pt x="23471" y="16094"/>
                      <a:pt x="23124" y="16874"/>
                      <a:pt x="22439" y="17062"/>
                    </a:cubicBezTo>
                    <a:cubicBezTo>
                      <a:pt x="22335" y="17090"/>
                      <a:pt x="22232" y="17103"/>
                      <a:pt x="22129" y="17103"/>
                    </a:cubicBezTo>
                    <a:cubicBezTo>
                      <a:pt x="21545" y="17103"/>
                      <a:pt x="20985" y="16681"/>
                      <a:pt x="20550" y="16249"/>
                    </a:cubicBezTo>
                    <a:cubicBezTo>
                      <a:pt x="18791" y="14497"/>
                      <a:pt x="17613" y="12258"/>
                      <a:pt x="16514" y="10030"/>
                    </a:cubicBezTo>
                    <a:cubicBezTo>
                      <a:pt x="15416" y="7803"/>
                      <a:pt x="14351" y="5526"/>
                      <a:pt x="12759" y="3619"/>
                    </a:cubicBezTo>
                    <a:cubicBezTo>
                      <a:pt x="11168" y="1714"/>
                      <a:pt x="8947" y="190"/>
                      <a:pt x="6472" y="15"/>
                    </a:cubicBezTo>
                    <a:cubicBezTo>
                      <a:pt x="6338" y="5"/>
                      <a:pt x="6204" y="0"/>
                      <a:pt x="606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6"/>
              <p:cNvSpPr/>
              <p:nvPr/>
            </p:nvSpPr>
            <p:spPr>
              <a:xfrm>
                <a:off x="441171" y="3659049"/>
                <a:ext cx="829689" cy="1509213"/>
              </a:xfrm>
              <a:custGeom>
                <a:rect b="b" l="l" r="r" t="t"/>
                <a:pathLst>
                  <a:path extrusionOk="0" h="60242" w="33118">
                    <a:moveTo>
                      <a:pt x="0" y="1"/>
                    </a:moveTo>
                    <a:cubicBezTo>
                      <a:pt x="0" y="1"/>
                      <a:pt x="54" y="59"/>
                      <a:pt x="168" y="163"/>
                    </a:cubicBezTo>
                    <a:lnTo>
                      <a:pt x="677" y="620"/>
                    </a:lnTo>
                    <a:cubicBezTo>
                      <a:pt x="1125" y="1022"/>
                      <a:pt x="1787" y="1614"/>
                      <a:pt x="2615" y="2399"/>
                    </a:cubicBezTo>
                    <a:cubicBezTo>
                      <a:pt x="4962" y="4611"/>
                      <a:pt x="7139" y="6996"/>
                      <a:pt x="9126" y="9535"/>
                    </a:cubicBezTo>
                    <a:cubicBezTo>
                      <a:pt x="10391" y="11137"/>
                      <a:pt x="11703" y="12950"/>
                      <a:pt x="13075" y="14920"/>
                    </a:cubicBezTo>
                    <a:cubicBezTo>
                      <a:pt x="14444" y="16895"/>
                      <a:pt x="15893" y="19013"/>
                      <a:pt x="17331" y="21297"/>
                    </a:cubicBezTo>
                    <a:cubicBezTo>
                      <a:pt x="18770" y="23582"/>
                      <a:pt x="20209" y="26025"/>
                      <a:pt x="21492" y="28664"/>
                    </a:cubicBezTo>
                    <a:cubicBezTo>
                      <a:pt x="22139" y="29980"/>
                      <a:pt x="22714" y="31357"/>
                      <a:pt x="23299" y="32759"/>
                    </a:cubicBezTo>
                    <a:cubicBezTo>
                      <a:pt x="23881" y="34161"/>
                      <a:pt x="24472" y="35583"/>
                      <a:pt x="25071" y="37023"/>
                    </a:cubicBezTo>
                    <a:cubicBezTo>
                      <a:pt x="27441" y="42789"/>
                      <a:pt x="31426" y="55043"/>
                      <a:pt x="32889" y="60241"/>
                    </a:cubicBezTo>
                    <a:lnTo>
                      <a:pt x="33118" y="60177"/>
                    </a:lnTo>
                    <a:cubicBezTo>
                      <a:pt x="31663" y="54962"/>
                      <a:pt x="27680" y="42695"/>
                      <a:pt x="25308" y="36924"/>
                    </a:cubicBezTo>
                    <a:cubicBezTo>
                      <a:pt x="24709" y="35485"/>
                      <a:pt x="24118" y="34063"/>
                      <a:pt x="23535" y="32659"/>
                    </a:cubicBezTo>
                    <a:cubicBezTo>
                      <a:pt x="22950" y="31260"/>
                      <a:pt x="22371" y="29874"/>
                      <a:pt x="21719" y="28553"/>
                    </a:cubicBezTo>
                    <a:cubicBezTo>
                      <a:pt x="20427" y="25904"/>
                      <a:pt x="18980" y="23454"/>
                      <a:pt x="17533" y="21170"/>
                    </a:cubicBezTo>
                    <a:cubicBezTo>
                      <a:pt x="16086" y="18886"/>
                      <a:pt x="14629" y="16768"/>
                      <a:pt x="13251" y="14798"/>
                    </a:cubicBezTo>
                    <a:cubicBezTo>
                      <a:pt x="11869" y="12831"/>
                      <a:pt x="10546" y="11021"/>
                      <a:pt x="9269" y="9422"/>
                    </a:cubicBezTo>
                    <a:cubicBezTo>
                      <a:pt x="6724" y="6214"/>
                      <a:pt x="4368" y="3870"/>
                      <a:pt x="2684" y="2326"/>
                    </a:cubicBezTo>
                    <a:cubicBezTo>
                      <a:pt x="1843" y="1550"/>
                      <a:pt x="1172" y="969"/>
                      <a:pt x="711" y="581"/>
                    </a:cubicBezTo>
                    <a:lnTo>
                      <a:pt x="186" y="143"/>
                    </a:lnTo>
                    <a:cubicBezTo>
                      <a:pt x="66" y="45"/>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6"/>
              <p:cNvSpPr/>
              <p:nvPr/>
            </p:nvSpPr>
            <p:spPr>
              <a:xfrm>
                <a:off x="983250" y="3903793"/>
                <a:ext cx="71550" cy="469935"/>
              </a:xfrm>
              <a:custGeom>
                <a:rect b="b" l="l" r="r" t="t"/>
                <a:pathLst>
                  <a:path extrusionOk="0" h="18758" w="2856">
                    <a:moveTo>
                      <a:pt x="2837" y="0"/>
                    </a:moveTo>
                    <a:cubicBezTo>
                      <a:pt x="2818" y="0"/>
                      <a:pt x="2743" y="255"/>
                      <a:pt x="2621" y="716"/>
                    </a:cubicBezTo>
                    <a:cubicBezTo>
                      <a:pt x="2494" y="1179"/>
                      <a:pt x="2338" y="1858"/>
                      <a:pt x="2167" y="2701"/>
                    </a:cubicBezTo>
                    <a:cubicBezTo>
                      <a:pt x="1817" y="4384"/>
                      <a:pt x="1457" y="6736"/>
                      <a:pt x="1143" y="9339"/>
                    </a:cubicBezTo>
                    <a:cubicBezTo>
                      <a:pt x="836" y="11915"/>
                      <a:pt x="558" y="14248"/>
                      <a:pt x="350" y="15998"/>
                    </a:cubicBezTo>
                    <a:cubicBezTo>
                      <a:pt x="244" y="16813"/>
                      <a:pt x="155" y="17491"/>
                      <a:pt x="88" y="18014"/>
                    </a:cubicBezTo>
                    <a:cubicBezTo>
                      <a:pt x="26" y="18490"/>
                      <a:pt x="0" y="18755"/>
                      <a:pt x="18" y="18758"/>
                    </a:cubicBezTo>
                    <a:cubicBezTo>
                      <a:pt x="18" y="18758"/>
                      <a:pt x="18" y="18758"/>
                      <a:pt x="18" y="18758"/>
                    </a:cubicBezTo>
                    <a:cubicBezTo>
                      <a:pt x="36" y="18758"/>
                      <a:pt x="95" y="18498"/>
                      <a:pt x="187" y="18029"/>
                    </a:cubicBezTo>
                    <a:cubicBezTo>
                      <a:pt x="281" y="17558"/>
                      <a:pt x="397" y="16872"/>
                      <a:pt x="530" y="16023"/>
                    </a:cubicBezTo>
                    <a:cubicBezTo>
                      <a:pt x="796" y="14326"/>
                      <a:pt x="1086" y="11969"/>
                      <a:pt x="1400" y="9369"/>
                    </a:cubicBezTo>
                    <a:cubicBezTo>
                      <a:pt x="1713" y="6770"/>
                      <a:pt x="2044" y="4423"/>
                      <a:pt x="2346" y="2735"/>
                    </a:cubicBezTo>
                    <a:cubicBezTo>
                      <a:pt x="2494" y="1890"/>
                      <a:pt x="2623" y="1208"/>
                      <a:pt x="2719" y="738"/>
                    </a:cubicBezTo>
                    <a:cubicBezTo>
                      <a:pt x="2812" y="267"/>
                      <a:pt x="2856" y="5"/>
                      <a:pt x="2837" y="1"/>
                    </a:cubicBezTo>
                    <a:cubicBezTo>
                      <a:pt x="2837" y="0"/>
                      <a:pt x="2837" y="0"/>
                      <a:pt x="28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
              <p:cNvSpPr/>
              <p:nvPr/>
            </p:nvSpPr>
            <p:spPr>
              <a:xfrm>
                <a:off x="427742" y="4262254"/>
                <a:ext cx="556040" cy="111559"/>
              </a:xfrm>
              <a:custGeom>
                <a:rect b="b" l="l" r="r" t="t"/>
                <a:pathLst>
                  <a:path extrusionOk="0" h="4453" w="22195">
                    <a:moveTo>
                      <a:pt x="179" y="1"/>
                    </a:moveTo>
                    <a:cubicBezTo>
                      <a:pt x="62" y="1"/>
                      <a:pt x="0" y="4"/>
                      <a:pt x="0" y="12"/>
                    </a:cubicBezTo>
                    <a:cubicBezTo>
                      <a:pt x="0" y="21"/>
                      <a:pt x="78" y="35"/>
                      <a:pt x="229" y="54"/>
                    </a:cubicBezTo>
                    <a:cubicBezTo>
                      <a:pt x="410" y="73"/>
                      <a:pt x="626" y="93"/>
                      <a:pt x="887" y="120"/>
                    </a:cubicBezTo>
                    <a:cubicBezTo>
                      <a:pt x="1458" y="175"/>
                      <a:pt x="2283" y="252"/>
                      <a:pt x="3302" y="381"/>
                    </a:cubicBezTo>
                    <a:cubicBezTo>
                      <a:pt x="5337" y="623"/>
                      <a:pt x="8137" y="1059"/>
                      <a:pt x="11205" y="1677"/>
                    </a:cubicBezTo>
                    <a:cubicBezTo>
                      <a:pt x="14271" y="2301"/>
                      <a:pt x="17023" y="2984"/>
                      <a:pt x="18996" y="3539"/>
                    </a:cubicBezTo>
                    <a:cubicBezTo>
                      <a:pt x="19985" y="3809"/>
                      <a:pt x="20779" y="4051"/>
                      <a:pt x="21330" y="4215"/>
                    </a:cubicBezTo>
                    <a:cubicBezTo>
                      <a:pt x="21580" y="4288"/>
                      <a:pt x="21790" y="4350"/>
                      <a:pt x="21963" y="4402"/>
                    </a:cubicBezTo>
                    <a:cubicBezTo>
                      <a:pt x="22085" y="4434"/>
                      <a:pt x="22159" y="4452"/>
                      <a:pt x="22183" y="4452"/>
                    </a:cubicBezTo>
                    <a:cubicBezTo>
                      <a:pt x="22188" y="4452"/>
                      <a:pt x="22190" y="4451"/>
                      <a:pt x="22191" y="4450"/>
                    </a:cubicBezTo>
                    <a:cubicBezTo>
                      <a:pt x="22194" y="4441"/>
                      <a:pt x="22121" y="4408"/>
                      <a:pt x="21980" y="4352"/>
                    </a:cubicBezTo>
                    <a:cubicBezTo>
                      <a:pt x="21811" y="4288"/>
                      <a:pt x="21606" y="4211"/>
                      <a:pt x="21360" y="4120"/>
                    </a:cubicBezTo>
                    <a:cubicBezTo>
                      <a:pt x="20820" y="3926"/>
                      <a:pt x="20032" y="3658"/>
                      <a:pt x="19047" y="3363"/>
                    </a:cubicBezTo>
                    <a:cubicBezTo>
                      <a:pt x="17082" y="2763"/>
                      <a:pt x="14330" y="2049"/>
                      <a:pt x="11255" y="1424"/>
                    </a:cubicBezTo>
                    <a:cubicBezTo>
                      <a:pt x="8181" y="804"/>
                      <a:pt x="5368" y="396"/>
                      <a:pt x="3320" y="200"/>
                    </a:cubicBezTo>
                    <a:cubicBezTo>
                      <a:pt x="2299" y="93"/>
                      <a:pt x="1468" y="43"/>
                      <a:pt x="893" y="20"/>
                    </a:cubicBezTo>
                    <a:cubicBezTo>
                      <a:pt x="632" y="12"/>
                      <a:pt x="413" y="6"/>
                      <a:pt x="232" y="1"/>
                    </a:cubicBezTo>
                    <a:cubicBezTo>
                      <a:pt x="213" y="1"/>
                      <a:pt x="196" y="1"/>
                      <a:pt x="1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6"/>
              <p:cNvSpPr/>
              <p:nvPr/>
            </p:nvSpPr>
            <p:spPr>
              <a:xfrm>
                <a:off x="1216847" y="4290238"/>
                <a:ext cx="292062" cy="698564"/>
              </a:xfrm>
              <a:custGeom>
                <a:rect b="b" l="l" r="r" t="t"/>
                <a:pathLst>
                  <a:path extrusionOk="0" h="27884" w="11658">
                    <a:moveTo>
                      <a:pt x="11649" y="0"/>
                    </a:moveTo>
                    <a:cubicBezTo>
                      <a:pt x="11639" y="0"/>
                      <a:pt x="11587" y="92"/>
                      <a:pt x="11498" y="269"/>
                    </a:cubicBezTo>
                    <a:cubicBezTo>
                      <a:pt x="11398" y="474"/>
                      <a:pt x="11270" y="735"/>
                      <a:pt x="11110" y="1060"/>
                    </a:cubicBezTo>
                    <a:cubicBezTo>
                      <a:pt x="10775" y="1747"/>
                      <a:pt x="10316" y="2754"/>
                      <a:pt x="9763" y="4005"/>
                    </a:cubicBezTo>
                    <a:cubicBezTo>
                      <a:pt x="8655" y="6507"/>
                      <a:pt x="7231" y="10010"/>
                      <a:pt x="5709" y="13896"/>
                    </a:cubicBezTo>
                    <a:cubicBezTo>
                      <a:pt x="4186" y="17782"/>
                      <a:pt x="2791" y="21288"/>
                      <a:pt x="1727" y="23806"/>
                    </a:cubicBezTo>
                    <a:cubicBezTo>
                      <a:pt x="1201" y="25040"/>
                      <a:pt x="769" y="26050"/>
                      <a:pt x="456" y="26784"/>
                    </a:cubicBezTo>
                    <a:cubicBezTo>
                      <a:pt x="315" y="27115"/>
                      <a:pt x="201" y="27384"/>
                      <a:pt x="113" y="27594"/>
                    </a:cubicBezTo>
                    <a:cubicBezTo>
                      <a:pt x="36" y="27780"/>
                      <a:pt x="0" y="27880"/>
                      <a:pt x="8" y="27884"/>
                    </a:cubicBezTo>
                    <a:cubicBezTo>
                      <a:pt x="8" y="27884"/>
                      <a:pt x="8" y="27884"/>
                      <a:pt x="8" y="27884"/>
                    </a:cubicBezTo>
                    <a:cubicBezTo>
                      <a:pt x="19" y="27884"/>
                      <a:pt x="70" y="27791"/>
                      <a:pt x="159" y="27616"/>
                    </a:cubicBezTo>
                    <a:lnTo>
                      <a:pt x="547" y="26825"/>
                    </a:lnTo>
                    <a:cubicBezTo>
                      <a:pt x="882" y="26137"/>
                      <a:pt x="1343" y="25130"/>
                      <a:pt x="1895" y="23878"/>
                    </a:cubicBezTo>
                    <a:cubicBezTo>
                      <a:pt x="3003" y="21376"/>
                      <a:pt x="4427" y="17874"/>
                      <a:pt x="5949" y="13989"/>
                    </a:cubicBezTo>
                    <a:cubicBezTo>
                      <a:pt x="7470" y="10105"/>
                      <a:pt x="8867" y="6595"/>
                      <a:pt x="9930" y="4078"/>
                    </a:cubicBezTo>
                    <a:cubicBezTo>
                      <a:pt x="10458" y="2844"/>
                      <a:pt x="10888" y="1834"/>
                      <a:pt x="11202" y="1100"/>
                    </a:cubicBezTo>
                    <a:cubicBezTo>
                      <a:pt x="11342" y="770"/>
                      <a:pt x="11456" y="500"/>
                      <a:pt x="11545" y="290"/>
                    </a:cubicBezTo>
                    <a:cubicBezTo>
                      <a:pt x="11621" y="104"/>
                      <a:pt x="11657" y="4"/>
                      <a:pt x="11650" y="0"/>
                    </a:cubicBezTo>
                    <a:cubicBezTo>
                      <a:pt x="11650" y="0"/>
                      <a:pt x="11649" y="0"/>
                      <a:pt x="11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6"/>
              <p:cNvSpPr/>
              <p:nvPr/>
            </p:nvSpPr>
            <p:spPr>
              <a:xfrm>
                <a:off x="479753" y="4742046"/>
                <a:ext cx="737370" cy="246842"/>
              </a:xfrm>
              <a:custGeom>
                <a:rect b="b" l="l" r="r" t="t"/>
                <a:pathLst>
                  <a:path extrusionOk="0" h="9853" w="29433">
                    <a:moveTo>
                      <a:pt x="9" y="0"/>
                    </a:moveTo>
                    <a:cubicBezTo>
                      <a:pt x="5" y="0"/>
                      <a:pt x="3" y="1"/>
                      <a:pt x="3" y="2"/>
                    </a:cubicBezTo>
                    <a:cubicBezTo>
                      <a:pt x="1" y="11"/>
                      <a:pt x="102" y="51"/>
                      <a:pt x="296" y="121"/>
                    </a:cubicBezTo>
                    <a:lnTo>
                      <a:pt x="1152" y="412"/>
                    </a:lnTo>
                    <a:lnTo>
                      <a:pt x="4307" y="1463"/>
                    </a:lnTo>
                    <a:cubicBezTo>
                      <a:pt x="6969" y="2353"/>
                      <a:pt x="10631" y="3629"/>
                      <a:pt x="14673" y="5047"/>
                    </a:cubicBezTo>
                    <a:cubicBezTo>
                      <a:pt x="18715" y="6467"/>
                      <a:pt x="22391" y="7716"/>
                      <a:pt x="25069" y="8563"/>
                    </a:cubicBezTo>
                    <a:cubicBezTo>
                      <a:pt x="26408" y="8987"/>
                      <a:pt x="27495" y="9320"/>
                      <a:pt x="28250" y="9537"/>
                    </a:cubicBezTo>
                    <a:lnTo>
                      <a:pt x="29121" y="9782"/>
                    </a:lnTo>
                    <a:cubicBezTo>
                      <a:pt x="29296" y="9829"/>
                      <a:pt x="29399" y="9852"/>
                      <a:pt x="29424" y="9852"/>
                    </a:cubicBezTo>
                    <a:cubicBezTo>
                      <a:pt x="29427" y="9852"/>
                      <a:pt x="29429" y="9852"/>
                      <a:pt x="29430" y="9851"/>
                    </a:cubicBezTo>
                    <a:cubicBezTo>
                      <a:pt x="29432" y="9842"/>
                      <a:pt x="29331" y="9801"/>
                      <a:pt x="29135" y="9732"/>
                    </a:cubicBezTo>
                    <a:cubicBezTo>
                      <a:pt x="28915" y="9657"/>
                      <a:pt x="28631" y="9561"/>
                      <a:pt x="28280" y="9441"/>
                    </a:cubicBezTo>
                    <a:cubicBezTo>
                      <a:pt x="27505" y="9183"/>
                      <a:pt x="26435" y="8827"/>
                      <a:pt x="25126" y="8391"/>
                    </a:cubicBezTo>
                    <a:cubicBezTo>
                      <a:pt x="22464" y="7500"/>
                      <a:pt x="18802" y="6224"/>
                      <a:pt x="14759" y="4804"/>
                    </a:cubicBezTo>
                    <a:cubicBezTo>
                      <a:pt x="10714" y="3386"/>
                      <a:pt x="7042" y="2137"/>
                      <a:pt x="4364" y="1290"/>
                    </a:cubicBezTo>
                    <a:cubicBezTo>
                      <a:pt x="3024" y="867"/>
                      <a:pt x="1938" y="533"/>
                      <a:pt x="1183" y="317"/>
                    </a:cubicBezTo>
                    <a:lnTo>
                      <a:pt x="313" y="71"/>
                    </a:lnTo>
                    <a:cubicBezTo>
                      <a:pt x="139" y="25"/>
                      <a:pt x="35" y="0"/>
                      <a:pt x="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6"/>
              <p:cNvSpPr/>
              <p:nvPr/>
            </p:nvSpPr>
            <p:spPr>
              <a:xfrm>
                <a:off x="1349981" y="4324035"/>
                <a:ext cx="189873" cy="375111"/>
              </a:xfrm>
              <a:custGeom>
                <a:rect b="b" l="l" r="r" t="t"/>
                <a:pathLst>
                  <a:path extrusionOk="0" h="14973" w="7579">
                    <a:moveTo>
                      <a:pt x="4223" y="1"/>
                    </a:moveTo>
                    <a:cubicBezTo>
                      <a:pt x="4059" y="1"/>
                      <a:pt x="3895" y="21"/>
                      <a:pt x="3734" y="65"/>
                    </a:cubicBezTo>
                    <a:cubicBezTo>
                      <a:pt x="2806" y="320"/>
                      <a:pt x="2235" y="1238"/>
                      <a:pt x="1826" y="2109"/>
                    </a:cubicBezTo>
                    <a:cubicBezTo>
                      <a:pt x="619" y="4681"/>
                      <a:pt x="1" y="7492"/>
                      <a:pt x="16" y="10333"/>
                    </a:cubicBezTo>
                    <a:cubicBezTo>
                      <a:pt x="24" y="11655"/>
                      <a:pt x="193" y="13040"/>
                      <a:pt x="950" y="14124"/>
                    </a:cubicBezTo>
                    <a:lnTo>
                      <a:pt x="949" y="14125"/>
                    </a:lnTo>
                    <a:cubicBezTo>
                      <a:pt x="1385" y="14735"/>
                      <a:pt x="2002" y="14973"/>
                      <a:pt x="2625" y="14973"/>
                    </a:cubicBezTo>
                    <a:cubicBezTo>
                      <a:pt x="3377" y="14973"/>
                      <a:pt x="4138" y="14626"/>
                      <a:pt x="4602" y="14169"/>
                    </a:cubicBezTo>
                    <a:cubicBezTo>
                      <a:pt x="5450" y="13333"/>
                      <a:pt x="5801" y="12128"/>
                      <a:pt x="6119" y="10980"/>
                    </a:cubicBezTo>
                    <a:cubicBezTo>
                      <a:pt x="6847" y="8358"/>
                      <a:pt x="7578" y="5607"/>
                      <a:pt x="6993" y="2950"/>
                    </a:cubicBezTo>
                    <a:cubicBezTo>
                      <a:pt x="6818" y="2154"/>
                      <a:pt x="6513" y="1363"/>
                      <a:pt x="5948" y="779"/>
                    </a:cubicBezTo>
                    <a:cubicBezTo>
                      <a:pt x="5499" y="313"/>
                      <a:pt x="4860" y="1"/>
                      <a:pt x="42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
              <p:cNvSpPr/>
              <p:nvPr/>
            </p:nvSpPr>
            <p:spPr>
              <a:xfrm>
                <a:off x="1416948" y="4829156"/>
                <a:ext cx="258191" cy="158031"/>
              </a:xfrm>
              <a:custGeom>
                <a:rect b="b" l="l" r="r" t="t"/>
                <a:pathLst>
                  <a:path extrusionOk="0" h="6308" w="10306">
                    <a:moveTo>
                      <a:pt x="5395" y="1"/>
                    </a:moveTo>
                    <a:cubicBezTo>
                      <a:pt x="4180" y="1"/>
                      <a:pt x="2973" y="233"/>
                      <a:pt x="1902" y="799"/>
                    </a:cubicBezTo>
                    <a:cubicBezTo>
                      <a:pt x="345" y="1622"/>
                      <a:pt x="172" y="3219"/>
                      <a:pt x="172" y="3219"/>
                    </a:cubicBezTo>
                    <a:cubicBezTo>
                      <a:pt x="1" y="3953"/>
                      <a:pt x="21" y="4765"/>
                      <a:pt x="409" y="5411"/>
                    </a:cubicBezTo>
                    <a:cubicBezTo>
                      <a:pt x="725" y="5935"/>
                      <a:pt x="1321" y="6308"/>
                      <a:pt x="1918" y="6308"/>
                    </a:cubicBezTo>
                    <a:cubicBezTo>
                      <a:pt x="2057" y="6308"/>
                      <a:pt x="2196" y="6288"/>
                      <a:pt x="2332" y="6244"/>
                    </a:cubicBezTo>
                    <a:cubicBezTo>
                      <a:pt x="3066" y="6009"/>
                      <a:pt x="3468" y="5234"/>
                      <a:pt x="4079" y="4765"/>
                    </a:cubicBezTo>
                    <a:cubicBezTo>
                      <a:pt x="4770" y="4234"/>
                      <a:pt x="5640" y="4139"/>
                      <a:pt x="6533" y="4139"/>
                    </a:cubicBezTo>
                    <a:cubicBezTo>
                      <a:pt x="7024" y="4139"/>
                      <a:pt x="7522" y="4168"/>
                      <a:pt x="8001" y="4169"/>
                    </a:cubicBezTo>
                    <a:cubicBezTo>
                      <a:pt x="8005" y="4169"/>
                      <a:pt x="8010" y="4169"/>
                      <a:pt x="8015" y="4169"/>
                    </a:cubicBezTo>
                    <a:cubicBezTo>
                      <a:pt x="8570" y="4169"/>
                      <a:pt x="9163" y="4106"/>
                      <a:pt x="9587" y="3749"/>
                    </a:cubicBezTo>
                    <a:cubicBezTo>
                      <a:pt x="10306" y="3145"/>
                      <a:pt x="10175" y="1921"/>
                      <a:pt x="9538" y="1231"/>
                    </a:cubicBezTo>
                    <a:cubicBezTo>
                      <a:pt x="8900" y="541"/>
                      <a:pt x="7931" y="273"/>
                      <a:pt x="7003" y="129"/>
                    </a:cubicBezTo>
                    <a:cubicBezTo>
                      <a:pt x="6473" y="46"/>
                      <a:pt x="5933" y="1"/>
                      <a:pt x="53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
              <p:cNvSpPr/>
              <p:nvPr/>
            </p:nvSpPr>
            <p:spPr>
              <a:xfrm>
                <a:off x="1025114" y="4436924"/>
                <a:ext cx="313307" cy="308046"/>
              </a:xfrm>
              <a:custGeom>
                <a:rect b="b" l="l" r="r" t="t"/>
                <a:pathLst>
                  <a:path extrusionOk="0" h="12296" w="12506">
                    <a:moveTo>
                      <a:pt x="2648" y="1"/>
                    </a:moveTo>
                    <a:cubicBezTo>
                      <a:pt x="2534" y="1"/>
                      <a:pt x="2420" y="6"/>
                      <a:pt x="2306" y="18"/>
                    </a:cubicBezTo>
                    <a:cubicBezTo>
                      <a:pt x="1572" y="95"/>
                      <a:pt x="834" y="478"/>
                      <a:pt x="498" y="1137"/>
                    </a:cubicBezTo>
                    <a:cubicBezTo>
                      <a:pt x="0" y="2108"/>
                      <a:pt x="498" y="3277"/>
                      <a:pt x="1033" y="4228"/>
                    </a:cubicBezTo>
                    <a:cubicBezTo>
                      <a:pt x="1977" y="5906"/>
                      <a:pt x="3051" y="7508"/>
                      <a:pt x="4245" y="9018"/>
                    </a:cubicBezTo>
                    <a:cubicBezTo>
                      <a:pt x="5205" y="10232"/>
                      <a:pt x="6304" y="11427"/>
                      <a:pt x="7754" y="11966"/>
                    </a:cubicBezTo>
                    <a:cubicBezTo>
                      <a:pt x="8329" y="12179"/>
                      <a:pt x="8912" y="12295"/>
                      <a:pt x="9453" y="12295"/>
                    </a:cubicBezTo>
                    <a:cubicBezTo>
                      <a:pt x="10244" y="12295"/>
                      <a:pt x="10946" y="12047"/>
                      <a:pt x="11405" y="11489"/>
                    </a:cubicBezTo>
                    <a:lnTo>
                      <a:pt x="11405" y="11489"/>
                    </a:lnTo>
                    <a:lnTo>
                      <a:pt x="11326" y="11590"/>
                    </a:lnTo>
                    <a:cubicBezTo>
                      <a:pt x="11361" y="11548"/>
                      <a:pt x="11395" y="11505"/>
                      <a:pt x="11428" y="11462"/>
                    </a:cubicBezTo>
                    <a:lnTo>
                      <a:pt x="11428" y="11462"/>
                    </a:lnTo>
                    <a:cubicBezTo>
                      <a:pt x="11440" y="11446"/>
                      <a:pt x="11452" y="11431"/>
                      <a:pt x="11463" y="11415"/>
                    </a:cubicBezTo>
                    <a:lnTo>
                      <a:pt x="11463" y="11415"/>
                    </a:lnTo>
                    <a:lnTo>
                      <a:pt x="11442" y="11442"/>
                    </a:lnTo>
                    <a:lnTo>
                      <a:pt x="11442" y="11442"/>
                    </a:lnTo>
                    <a:cubicBezTo>
                      <a:pt x="12359" y="10216"/>
                      <a:pt x="12505" y="8508"/>
                      <a:pt x="12050" y="7040"/>
                    </a:cubicBezTo>
                    <a:cubicBezTo>
                      <a:pt x="11577" y="5511"/>
                      <a:pt x="10527" y="4216"/>
                      <a:pt x="9322" y="3163"/>
                    </a:cubicBezTo>
                    <a:cubicBezTo>
                      <a:pt x="7904" y="1924"/>
                      <a:pt x="6258" y="974"/>
                      <a:pt x="4476" y="365"/>
                    </a:cubicBezTo>
                    <a:cubicBezTo>
                      <a:pt x="3886" y="165"/>
                      <a:pt x="3268" y="1"/>
                      <a:pt x="26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
              <p:cNvSpPr/>
              <p:nvPr/>
            </p:nvSpPr>
            <p:spPr>
              <a:xfrm>
                <a:off x="1376462" y="4876356"/>
                <a:ext cx="175292" cy="314309"/>
              </a:xfrm>
              <a:custGeom>
                <a:rect b="b" l="l" r="r" t="t"/>
                <a:pathLst>
                  <a:path extrusionOk="0" h="12546" w="6997">
                    <a:moveTo>
                      <a:pt x="6813" y="1"/>
                    </a:moveTo>
                    <a:cubicBezTo>
                      <a:pt x="6708" y="1"/>
                      <a:pt x="6560" y="4"/>
                      <a:pt x="6371" y="11"/>
                    </a:cubicBezTo>
                    <a:cubicBezTo>
                      <a:pt x="5971" y="41"/>
                      <a:pt x="5384" y="149"/>
                      <a:pt x="4724" y="456"/>
                    </a:cubicBezTo>
                    <a:cubicBezTo>
                      <a:pt x="4061" y="759"/>
                      <a:pt x="3354" y="1301"/>
                      <a:pt x="2755" y="2053"/>
                    </a:cubicBezTo>
                    <a:cubicBezTo>
                      <a:pt x="2152" y="2801"/>
                      <a:pt x="1645" y="3734"/>
                      <a:pt x="1240" y="4756"/>
                    </a:cubicBezTo>
                    <a:cubicBezTo>
                      <a:pt x="849" y="5784"/>
                      <a:pt x="555" y="6788"/>
                      <a:pt x="377" y="7726"/>
                    </a:cubicBezTo>
                    <a:cubicBezTo>
                      <a:pt x="199" y="8662"/>
                      <a:pt x="122" y="9513"/>
                      <a:pt x="74" y="10227"/>
                    </a:cubicBezTo>
                    <a:cubicBezTo>
                      <a:pt x="27" y="10943"/>
                      <a:pt x="13" y="11522"/>
                      <a:pt x="6" y="11922"/>
                    </a:cubicBezTo>
                    <a:cubicBezTo>
                      <a:pt x="1" y="12322"/>
                      <a:pt x="7" y="12546"/>
                      <a:pt x="25" y="12546"/>
                    </a:cubicBezTo>
                    <a:cubicBezTo>
                      <a:pt x="42" y="12546"/>
                      <a:pt x="70" y="12326"/>
                      <a:pt x="105" y="11927"/>
                    </a:cubicBezTo>
                    <a:cubicBezTo>
                      <a:pt x="144" y="11478"/>
                      <a:pt x="194" y="10914"/>
                      <a:pt x="252" y="10243"/>
                    </a:cubicBezTo>
                    <a:cubicBezTo>
                      <a:pt x="324" y="9534"/>
                      <a:pt x="419" y="8691"/>
                      <a:pt x="607" y="7771"/>
                    </a:cubicBezTo>
                    <a:cubicBezTo>
                      <a:pt x="795" y="6851"/>
                      <a:pt x="1092" y="5859"/>
                      <a:pt x="1476" y="4849"/>
                    </a:cubicBezTo>
                    <a:cubicBezTo>
                      <a:pt x="1874" y="3846"/>
                      <a:pt x="2364" y="2932"/>
                      <a:pt x="2939" y="2199"/>
                    </a:cubicBezTo>
                    <a:cubicBezTo>
                      <a:pt x="3509" y="1463"/>
                      <a:pt x="4175" y="929"/>
                      <a:pt x="4803" y="618"/>
                    </a:cubicBezTo>
                    <a:cubicBezTo>
                      <a:pt x="5300" y="365"/>
                      <a:pt x="5833" y="194"/>
                      <a:pt x="6383" y="109"/>
                    </a:cubicBezTo>
                    <a:cubicBezTo>
                      <a:pt x="6775" y="65"/>
                      <a:pt x="6996" y="32"/>
                      <a:pt x="6996" y="15"/>
                    </a:cubicBezTo>
                    <a:cubicBezTo>
                      <a:pt x="6996" y="5"/>
                      <a:pt x="6933" y="1"/>
                      <a:pt x="68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
              <p:cNvSpPr/>
              <p:nvPr/>
            </p:nvSpPr>
            <p:spPr>
              <a:xfrm>
                <a:off x="1375259" y="4460675"/>
                <a:ext cx="76836" cy="697537"/>
              </a:xfrm>
              <a:custGeom>
                <a:rect b="b" l="l" r="r" t="t"/>
                <a:pathLst>
                  <a:path extrusionOk="0" h="27843" w="3067">
                    <a:moveTo>
                      <a:pt x="3059" y="1"/>
                    </a:moveTo>
                    <a:cubicBezTo>
                      <a:pt x="3049" y="1"/>
                      <a:pt x="3016" y="94"/>
                      <a:pt x="2961" y="270"/>
                    </a:cubicBezTo>
                    <a:cubicBezTo>
                      <a:pt x="2902" y="475"/>
                      <a:pt x="2825" y="737"/>
                      <a:pt x="2732" y="1055"/>
                    </a:cubicBezTo>
                    <a:cubicBezTo>
                      <a:pt x="2629" y="1397"/>
                      <a:pt x="2526" y="1819"/>
                      <a:pt x="2407" y="2310"/>
                    </a:cubicBezTo>
                    <a:cubicBezTo>
                      <a:pt x="2283" y="2800"/>
                      <a:pt x="2154" y="3361"/>
                      <a:pt x="2027" y="3985"/>
                    </a:cubicBezTo>
                    <a:cubicBezTo>
                      <a:pt x="1491" y="6472"/>
                      <a:pt x="932" y="9946"/>
                      <a:pt x="543" y="13809"/>
                    </a:cubicBezTo>
                    <a:cubicBezTo>
                      <a:pt x="157" y="17671"/>
                      <a:pt x="0" y="21186"/>
                      <a:pt x="8" y="23730"/>
                    </a:cubicBezTo>
                    <a:cubicBezTo>
                      <a:pt x="6" y="25002"/>
                      <a:pt x="43" y="26032"/>
                      <a:pt x="82" y="26741"/>
                    </a:cubicBezTo>
                    <a:cubicBezTo>
                      <a:pt x="106" y="27073"/>
                      <a:pt x="124" y="27343"/>
                      <a:pt x="140" y="27559"/>
                    </a:cubicBezTo>
                    <a:cubicBezTo>
                      <a:pt x="155" y="27744"/>
                      <a:pt x="167" y="27842"/>
                      <a:pt x="176" y="27842"/>
                    </a:cubicBezTo>
                    <a:cubicBezTo>
                      <a:pt x="185" y="27842"/>
                      <a:pt x="190" y="27743"/>
                      <a:pt x="190" y="27555"/>
                    </a:cubicBezTo>
                    <a:cubicBezTo>
                      <a:pt x="188" y="27341"/>
                      <a:pt x="184" y="27070"/>
                      <a:pt x="180" y="26738"/>
                    </a:cubicBezTo>
                    <a:cubicBezTo>
                      <a:pt x="172" y="26028"/>
                      <a:pt x="162" y="25000"/>
                      <a:pt x="188" y="23731"/>
                    </a:cubicBezTo>
                    <a:cubicBezTo>
                      <a:pt x="225" y="21194"/>
                      <a:pt x="411" y="17688"/>
                      <a:pt x="796" y="13835"/>
                    </a:cubicBezTo>
                    <a:cubicBezTo>
                      <a:pt x="1184" y="9979"/>
                      <a:pt x="1713" y="6510"/>
                      <a:pt x="2203" y="4020"/>
                    </a:cubicBezTo>
                    <a:cubicBezTo>
                      <a:pt x="2318" y="3396"/>
                      <a:pt x="2435" y="2833"/>
                      <a:pt x="2546" y="2342"/>
                    </a:cubicBezTo>
                    <a:cubicBezTo>
                      <a:pt x="2651" y="1849"/>
                      <a:pt x="2740" y="1424"/>
                      <a:pt x="2828" y="1080"/>
                    </a:cubicBezTo>
                    <a:lnTo>
                      <a:pt x="3012" y="283"/>
                    </a:lnTo>
                    <a:cubicBezTo>
                      <a:pt x="3050" y="100"/>
                      <a:pt x="3067" y="3"/>
                      <a:pt x="3059" y="1"/>
                    </a:cubicBezTo>
                    <a:cubicBezTo>
                      <a:pt x="3059" y="1"/>
                      <a:pt x="3059" y="1"/>
                      <a:pt x="30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
              <p:cNvSpPr/>
              <p:nvPr/>
            </p:nvSpPr>
            <p:spPr>
              <a:xfrm>
                <a:off x="1145821" y="4515541"/>
                <a:ext cx="233088" cy="472916"/>
              </a:xfrm>
              <a:custGeom>
                <a:rect b="b" l="l" r="r" t="t"/>
                <a:pathLst>
                  <a:path extrusionOk="0" h="18877" w="9304">
                    <a:moveTo>
                      <a:pt x="44" y="1"/>
                    </a:moveTo>
                    <a:cubicBezTo>
                      <a:pt x="42" y="1"/>
                      <a:pt x="41" y="1"/>
                      <a:pt x="41" y="2"/>
                    </a:cubicBezTo>
                    <a:cubicBezTo>
                      <a:pt x="0" y="56"/>
                      <a:pt x="1067" y="671"/>
                      <a:pt x="2420" y="2081"/>
                    </a:cubicBezTo>
                    <a:cubicBezTo>
                      <a:pt x="3767" y="3490"/>
                      <a:pt x="5334" y="5729"/>
                      <a:pt x="6520" y="8470"/>
                    </a:cubicBezTo>
                    <a:cubicBezTo>
                      <a:pt x="7127" y="9832"/>
                      <a:pt x="7613" y="11171"/>
                      <a:pt x="7977" y="12412"/>
                    </a:cubicBezTo>
                    <a:cubicBezTo>
                      <a:pt x="8359" y="13648"/>
                      <a:pt x="8615" y="14786"/>
                      <a:pt x="8811" y="15744"/>
                    </a:cubicBezTo>
                    <a:cubicBezTo>
                      <a:pt x="8997" y="16705"/>
                      <a:pt x="9107" y="17490"/>
                      <a:pt x="9174" y="18033"/>
                    </a:cubicBezTo>
                    <a:cubicBezTo>
                      <a:pt x="9230" y="18574"/>
                      <a:pt x="9268" y="18876"/>
                      <a:pt x="9286" y="18876"/>
                    </a:cubicBezTo>
                    <a:cubicBezTo>
                      <a:pt x="9286" y="18876"/>
                      <a:pt x="9286" y="18876"/>
                      <a:pt x="9286" y="18876"/>
                    </a:cubicBezTo>
                    <a:cubicBezTo>
                      <a:pt x="9303" y="18876"/>
                      <a:pt x="9298" y="18572"/>
                      <a:pt x="9272" y="18023"/>
                    </a:cubicBezTo>
                    <a:cubicBezTo>
                      <a:pt x="9235" y="17473"/>
                      <a:pt x="9153" y="16680"/>
                      <a:pt x="8988" y="15710"/>
                    </a:cubicBezTo>
                    <a:cubicBezTo>
                      <a:pt x="8815" y="14741"/>
                      <a:pt x="8575" y="13592"/>
                      <a:pt x="8203" y="12343"/>
                    </a:cubicBezTo>
                    <a:cubicBezTo>
                      <a:pt x="7849" y="11091"/>
                      <a:pt x="7365" y="9740"/>
                      <a:pt x="6754" y="8366"/>
                    </a:cubicBezTo>
                    <a:cubicBezTo>
                      <a:pt x="5557" y="5602"/>
                      <a:pt x="3946" y="3347"/>
                      <a:pt x="2549" y="1955"/>
                    </a:cubicBezTo>
                    <a:cubicBezTo>
                      <a:pt x="2221" y="1586"/>
                      <a:pt x="1857" y="1320"/>
                      <a:pt x="1566" y="1059"/>
                    </a:cubicBezTo>
                    <a:cubicBezTo>
                      <a:pt x="1414" y="934"/>
                      <a:pt x="1281" y="809"/>
                      <a:pt x="1146" y="710"/>
                    </a:cubicBezTo>
                    <a:lnTo>
                      <a:pt x="765" y="454"/>
                    </a:lnTo>
                    <a:cubicBezTo>
                      <a:pt x="327" y="161"/>
                      <a:pt x="74" y="1"/>
                      <a:pt x="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6"/>
            <p:cNvGrpSpPr/>
            <p:nvPr/>
          </p:nvGrpSpPr>
          <p:grpSpPr>
            <a:xfrm>
              <a:off x="5849049" y="2652711"/>
              <a:ext cx="2216325" cy="2594575"/>
              <a:chOff x="5315649" y="2652711"/>
              <a:chExt cx="2216325" cy="2594575"/>
            </a:xfrm>
          </p:grpSpPr>
          <p:sp>
            <p:nvSpPr>
              <p:cNvPr id="448" name="Google Shape;448;p6"/>
              <p:cNvSpPr/>
              <p:nvPr/>
            </p:nvSpPr>
            <p:spPr>
              <a:xfrm>
                <a:off x="6455475" y="2870838"/>
                <a:ext cx="120400" cy="120450"/>
              </a:xfrm>
              <a:custGeom>
                <a:rect b="b" l="l" r="r" t="t"/>
                <a:pathLst>
                  <a:path extrusionOk="0" h="4818" w="4816">
                    <a:moveTo>
                      <a:pt x="2309" y="0"/>
                    </a:moveTo>
                    <a:lnTo>
                      <a:pt x="2020" y="586"/>
                    </a:lnTo>
                    <a:cubicBezTo>
                      <a:pt x="1695" y="1243"/>
                      <a:pt x="1188" y="1793"/>
                      <a:pt x="560" y="2171"/>
                    </a:cubicBezTo>
                    <a:lnTo>
                      <a:pt x="0" y="2508"/>
                    </a:lnTo>
                    <a:lnTo>
                      <a:pt x="586" y="2798"/>
                    </a:lnTo>
                    <a:cubicBezTo>
                      <a:pt x="1243" y="3122"/>
                      <a:pt x="1793" y="3629"/>
                      <a:pt x="2171" y="4257"/>
                    </a:cubicBezTo>
                    <a:lnTo>
                      <a:pt x="2508" y="4817"/>
                    </a:lnTo>
                    <a:lnTo>
                      <a:pt x="2798" y="4231"/>
                    </a:lnTo>
                    <a:cubicBezTo>
                      <a:pt x="3122" y="3574"/>
                      <a:pt x="3628" y="3024"/>
                      <a:pt x="4257" y="2646"/>
                    </a:cubicBezTo>
                    <a:lnTo>
                      <a:pt x="4816" y="2310"/>
                    </a:lnTo>
                    <a:lnTo>
                      <a:pt x="4231" y="2020"/>
                    </a:lnTo>
                    <a:cubicBezTo>
                      <a:pt x="3574" y="1695"/>
                      <a:pt x="3024" y="1188"/>
                      <a:pt x="2646" y="561"/>
                    </a:cubicBezTo>
                    <a:lnTo>
                      <a:pt x="2309"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
              <p:cNvSpPr/>
              <p:nvPr/>
            </p:nvSpPr>
            <p:spPr>
              <a:xfrm>
                <a:off x="6288774" y="2652711"/>
                <a:ext cx="677475" cy="575350"/>
              </a:xfrm>
              <a:custGeom>
                <a:rect b="b" l="l" r="r" t="t"/>
                <a:pathLst>
                  <a:path extrusionOk="0" h="23014" w="27099">
                    <a:moveTo>
                      <a:pt x="7844" y="0"/>
                    </a:moveTo>
                    <a:cubicBezTo>
                      <a:pt x="5753" y="0"/>
                      <a:pt x="3675" y="710"/>
                      <a:pt x="2330" y="2275"/>
                    </a:cubicBezTo>
                    <a:cubicBezTo>
                      <a:pt x="1009" y="3814"/>
                      <a:pt x="576" y="5908"/>
                      <a:pt x="278" y="7913"/>
                    </a:cubicBezTo>
                    <a:cubicBezTo>
                      <a:pt x="124" y="8951"/>
                      <a:pt x="1" y="10055"/>
                      <a:pt x="432" y="11012"/>
                    </a:cubicBezTo>
                    <a:cubicBezTo>
                      <a:pt x="892" y="12030"/>
                      <a:pt x="2005" y="12686"/>
                      <a:pt x="3111" y="12686"/>
                    </a:cubicBezTo>
                    <a:cubicBezTo>
                      <a:pt x="3382" y="12686"/>
                      <a:pt x="3653" y="12646"/>
                      <a:pt x="3914" y="12563"/>
                    </a:cubicBezTo>
                    <a:lnTo>
                      <a:pt x="25937" y="23014"/>
                    </a:lnTo>
                    <a:cubicBezTo>
                      <a:pt x="25937" y="18827"/>
                      <a:pt x="27098" y="14620"/>
                      <a:pt x="27032" y="12044"/>
                    </a:cubicBezTo>
                    <a:cubicBezTo>
                      <a:pt x="26967" y="9470"/>
                      <a:pt x="25335" y="6756"/>
                      <a:pt x="22800" y="6300"/>
                    </a:cubicBezTo>
                    <a:cubicBezTo>
                      <a:pt x="21910" y="6140"/>
                      <a:pt x="20979" y="6262"/>
                      <a:pt x="20103" y="6043"/>
                    </a:cubicBezTo>
                    <a:cubicBezTo>
                      <a:pt x="19065" y="5784"/>
                      <a:pt x="18207" y="5077"/>
                      <a:pt x="17375" y="4407"/>
                    </a:cubicBezTo>
                    <a:cubicBezTo>
                      <a:pt x="15183" y="2643"/>
                      <a:pt x="12824" y="951"/>
                      <a:pt x="10093" y="275"/>
                    </a:cubicBezTo>
                    <a:cubicBezTo>
                      <a:pt x="9365" y="94"/>
                      <a:pt x="8604" y="0"/>
                      <a:pt x="78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
              <p:cNvSpPr/>
              <p:nvPr/>
            </p:nvSpPr>
            <p:spPr>
              <a:xfrm>
                <a:off x="6335524" y="2866186"/>
                <a:ext cx="570100" cy="1027400"/>
              </a:xfrm>
              <a:custGeom>
                <a:rect b="b" l="l" r="r" t="t"/>
                <a:pathLst>
                  <a:path extrusionOk="0" h="41096" w="22804">
                    <a:moveTo>
                      <a:pt x="9239" y="1"/>
                    </a:moveTo>
                    <a:cubicBezTo>
                      <a:pt x="6464" y="1"/>
                      <a:pt x="3673" y="556"/>
                      <a:pt x="1037" y="1689"/>
                    </a:cubicBezTo>
                    <a:cubicBezTo>
                      <a:pt x="1037" y="1689"/>
                      <a:pt x="1" y="15419"/>
                      <a:pt x="74" y="21397"/>
                    </a:cubicBezTo>
                    <a:cubicBezTo>
                      <a:pt x="148" y="27376"/>
                      <a:pt x="6128" y="28305"/>
                      <a:pt x="6128" y="28305"/>
                    </a:cubicBezTo>
                    <a:cubicBezTo>
                      <a:pt x="6128" y="28305"/>
                      <a:pt x="5271" y="38692"/>
                      <a:pt x="5361" y="40369"/>
                    </a:cubicBezTo>
                    <a:lnTo>
                      <a:pt x="21183" y="41096"/>
                    </a:lnTo>
                    <a:lnTo>
                      <a:pt x="22803" y="4996"/>
                    </a:lnTo>
                    <a:lnTo>
                      <a:pt x="21917" y="4314"/>
                    </a:lnTo>
                    <a:cubicBezTo>
                      <a:pt x="18221" y="1469"/>
                      <a:pt x="13751" y="1"/>
                      <a:pt x="923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
              <p:cNvSpPr/>
              <p:nvPr/>
            </p:nvSpPr>
            <p:spPr>
              <a:xfrm>
                <a:off x="6488149" y="3516261"/>
                <a:ext cx="195225" cy="95300"/>
              </a:xfrm>
              <a:custGeom>
                <a:rect b="b" l="l" r="r" t="t"/>
                <a:pathLst>
                  <a:path extrusionOk="0" h="3812" w="7809">
                    <a:moveTo>
                      <a:pt x="7809" y="1"/>
                    </a:moveTo>
                    <a:lnTo>
                      <a:pt x="7809" y="1"/>
                    </a:lnTo>
                    <a:cubicBezTo>
                      <a:pt x="4580" y="2029"/>
                      <a:pt x="1505" y="2227"/>
                      <a:pt x="423" y="2227"/>
                    </a:cubicBezTo>
                    <a:cubicBezTo>
                      <a:pt x="160" y="2227"/>
                      <a:pt x="14" y="2216"/>
                      <a:pt x="14" y="2216"/>
                    </a:cubicBezTo>
                    <a:lnTo>
                      <a:pt x="0" y="3765"/>
                    </a:lnTo>
                    <a:cubicBezTo>
                      <a:pt x="352" y="3797"/>
                      <a:pt x="689" y="3812"/>
                      <a:pt x="1013" y="3812"/>
                    </a:cubicBezTo>
                    <a:cubicBezTo>
                      <a:pt x="6177" y="3812"/>
                      <a:pt x="7808" y="1"/>
                      <a:pt x="78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
              <p:cNvSpPr/>
              <p:nvPr/>
            </p:nvSpPr>
            <p:spPr>
              <a:xfrm>
                <a:off x="6881249" y="3141186"/>
                <a:ext cx="107450" cy="156050"/>
              </a:xfrm>
              <a:custGeom>
                <a:rect b="b" l="l" r="r" t="t"/>
                <a:pathLst>
                  <a:path extrusionOk="0" h="6242" w="4298">
                    <a:moveTo>
                      <a:pt x="1556" y="0"/>
                    </a:moveTo>
                    <a:cubicBezTo>
                      <a:pt x="852" y="0"/>
                      <a:pt x="275" y="172"/>
                      <a:pt x="237" y="188"/>
                    </a:cubicBezTo>
                    <a:cubicBezTo>
                      <a:pt x="237" y="188"/>
                      <a:pt x="1" y="5939"/>
                      <a:pt x="4" y="6057"/>
                    </a:cubicBezTo>
                    <a:cubicBezTo>
                      <a:pt x="5" y="6098"/>
                      <a:pt x="496" y="6241"/>
                      <a:pt x="1143" y="6241"/>
                    </a:cubicBezTo>
                    <a:cubicBezTo>
                      <a:pt x="2361" y="6241"/>
                      <a:pt x="4130" y="5731"/>
                      <a:pt x="4216" y="3061"/>
                    </a:cubicBezTo>
                    <a:cubicBezTo>
                      <a:pt x="4298" y="492"/>
                      <a:pt x="2746" y="0"/>
                      <a:pt x="1556" y="0"/>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
              <p:cNvSpPr/>
              <p:nvPr/>
            </p:nvSpPr>
            <p:spPr>
              <a:xfrm>
                <a:off x="6913449" y="3174636"/>
                <a:ext cx="47775" cy="89150"/>
              </a:xfrm>
              <a:custGeom>
                <a:rect b="b" l="l" r="r" t="t"/>
                <a:pathLst>
                  <a:path extrusionOk="0" h="3566" w="1911">
                    <a:moveTo>
                      <a:pt x="866" y="0"/>
                    </a:moveTo>
                    <a:cubicBezTo>
                      <a:pt x="746" y="0"/>
                      <a:pt x="635" y="35"/>
                      <a:pt x="554" y="98"/>
                    </a:cubicBezTo>
                    <a:cubicBezTo>
                      <a:pt x="471" y="159"/>
                      <a:pt x="411" y="248"/>
                      <a:pt x="385" y="349"/>
                    </a:cubicBezTo>
                    <a:cubicBezTo>
                      <a:pt x="349" y="507"/>
                      <a:pt x="413" y="588"/>
                      <a:pt x="430" y="588"/>
                    </a:cubicBezTo>
                    <a:cubicBezTo>
                      <a:pt x="431" y="588"/>
                      <a:pt x="432" y="588"/>
                      <a:pt x="432" y="588"/>
                    </a:cubicBezTo>
                    <a:cubicBezTo>
                      <a:pt x="454" y="581"/>
                      <a:pt x="431" y="499"/>
                      <a:pt x="489" y="386"/>
                    </a:cubicBezTo>
                    <a:cubicBezTo>
                      <a:pt x="533" y="293"/>
                      <a:pt x="649" y="191"/>
                      <a:pt x="809" y="191"/>
                    </a:cubicBezTo>
                    <a:cubicBezTo>
                      <a:pt x="842" y="191"/>
                      <a:pt x="878" y="195"/>
                      <a:pt x="915" y="205"/>
                    </a:cubicBezTo>
                    <a:cubicBezTo>
                      <a:pt x="1131" y="250"/>
                      <a:pt x="1318" y="465"/>
                      <a:pt x="1433" y="768"/>
                    </a:cubicBezTo>
                    <a:cubicBezTo>
                      <a:pt x="1564" y="1093"/>
                      <a:pt x="1621" y="1443"/>
                      <a:pt x="1600" y="1794"/>
                    </a:cubicBezTo>
                    <a:cubicBezTo>
                      <a:pt x="1557" y="2530"/>
                      <a:pt x="1172" y="3204"/>
                      <a:pt x="735" y="3349"/>
                    </a:cubicBezTo>
                    <a:cubicBezTo>
                      <a:pt x="653" y="3376"/>
                      <a:pt x="574" y="3387"/>
                      <a:pt x="501" y="3387"/>
                    </a:cubicBezTo>
                    <a:cubicBezTo>
                      <a:pt x="380" y="3387"/>
                      <a:pt x="275" y="3357"/>
                      <a:pt x="203" y="3321"/>
                    </a:cubicBezTo>
                    <a:cubicBezTo>
                      <a:pt x="95" y="3267"/>
                      <a:pt x="42" y="3208"/>
                      <a:pt x="20" y="3208"/>
                    </a:cubicBezTo>
                    <a:cubicBezTo>
                      <a:pt x="18" y="3208"/>
                      <a:pt x="16" y="3209"/>
                      <a:pt x="15" y="3210"/>
                    </a:cubicBezTo>
                    <a:cubicBezTo>
                      <a:pt x="1" y="3217"/>
                      <a:pt x="18" y="3309"/>
                      <a:pt x="142" y="3415"/>
                    </a:cubicBezTo>
                    <a:cubicBezTo>
                      <a:pt x="235" y="3491"/>
                      <a:pt x="397" y="3565"/>
                      <a:pt x="599" y="3565"/>
                    </a:cubicBezTo>
                    <a:cubicBezTo>
                      <a:pt x="659" y="3565"/>
                      <a:pt x="723" y="3558"/>
                      <a:pt x="791" y="3543"/>
                    </a:cubicBezTo>
                    <a:cubicBezTo>
                      <a:pt x="1386" y="3391"/>
                      <a:pt x="1833" y="2633"/>
                      <a:pt x="1885" y="1810"/>
                    </a:cubicBezTo>
                    <a:cubicBezTo>
                      <a:pt x="1910" y="1394"/>
                      <a:pt x="1827" y="992"/>
                      <a:pt x="1675" y="663"/>
                    </a:cubicBezTo>
                    <a:cubicBezTo>
                      <a:pt x="1540" y="337"/>
                      <a:pt x="1265" y="38"/>
                      <a:pt x="951" y="6"/>
                    </a:cubicBezTo>
                    <a:cubicBezTo>
                      <a:pt x="922" y="2"/>
                      <a:pt x="894" y="0"/>
                      <a:pt x="86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6"/>
              <p:cNvSpPr/>
              <p:nvPr/>
            </p:nvSpPr>
            <p:spPr>
              <a:xfrm>
                <a:off x="6393999" y="3123361"/>
                <a:ext cx="43425" cy="40875"/>
              </a:xfrm>
              <a:custGeom>
                <a:rect b="b" l="l" r="r" t="t"/>
                <a:pathLst>
                  <a:path extrusionOk="0" h="1635" w="1737">
                    <a:moveTo>
                      <a:pt x="850" y="0"/>
                    </a:moveTo>
                    <a:cubicBezTo>
                      <a:pt x="401" y="0"/>
                      <a:pt x="32" y="337"/>
                      <a:pt x="16" y="772"/>
                    </a:cubicBezTo>
                    <a:cubicBezTo>
                      <a:pt x="1" y="1223"/>
                      <a:pt x="369" y="1608"/>
                      <a:pt x="840" y="1633"/>
                    </a:cubicBezTo>
                    <a:cubicBezTo>
                      <a:pt x="856" y="1634"/>
                      <a:pt x="873" y="1635"/>
                      <a:pt x="889" y="1635"/>
                    </a:cubicBezTo>
                    <a:cubicBezTo>
                      <a:pt x="1338" y="1635"/>
                      <a:pt x="1705" y="1299"/>
                      <a:pt x="1720" y="864"/>
                    </a:cubicBezTo>
                    <a:cubicBezTo>
                      <a:pt x="1737" y="413"/>
                      <a:pt x="1368" y="27"/>
                      <a:pt x="898" y="2"/>
                    </a:cubicBezTo>
                    <a:cubicBezTo>
                      <a:pt x="882" y="1"/>
                      <a:pt x="866" y="0"/>
                      <a:pt x="85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
              <p:cNvSpPr/>
              <p:nvPr/>
            </p:nvSpPr>
            <p:spPr>
              <a:xfrm>
                <a:off x="6388424" y="3096211"/>
                <a:ext cx="86625" cy="22900"/>
              </a:xfrm>
              <a:custGeom>
                <a:rect b="b" l="l" r="r" t="t"/>
                <a:pathLst>
                  <a:path extrusionOk="0" h="916" w="3465">
                    <a:moveTo>
                      <a:pt x="1718" y="1"/>
                    </a:moveTo>
                    <a:cubicBezTo>
                      <a:pt x="1715" y="1"/>
                      <a:pt x="1712" y="1"/>
                      <a:pt x="1709" y="1"/>
                    </a:cubicBezTo>
                    <a:cubicBezTo>
                      <a:pt x="1137" y="3"/>
                      <a:pt x="655" y="214"/>
                      <a:pt x="379" y="431"/>
                    </a:cubicBezTo>
                    <a:cubicBezTo>
                      <a:pt x="96" y="647"/>
                      <a:pt x="1" y="848"/>
                      <a:pt x="53" y="899"/>
                    </a:cubicBezTo>
                    <a:cubicBezTo>
                      <a:pt x="64" y="910"/>
                      <a:pt x="81" y="915"/>
                      <a:pt x="103" y="915"/>
                    </a:cubicBezTo>
                    <a:cubicBezTo>
                      <a:pt x="296" y="915"/>
                      <a:pt x="898" y="533"/>
                      <a:pt x="1718" y="533"/>
                    </a:cubicBezTo>
                    <a:cubicBezTo>
                      <a:pt x="1720" y="533"/>
                      <a:pt x="1722" y="533"/>
                      <a:pt x="1725" y="533"/>
                    </a:cubicBezTo>
                    <a:cubicBezTo>
                      <a:pt x="1734" y="533"/>
                      <a:pt x="1744" y="533"/>
                      <a:pt x="1753" y="533"/>
                    </a:cubicBezTo>
                    <a:cubicBezTo>
                      <a:pt x="2558" y="533"/>
                      <a:pt x="3172" y="900"/>
                      <a:pt x="3365" y="900"/>
                    </a:cubicBezTo>
                    <a:cubicBezTo>
                      <a:pt x="3389" y="900"/>
                      <a:pt x="3406" y="894"/>
                      <a:pt x="3417" y="882"/>
                    </a:cubicBezTo>
                    <a:cubicBezTo>
                      <a:pt x="3465" y="833"/>
                      <a:pt x="3357" y="632"/>
                      <a:pt x="3064" y="419"/>
                    </a:cubicBezTo>
                    <a:cubicBezTo>
                      <a:pt x="2776" y="206"/>
                      <a:pt x="2287" y="1"/>
                      <a:pt x="17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
              <p:cNvSpPr/>
              <p:nvPr/>
            </p:nvSpPr>
            <p:spPr>
              <a:xfrm>
                <a:off x="6618949" y="3128761"/>
                <a:ext cx="43450" cy="40875"/>
              </a:xfrm>
              <a:custGeom>
                <a:rect b="b" l="l" r="r" t="t"/>
                <a:pathLst>
                  <a:path extrusionOk="0" h="1635" w="1738">
                    <a:moveTo>
                      <a:pt x="849" y="1"/>
                    </a:moveTo>
                    <a:cubicBezTo>
                      <a:pt x="402" y="1"/>
                      <a:pt x="31" y="337"/>
                      <a:pt x="17" y="772"/>
                    </a:cubicBezTo>
                    <a:cubicBezTo>
                      <a:pt x="0" y="1223"/>
                      <a:pt x="369" y="1608"/>
                      <a:pt x="841" y="1634"/>
                    </a:cubicBezTo>
                    <a:cubicBezTo>
                      <a:pt x="857" y="1635"/>
                      <a:pt x="873" y="1635"/>
                      <a:pt x="889" y="1635"/>
                    </a:cubicBezTo>
                    <a:cubicBezTo>
                      <a:pt x="1339" y="1635"/>
                      <a:pt x="1705" y="1299"/>
                      <a:pt x="1721" y="865"/>
                    </a:cubicBezTo>
                    <a:cubicBezTo>
                      <a:pt x="1737" y="414"/>
                      <a:pt x="1368" y="27"/>
                      <a:pt x="898" y="2"/>
                    </a:cubicBezTo>
                    <a:cubicBezTo>
                      <a:pt x="882" y="1"/>
                      <a:pt x="865" y="1"/>
                      <a:pt x="84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
              <p:cNvSpPr/>
              <p:nvPr/>
            </p:nvSpPr>
            <p:spPr>
              <a:xfrm>
                <a:off x="6614249" y="3100511"/>
                <a:ext cx="86625" cy="22875"/>
              </a:xfrm>
              <a:custGeom>
                <a:rect b="b" l="l" r="r" t="t"/>
                <a:pathLst>
                  <a:path extrusionOk="0" h="915" w="3465">
                    <a:moveTo>
                      <a:pt x="1718" y="0"/>
                    </a:moveTo>
                    <a:cubicBezTo>
                      <a:pt x="1715" y="0"/>
                      <a:pt x="1712" y="0"/>
                      <a:pt x="1709" y="0"/>
                    </a:cubicBezTo>
                    <a:cubicBezTo>
                      <a:pt x="1136" y="3"/>
                      <a:pt x="655" y="214"/>
                      <a:pt x="378" y="430"/>
                    </a:cubicBezTo>
                    <a:cubicBezTo>
                      <a:pt x="96" y="646"/>
                      <a:pt x="0" y="848"/>
                      <a:pt x="52" y="898"/>
                    </a:cubicBezTo>
                    <a:cubicBezTo>
                      <a:pt x="63" y="910"/>
                      <a:pt x="80" y="915"/>
                      <a:pt x="102" y="915"/>
                    </a:cubicBezTo>
                    <a:cubicBezTo>
                      <a:pt x="294" y="915"/>
                      <a:pt x="896" y="533"/>
                      <a:pt x="1714" y="533"/>
                    </a:cubicBezTo>
                    <a:cubicBezTo>
                      <a:pt x="1717" y="533"/>
                      <a:pt x="1720" y="533"/>
                      <a:pt x="1723" y="533"/>
                    </a:cubicBezTo>
                    <a:cubicBezTo>
                      <a:pt x="1734" y="533"/>
                      <a:pt x="1744" y="533"/>
                      <a:pt x="1755" y="533"/>
                    </a:cubicBezTo>
                    <a:cubicBezTo>
                      <a:pt x="2560" y="533"/>
                      <a:pt x="3172" y="900"/>
                      <a:pt x="3364" y="900"/>
                    </a:cubicBezTo>
                    <a:cubicBezTo>
                      <a:pt x="3387" y="900"/>
                      <a:pt x="3404" y="895"/>
                      <a:pt x="3415" y="883"/>
                    </a:cubicBezTo>
                    <a:cubicBezTo>
                      <a:pt x="3464" y="832"/>
                      <a:pt x="3357" y="631"/>
                      <a:pt x="3062" y="418"/>
                    </a:cubicBezTo>
                    <a:cubicBezTo>
                      <a:pt x="2776" y="206"/>
                      <a:pt x="2286" y="0"/>
                      <a:pt x="17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
              <p:cNvSpPr/>
              <p:nvPr/>
            </p:nvSpPr>
            <p:spPr>
              <a:xfrm>
                <a:off x="6471749" y="3101886"/>
                <a:ext cx="73525" cy="192350"/>
              </a:xfrm>
              <a:custGeom>
                <a:rect b="b" l="l" r="r" t="t"/>
                <a:pathLst>
                  <a:path extrusionOk="0" h="7694" w="2941">
                    <a:moveTo>
                      <a:pt x="2834" y="1"/>
                    </a:moveTo>
                    <a:cubicBezTo>
                      <a:pt x="2719" y="1"/>
                      <a:pt x="1861" y="2018"/>
                      <a:pt x="907" y="4538"/>
                    </a:cubicBezTo>
                    <a:cubicBezTo>
                      <a:pt x="675" y="5165"/>
                      <a:pt x="453" y="5764"/>
                      <a:pt x="242" y="6336"/>
                    </a:cubicBezTo>
                    <a:cubicBezTo>
                      <a:pt x="153" y="6601"/>
                      <a:pt x="0" y="6905"/>
                      <a:pt x="120" y="7255"/>
                    </a:cubicBezTo>
                    <a:cubicBezTo>
                      <a:pt x="184" y="7431"/>
                      <a:pt x="355" y="7557"/>
                      <a:pt x="505" y="7599"/>
                    </a:cubicBezTo>
                    <a:cubicBezTo>
                      <a:pt x="657" y="7645"/>
                      <a:pt x="788" y="7647"/>
                      <a:pt x="904" y="7654"/>
                    </a:cubicBezTo>
                    <a:cubicBezTo>
                      <a:pt x="1385" y="7680"/>
                      <a:pt x="1771" y="7694"/>
                      <a:pt x="2033" y="7694"/>
                    </a:cubicBezTo>
                    <a:cubicBezTo>
                      <a:pt x="2279" y="7694"/>
                      <a:pt x="2415" y="7682"/>
                      <a:pt x="2417" y="7656"/>
                    </a:cubicBezTo>
                    <a:cubicBezTo>
                      <a:pt x="2421" y="7605"/>
                      <a:pt x="1850" y="7506"/>
                      <a:pt x="924" y="7387"/>
                    </a:cubicBezTo>
                    <a:cubicBezTo>
                      <a:pt x="690" y="7363"/>
                      <a:pt x="468" y="7317"/>
                      <a:pt x="429" y="7156"/>
                    </a:cubicBezTo>
                    <a:cubicBezTo>
                      <a:pt x="374" y="6987"/>
                      <a:pt x="471" y="6734"/>
                      <a:pt x="585" y="6461"/>
                    </a:cubicBezTo>
                    <a:cubicBezTo>
                      <a:pt x="805" y="5893"/>
                      <a:pt x="1037" y="5297"/>
                      <a:pt x="1279" y="4674"/>
                    </a:cubicBezTo>
                    <a:cubicBezTo>
                      <a:pt x="2243" y="2131"/>
                      <a:pt x="2940" y="39"/>
                      <a:pt x="2837" y="1"/>
                    </a:cubicBezTo>
                    <a:cubicBezTo>
                      <a:pt x="2836" y="1"/>
                      <a:pt x="2835" y="1"/>
                      <a:pt x="28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
              <p:cNvSpPr/>
              <p:nvPr/>
            </p:nvSpPr>
            <p:spPr>
              <a:xfrm>
                <a:off x="6526224" y="3309186"/>
                <a:ext cx="78025" cy="66050"/>
              </a:xfrm>
              <a:custGeom>
                <a:rect b="b" l="l" r="r" t="t"/>
                <a:pathLst>
                  <a:path extrusionOk="0" h="2642" w="3121">
                    <a:moveTo>
                      <a:pt x="2944" y="0"/>
                    </a:moveTo>
                    <a:cubicBezTo>
                      <a:pt x="2944" y="0"/>
                      <a:pt x="2943" y="0"/>
                      <a:pt x="2942" y="0"/>
                    </a:cubicBezTo>
                    <a:cubicBezTo>
                      <a:pt x="2942" y="0"/>
                      <a:pt x="2941" y="0"/>
                      <a:pt x="2940" y="0"/>
                    </a:cubicBezTo>
                    <a:cubicBezTo>
                      <a:pt x="2793" y="0"/>
                      <a:pt x="2787" y="992"/>
                      <a:pt x="1937" y="1697"/>
                    </a:cubicBezTo>
                    <a:cubicBezTo>
                      <a:pt x="1085" y="2407"/>
                      <a:pt x="22" y="2295"/>
                      <a:pt x="14" y="2434"/>
                    </a:cubicBezTo>
                    <a:cubicBezTo>
                      <a:pt x="1" y="2497"/>
                      <a:pt x="251" y="2629"/>
                      <a:pt x="700" y="2641"/>
                    </a:cubicBezTo>
                    <a:cubicBezTo>
                      <a:pt x="721" y="2641"/>
                      <a:pt x="742" y="2642"/>
                      <a:pt x="764" y="2642"/>
                    </a:cubicBezTo>
                    <a:cubicBezTo>
                      <a:pt x="1202" y="2642"/>
                      <a:pt x="1808" y="2493"/>
                      <a:pt x="2305" y="2081"/>
                    </a:cubicBezTo>
                    <a:cubicBezTo>
                      <a:pt x="2828" y="1648"/>
                      <a:pt x="3050" y="1067"/>
                      <a:pt x="3084" y="659"/>
                    </a:cubicBezTo>
                    <a:cubicBezTo>
                      <a:pt x="3121" y="247"/>
                      <a:pt x="3013" y="0"/>
                      <a:pt x="294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
              <p:cNvSpPr/>
              <p:nvPr/>
            </p:nvSpPr>
            <p:spPr>
              <a:xfrm>
                <a:off x="6608649" y="3015686"/>
                <a:ext cx="107025" cy="30750"/>
              </a:xfrm>
              <a:custGeom>
                <a:rect b="b" l="l" r="r" t="t"/>
                <a:pathLst>
                  <a:path extrusionOk="0" h="1230" w="4281">
                    <a:moveTo>
                      <a:pt x="1805" y="0"/>
                    </a:moveTo>
                    <a:cubicBezTo>
                      <a:pt x="1325" y="0"/>
                      <a:pt x="899" y="91"/>
                      <a:pt x="593" y="216"/>
                    </a:cubicBezTo>
                    <a:cubicBezTo>
                      <a:pt x="199" y="375"/>
                      <a:pt x="0" y="571"/>
                      <a:pt x="39" y="689"/>
                    </a:cubicBezTo>
                    <a:cubicBezTo>
                      <a:pt x="129" y="940"/>
                      <a:pt x="1046" y="821"/>
                      <a:pt x="2124" y="951"/>
                    </a:cubicBezTo>
                    <a:cubicBezTo>
                      <a:pt x="2934" y="1032"/>
                      <a:pt x="3625" y="1229"/>
                      <a:pt x="3980" y="1229"/>
                    </a:cubicBezTo>
                    <a:cubicBezTo>
                      <a:pt x="4100" y="1229"/>
                      <a:pt x="4181" y="1207"/>
                      <a:pt x="4217" y="1151"/>
                    </a:cubicBezTo>
                    <a:cubicBezTo>
                      <a:pt x="4281" y="1043"/>
                      <a:pt x="4129" y="808"/>
                      <a:pt x="3777" y="566"/>
                    </a:cubicBezTo>
                    <a:cubicBezTo>
                      <a:pt x="3429" y="325"/>
                      <a:pt x="2873" y="95"/>
                      <a:pt x="2226" y="24"/>
                    </a:cubicBezTo>
                    <a:cubicBezTo>
                      <a:pt x="2082" y="8"/>
                      <a:pt x="1941" y="0"/>
                      <a:pt x="180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
              <p:cNvSpPr/>
              <p:nvPr/>
            </p:nvSpPr>
            <p:spPr>
              <a:xfrm>
                <a:off x="6396399" y="3028386"/>
                <a:ext cx="81175" cy="26075"/>
              </a:xfrm>
              <a:custGeom>
                <a:rect b="b" l="l" r="r" t="t"/>
                <a:pathLst>
                  <a:path extrusionOk="0" h="1043" w="3247">
                    <a:moveTo>
                      <a:pt x="1668" y="0"/>
                    </a:moveTo>
                    <a:cubicBezTo>
                      <a:pt x="1645" y="0"/>
                      <a:pt x="1622" y="1"/>
                      <a:pt x="1599" y="1"/>
                    </a:cubicBezTo>
                    <a:cubicBezTo>
                      <a:pt x="1076" y="17"/>
                      <a:pt x="622" y="208"/>
                      <a:pt x="357" y="421"/>
                    </a:cubicBezTo>
                    <a:cubicBezTo>
                      <a:pt x="89" y="635"/>
                      <a:pt x="0" y="851"/>
                      <a:pt x="72" y="952"/>
                    </a:cubicBezTo>
                    <a:cubicBezTo>
                      <a:pt x="124" y="1019"/>
                      <a:pt x="225" y="1042"/>
                      <a:pt x="364" y="1042"/>
                    </a:cubicBezTo>
                    <a:cubicBezTo>
                      <a:pt x="655" y="1042"/>
                      <a:pt x="1112" y="941"/>
                      <a:pt x="1627" y="934"/>
                    </a:cubicBezTo>
                    <a:cubicBezTo>
                      <a:pt x="1705" y="930"/>
                      <a:pt x="1781" y="929"/>
                      <a:pt x="1856" y="929"/>
                    </a:cubicBezTo>
                    <a:cubicBezTo>
                      <a:pt x="2222" y="929"/>
                      <a:pt x="2550" y="967"/>
                      <a:pt x="2792" y="967"/>
                    </a:cubicBezTo>
                    <a:cubicBezTo>
                      <a:pt x="2984" y="967"/>
                      <a:pt x="3122" y="943"/>
                      <a:pt x="3181" y="856"/>
                    </a:cubicBezTo>
                    <a:cubicBezTo>
                      <a:pt x="3247" y="749"/>
                      <a:pt x="3145" y="541"/>
                      <a:pt x="2864" y="343"/>
                    </a:cubicBezTo>
                    <a:cubicBezTo>
                      <a:pt x="2598" y="155"/>
                      <a:pt x="2163" y="0"/>
                      <a:pt x="16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
              <p:cNvSpPr/>
              <p:nvPr/>
            </p:nvSpPr>
            <p:spPr>
              <a:xfrm>
                <a:off x="6307024" y="2809586"/>
                <a:ext cx="614225" cy="377150"/>
              </a:xfrm>
              <a:custGeom>
                <a:rect b="b" l="l" r="r" t="t"/>
                <a:pathLst>
                  <a:path extrusionOk="0" h="15086" w="24569">
                    <a:moveTo>
                      <a:pt x="24265" y="6987"/>
                    </a:moveTo>
                    <a:cubicBezTo>
                      <a:pt x="24264" y="7013"/>
                      <a:pt x="24263" y="7040"/>
                      <a:pt x="24262" y="7067"/>
                    </a:cubicBezTo>
                    <a:lnTo>
                      <a:pt x="24262" y="7067"/>
                    </a:lnTo>
                    <a:cubicBezTo>
                      <a:pt x="24266" y="7105"/>
                      <a:pt x="24269" y="7143"/>
                      <a:pt x="24270" y="7181"/>
                    </a:cubicBezTo>
                    <a:lnTo>
                      <a:pt x="24265" y="6987"/>
                    </a:lnTo>
                    <a:close/>
                    <a:moveTo>
                      <a:pt x="8932" y="1"/>
                    </a:moveTo>
                    <a:cubicBezTo>
                      <a:pt x="7166" y="1"/>
                      <a:pt x="5407" y="234"/>
                      <a:pt x="3702" y="736"/>
                    </a:cubicBezTo>
                    <a:cubicBezTo>
                      <a:pt x="2248" y="1163"/>
                      <a:pt x="686" y="1954"/>
                      <a:pt x="274" y="3413"/>
                    </a:cubicBezTo>
                    <a:cubicBezTo>
                      <a:pt x="0" y="4383"/>
                      <a:pt x="385" y="5529"/>
                      <a:pt x="1245" y="6052"/>
                    </a:cubicBezTo>
                    <a:cubicBezTo>
                      <a:pt x="1551" y="6238"/>
                      <a:pt x="1908" y="6327"/>
                      <a:pt x="2266" y="6327"/>
                    </a:cubicBezTo>
                    <a:cubicBezTo>
                      <a:pt x="2914" y="6327"/>
                      <a:pt x="3563" y="6033"/>
                      <a:pt x="3908" y="5483"/>
                    </a:cubicBezTo>
                    <a:cubicBezTo>
                      <a:pt x="4802" y="6347"/>
                      <a:pt x="6041" y="6836"/>
                      <a:pt x="7283" y="6836"/>
                    </a:cubicBezTo>
                    <a:cubicBezTo>
                      <a:pt x="7484" y="6836"/>
                      <a:pt x="7686" y="6823"/>
                      <a:pt x="7886" y="6796"/>
                    </a:cubicBezTo>
                    <a:cubicBezTo>
                      <a:pt x="9317" y="6609"/>
                      <a:pt x="10644" y="5739"/>
                      <a:pt x="11389" y="4502"/>
                    </a:cubicBezTo>
                    <a:cubicBezTo>
                      <a:pt x="12107" y="5902"/>
                      <a:pt x="13703" y="6699"/>
                      <a:pt x="15274" y="6794"/>
                    </a:cubicBezTo>
                    <a:cubicBezTo>
                      <a:pt x="15402" y="6802"/>
                      <a:pt x="15530" y="6806"/>
                      <a:pt x="15658" y="6806"/>
                    </a:cubicBezTo>
                    <a:cubicBezTo>
                      <a:pt x="17096" y="6806"/>
                      <a:pt x="18510" y="6327"/>
                      <a:pt x="19820" y="5716"/>
                    </a:cubicBezTo>
                    <a:cubicBezTo>
                      <a:pt x="20182" y="7557"/>
                      <a:pt x="20545" y="9397"/>
                      <a:pt x="20908" y="11237"/>
                    </a:cubicBezTo>
                    <a:cubicBezTo>
                      <a:pt x="21041" y="11913"/>
                      <a:pt x="21265" y="13584"/>
                      <a:pt x="21611" y="14185"/>
                    </a:cubicBezTo>
                    <a:cubicBezTo>
                      <a:pt x="21973" y="14815"/>
                      <a:pt x="22292" y="15086"/>
                      <a:pt x="22566" y="15086"/>
                    </a:cubicBezTo>
                    <a:cubicBezTo>
                      <a:pt x="22972" y="15086"/>
                      <a:pt x="23281" y="14489"/>
                      <a:pt x="23491" y="13584"/>
                    </a:cubicBezTo>
                    <a:cubicBezTo>
                      <a:pt x="23550" y="13328"/>
                      <a:pt x="24221" y="12638"/>
                      <a:pt x="24267" y="12380"/>
                    </a:cubicBezTo>
                    <a:cubicBezTo>
                      <a:pt x="24568" y="10695"/>
                      <a:pt x="24196" y="8788"/>
                      <a:pt x="24262" y="7067"/>
                    </a:cubicBezTo>
                    <a:lnTo>
                      <a:pt x="24262" y="7067"/>
                    </a:lnTo>
                    <a:cubicBezTo>
                      <a:pt x="24173" y="6250"/>
                      <a:pt x="23409" y="5538"/>
                      <a:pt x="22851" y="4929"/>
                    </a:cubicBezTo>
                    <a:cubicBezTo>
                      <a:pt x="22268" y="4290"/>
                      <a:pt x="21534" y="3811"/>
                      <a:pt x="20788" y="3373"/>
                    </a:cubicBezTo>
                    <a:cubicBezTo>
                      <a:pt x="17209" y="1273"/>
                      <a:pt x="13054" y="1"/>
                      <a:pt x="89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
              <p:cNvSpPr/>
              <p:nvPr/>
            </p:nvSpPr>
            <p:spPr>
              <a:xfrm>
                <a:off x="7130399" y="4663061"/>
                <a:ext cx="343675" cy="584225"/>
              </a:xfrm>
              <a:custGeom>
                <a:rect b="b" l="l" r="r" t="t"/>
                <a:pathLst>
                  <a:path extrusionOk="0" h="23369" w="13747">
                    <a:moveTo>
                      <a:pt x="0" y="0"/>
                    </a:moveTo>
                    <a:lnTo>
                      <a:pt x="4123" y="23331"/>
                    </a:lnTo>
                    <a:lnTo>
                      <a:pt x="13746" y="23369"/>
                    </a:lnTo>
                    <a:lnTo>
                      <a:pt x="10945" y="36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
              <p:cNvSpPr/>
              <p:nvPr/>
            </p:nvSpPr>
            <p:spPr>
              <a:xfrm>
                <a:off x="5626324" y="3712136"/>
                <a:ext cx="1905650" cy="1534225"/>
              </a:xfrm>
              <a:custGeom>
                <a:rect b="b" l="l" r="r" t="t"/>
                <a:pathLst>
                  <a:path extrusionOk="0" h="61369" w="76226">
                    <a:moveTo>
                      <a:pt x="34070" y="1"/>
                    </a:moveTo>
                    <a:cubicBezTo>
                      <a:pt x="34070" y="1"/>
                      <a:pt x="30052" y="499"/>
                      <a:pt x="25892" y="1949"/>
                    </a:cubicBezTo>
                    <a:cubicBezTo>
                      <a:pt x="22411" y="3162"/>
                      <a:pt x="18849" y="4622"/>
                      <a:pt x="17356" y="5500"/>
                    </a:cubicBezTo>
                    <a:cubicBezTo>
                      <a:pt x="15863" y="6379"/>
                      <a:pt x="1" y="16446"/>
                      <a:pt x="1" y="16446"/>
                    </a:cubicBezTo>
                    <a:lnTo>
                      <a:pt x="3772" y="33983"/>
                    </a:lnTo>
                    <a:lnTo>
                      <a:pt x="20126" y="25336"/>
                    </a:lnTo>
                    <a:lnTo>
                      <a:pt x="22209" y="61306"/>
                    </a:lnTo>
                    <a:lnTo>
                      <a:pt x="64286" y="61368"/>
                    </a:lnTo>
                    <a:lnTo>
                      <a:pt x="64286" y="61368"/>
                    </a:lnTo>
                    <a:lnTo>
                      <a:pt x="61195" y="39118"/>
                    </a:lnTo>
                    <a:lnTo>
                      <a:pt x="76225" y="38729"/>
                    </a:lnTo>
                    <a:cubicBezTo>
                      <a:pt x="76225" y="38729"/>
                      <a:pt x="73437" y="21094"/>
                      <a:pt x="72295" y="17142"/>
                    </a:cubicBezTo>
                    <a:cubicBezTo>
                      <a:pt x="71154" y="13191"/>
                      <a:pt x="66763" y="8712"/>
                      <a:pt x="63339" y="6869"/>
                    </a:cubicBezTo>
                    <a:cubicBezTo>
                      <a:pt x="59914" y="5025"/>
                      <a:pt x="49847" y="637"/>
                      <a:pt x="49847" y="637"/>
                    </a:cubicBezTo>
                    <a:cubicBezTo>
                      <a:pt x="47178" y="1758"/>
                      <a:pt x="44604" y="2339"/>
                      <a:pt x="42132" y="2339"/>
                    </a:cubicBezTo>
                    <a:cubicBezTo>
                      <a:pt x="39308" y="2339"/>
                      <a:pt x="36616" y="1580"/>
                      <a:pt x="34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6"/>
              <p:cNvSpPr/>
              <p:nvPr/>
            </p:nvSpPr>
            <p:spPr>
              <a:xfrm>
                <a:off x="7133899" y="4220636"/>
                <a:ext cx="29125" cy="561350"/>
              </a:xfrm>
              <a:custGeom>
                <a:rect b="b" l="l" r="r" t="t"/>
                <a:pathLst>
                  <a:path extrusionOk="0" h="22454" w="1165">
                    <a:moveTo>
                      <a:pt x="24" y="0"/>
                    </a:moveTo>
                    <a:cubicBezTo>
                      <a:pt x="16" y="0"/>
                      <a:pt x="10" y="79"/>
                      <a:pt x="5" y="230"/>
                    </a:cubicBezTo>
                    <a:cubicBezTo>
                      <a:pt x="4" y="408"/>
                      <a:pt x="3" y="624"/>
                      <a:pt x="1" y="885"/>
                    </a:cubicBezTo>
                    <a:cubicBezTo>
                      <a:pt x="10" y="1492"/>
                      <a:pt x="23" y="2306"/>
                      <a:pt x="36" y="3295"/>
                    </a:cubicBezTo>
                    <a:cubicBezTo>
                      <a:pt x="80" y="5329"/>
                      <a:pt x="167" y="8138"/>
                      <a:pt x="306" y="11241"/>
                    </a:cubicBezTo>
                    <a:cubicBezTo>
                      <a:pt x="447" y="14344"/>
                      <a:pt x="619" y="17151"/>
                      <a:pt x="791" y="19179"/>
                    </a:cubicBezTo>
                    <a:cubicBezTo>
                      <a:pt x="879" y="20193"/>
                      <a:pt x="953" y="21013"/>
                      <a:pt x="1026" y="21579"/>
                    </a:cubicBezTo>
                    <a:cubicBezTo>
                      <a:pt x="1059" y="21837"/>
                      <a:pt x="1088" y="22052"/>
                      <a:pt x="1111" y="22229"/>
                    </a:cubicBezTo>
                    <a:cubicBezTo>
                      <a:pt x="1131" y="22377"/>
                      <a:pt x="1148" y="22454"/>
                      <a:pt x="1155" y="22454"/>
                    </a:cubicBezTo>
                    <a:cubicBezTo>
                      <a:pt x="1156" y="22454"/>
                      <a:pt x="1156" y="22454"/>
                      <a:pt x="1156" y="22454"/>
                    </a:cubicBezTo>
                    <a:cubicBezTo>
                      <a:pt x="1164" y="22454"/>
                      <a:pt x="1164" y="22374"/>
                      <a:pt x="1159" y="22224"/>
                    </a:cubicBezTo>
                    <a:cubicBezTo>
                      <a:pt x="1148" y="22046"/>
                      <a:pt x="1136" y="21831"/>
                      <a:pt x="1120" y="21570"/>
                    </a:cubicBezTo>
                    <a:cubicBezTo>
                      <a:pt x="1080" y="20965"/>
                      <a:pt x="1027" y="20153"/>
                      <a:pt x="962" y="19166"/>
                    </a:cubicBezTo>
                    <a:cubicBezTo>
                      <a:pt x="836" y="17137"/>
                      <a:pt x="690" y="14331"/>
                      <a:pt x="550" y="11229"/>
                    </a:cubicBezTo>
                    <a:cubicBezTo>
                      <a:pt x="417" y="8146"/>
                      <a:pt x="298" y="5356"/>
                      <a:pt x="209" y="3289"/>
                    </a:cubicBezTo>
                    <a:cubicBezTo>
                      <a:pt x="162" y="2301"/>
                      <a:pt x="124" y="1488"/>
                      <a:pt x="96" y="881"/>
                    </a:cubicBezTo>
                    <a:cubicBezTo>
                      <a:pt x="80" y="621"/>
                      <a:pt x="66" y="406"/>
                      <a:pt x="55" y="228"/>
                    </a:cubicBezTo>
                    <a:cubicBezTo>
                      <a:pt x="43" y="78"/>
                      <a:pt x="33" y="0"/>
                      <a:pt x="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6"/>
              <p:cNvSpPr/>
              <p:nvPr/>
            </p:nvSpPr>
            <p:spPr>
              <a:xfrm>
                <a:off x="6134424" y="4227761"/>
                <a:ext cx="17000" cy="423375"/>
              </a:xfrm>
              <a:custGeom>
                <a:rect b="b" l="l" r="r" t="t"/>
                <a:pathLst>
                  <a:path extrusionOk="0" h="16935" w="680">
                    <a:moveTo>
                      <a:pt x="56" y="1"/>
                    </a:moveTo>
                    <a:cubicBezTo>
                      <a:pt x="39" y="1"/>
                      <a:pt x="24" y="237"/>
                      <a:pt x="14" y="667"/>
                    </a:cubicBezTo>
                    <a:cubicBezTo>
                      <a:pt x="3" y="1095"/>
                      <a:pt x="1" y="1717"/>
                      <a:pt x="12" y="2484"/>
                    </a:cubicBezTo>
                    <a:cubicBezTo>
                      <a:pt x="32" y="4018"/>
                      <a:pt x="111" y="6136"/>
                      <a:pt x="218" y="8473"/>
                    </a:cubicBezTo>
                    <a:cubicBezTo>
                      <a:pt x="326" y="10786"/>
                      <a:pt x="423" y="12879"/>
                      <a:pt x="496" y="14456"/>
                    </a:cubicBezTo>
                    <a:cubicBezTo>
                      <a:pt x="526" y="15185"/>
                      <a:pt x="552" y="15794"/>
                      <a:pt x="572" y="16268"/>
                    </a:cubicBezTo>
                    <a:cubicBezTo>
                      <a:pt x="590" y="16697"/>
                      <a:pt x="607" y="16934"/>
                      <a:pt x="624" y="16934"/>
                    </a:cubicBezTo>
                    <a:cubicBezTo>
                      <a:pt x="640" y="16934"/>
                      <a:pt x="657" y="16696"/>
                      <a:pt x="667" y="16267"/>
                    </a:cubicBezTo>
                    <a:cubicBezTo>
                      <a:pt x="677" y="15838"/>
                      <a:pt x="680" y="15217"/>
                      <a:pt x="668" y="14450"/>
                    </a:cubicBezTo>
                    <a:cubicBezTo>
                      <a:pt x="648" y="12916"/>
                      <a:pt x="569" y="10799"/>
                      <a:pt x="461" y="8462"/>
                    </a:cubicBezTo>
                    <a:cubicBezTo>
                      <a:pt x="355" y="6148"/>
                      <a:pt x="257" y="4055"/>
                      <a:pt x="184" y="2478"/>
                    </a:cubicBezTo>
                    <a:cubicBezTo>
                      <a:pt x="154" y="1749"/>
                      <a:pt x="128" y="1140"/>
                      <a:pt x="108" y="665"/>
                    </a:cubicBezTo>
                    <a:cubicBezTo>
                      <a:pt x="91" y="237"/>
                      <a:pt x="72" y="1"/>
                      <a:pt x="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
              <p:cNvSpPr/>
              <p:nvPr/>
            </p:nvSpPr>
            <p:spPr>
              <a:xfrm>
                <a:off x="7130374" y="4266111"/>
                <a:ext cx="126375" cy="424000"/>
              </a:xfrm>
              <a:custGeom>
                <a:rect b="b" l="l" r="r" t="t"/>
                <a:pathLst>
                  <a:path extrusionOk="0" h="16960" w="5055">
                    <a:moveTo>
                      <a:pt x="252" y="1"/>
                    </a:moveTo>
                    <a:lnTo>
                      <a:pt x="0" y="707"/>
                    </a:lnTo>
                    <a:cubicBezTo>
                      <a:pt x="301" y="5249"/>
                      <a:pt x="602" y="9791"/>
                      <a:pt x="902" y="14333"/>
                    </a:cubicBezTo>
                    <a:cubicBezTo>
                      <a:pt x="968" y="15331"/>
                      <a:pt x="1033" y="16958"/>
                      <a:pt x="1033" y="16958"/>
                    </a:cubicBezTo>
                    <a:cubicBezTo>
                      <a:pt x="1087" y="16959"/>
                      <a:pt x="1140" y="16959"/>
                      <a:pt x="1194" y="16959"/>
                    </a:cubicBezTo>
                    <a:cubicBezTo>
                      <a:pt x="2890" y="16959"/>
                      <a:pt x="4421" y="16583"/>
                      <a:pt x="4732" y="15473"/>
                    </a:cubicBezTo>
                    <a:cubicBezTo>
                      <a:pt x="5054" y="14328"/>
                      <a:pt x="4671" y="13116"/>
                      <a:pt x="4291" y="11990"/>
                    </a:cubicBezTo>
                    <a:cubicBezTo>
                      <a:pt x="2945" y="7994"/>
                      <a:pt x="1598" y="3997"/>
                      <a:pt x="252" y="1"/>
                    </a:cubicBezTo>
                    <a:close/>
                  </a:path>
                </a:pathLst>
              </a:custGeom>
              <a:solidFill>
                <a:srgbClr val="455A64">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6"/>
              <p:cNvSpPr/>
              <p:nvPr/>
            </p:nvSpPr>
            <p:spPr>
              <a:xfrm>
                <a:off x="7271849" y="4263686"/>
                <a:ext cx="168000" cy="163150"/>
              </a:xfrm>
              <a:custGeom>
                <a:rect b="b" l="l" r="r" t="t"/>
                <a:pathLst>
                  <a:path extrusionOk="0" h="6526" w="6720">
                    <a:moveTo>
                      <a:pt x="2853" y="269"/>
                    </a:moveTo>
                    <a:lnTo>
                      <a:pt x="6425" y="2803"/>
                    </a:lnTo>
                    <a:lnTo>
                      <a:pt x="6425" y="2803"/>
                    </a:lnTo>
                    <a:cubicBezTo>
                      <a:pt x="5671" y="3876"/>
                      <a:pt x="5051" y="4784"/>
                      <a:pt x="4608" y="5435"/>
                    </a:cubicBezTo>
                    <a:lnTo>
                      <a:pt x="4079" y="6223"/>
                    </a:lnTo>
                    <a:cubicBezTo>
                      <a:pt x="3957" y="6407"/>
                      <a:pt x="3892" y="6511"/>
                      <a:pt x="3893" y="6524"/>
                    </a:cubicBezTo>
                    <a:lnTo>
                      <a:pt x="3893" y="6524"/>
                    </a:lnTo>
                    <a:cubicBezTo>
                      <a:pt x="3891" y="6512"/>
                      <a:pt x="3796" y="6435"/>
                      <a:pt x="3621" y="6300"/>
                    </a:cubicBezTo>
                    <a:lnTo>
                      <a:pt x="2865" y="5726"/>
                    </a:lnTo>
                    <a:cubicBezTo>
                      <a:pt x="2235" y="5252"/>
                      <a:pt x="1354" y="4595"/>
                      <a:pt x="293" y="3823"/>
                    </a:cubicBezTo>
                    <a:lnTo>
                      <a:pt x="293" y="3823"/>
                    </a:lnTo>
                    <a:lnTo>
                      <a:pt x="1505" y="2147"/>
                    </a:lnTo>
                    <a:lnTo>
                      <a:pt x="2200" y="1181"/>
                    </a:lnTo>
                    <a:lnTo>
                      <a:pt x="2558" y="680"/>
                    </a:lnTo>
                    <a:lnTo>
                      <a:pt x="2741" y="426"/>
                    </a:lnTo>
                    <a:lnTo>
                      <a:pt x="2832" y="299"/>
                    </a:lnTo>
                    <a:lnTo>
                      <a:pt x="2853" y="269"/>
                    </a:lnTo>
                    <a:close/>
                    <a:moveTo>
                      <a:pt x="2899" y="0"/>
                    </a:moveTo>
                    <a:lnTo>
                      <a:pt x="2899" y="0"/>
                    </a:lnTo>
                    <a:cubicBezTo>
                      <a:pt x="2897" y="0"/>
                      <a:pt x="2688" y="36"/>
                      <a:pt x="2689" y="36"/>
                    </a:cubicBezTo>
                    <a:cubicBezTo>
                      <a:pt x="2689" y="36"/>
                      <a:pt x="2700" y="34"/>
                      <a:pt x="2727" y="29"/>
                    </a:cubicBezTo>
                    <a:lnTo>
                      <a:pt x="2727" y="29"/>
                    </a:lnTo>
                    <a:lnTo>
                      <a:pt x="2725" y="31"/>
                    </a:lnTo>
                    <a:lnTo>
                      <a:pt x="2724" y="33"/>
                    </a:lnTo>
                    <a:lnTo>
                      <a:pt x="2721" y="37"/>
                    </a:lnTo>
                    <a:lnTo>
                      <a:pt x="2716" y="45"/>
                    </a:lnTo>
                    <a:lnTo>
                      <a:pt x="2703" y="60"/>
                    </a:lnTo>
                    <a:lnTo>
                      <a:pt x="2680" y="93"/>
                    </a:lnTo>
                    <a:lnTo>
                      <a:pt x="2635" y="157"/>
                    </a:lnTo>
                    <a:lnTo>
                      <a:pt x="2544" y="284"/>
                    </a:lnTo>
                    <a:lnTo>
                      <a:pt x="2363" y="539"/>
                    </a:lnTo>
                    <a:lnTo>
                      <a:pt x="2006" y="1040"/>
                    </a:lnTo>
                    <a:lnTo>
                      <a:pt x="1316" y="2010"/>
                    </a:lnTo>
                    <a:cubicBezTo>
                      <a:pt x="871" y="2640"/>
                      <a:pt x="451" y="3236"/>
                      <a:pt x="62" y="3785"/>
                    </a:cubicBezTo>
                    <a:lnTo>
                      <a:pt x="1" y="3872"/>
                    </a:lnTo>
                    <a:lnTo>
                      <a:pt x="86" y="3932"/>
                    </a:lnTo>
                    <a:cubicBezTo>
                      <a:pt x="1235" y="4740"/>
                      <a:pt x="2196" y="5399"/>
                      <a:pt x="2861" y="5849"/>
                    </a:cubicBezTo>
                    <a:lnTo>
                      <a:pt x="3629" y="6364"/>
                    </a:lnTo>
                    <a:cubicBezTo>
                      <a:pt x="3788" y="6469"/>
                      <a:pt x="3879" y="6526"/>
                      <a:pt x="3892" y="6526"/>
                    </a:cubicBezTo>
                    <a:cubicBezTo>
                      <a:pt x="3893" y="6526"/>
                      <a:pt x="3894" y="6525"/>
                      <a:pt x="3893" y="6524"/>
                    </a:cubicBezTo>
                    <a:lnTo>
                      <a:pt x="3893" y="6524"/>
                    </a:lnTo>
                    <a:cubicBezTo>
                      <a:pt x="3894" y="6525"/>
                      <a:pt x="3894" y="6525"/>
                      <a:pt x="3894" y="6525"/>
                    </a:cubicBezTo>
                    <a:cubicBezTo>
                      <a:pt x="3902" y="6525"/>
                      <a:pt x="3971" y="6442"/>
                      <a:pt x="4092" y="6288"/>
                    </a:cubicBezTo>
                    <a:lnTo>
                      <a:pt x="4653" y="5552"/>
                    </a:lnTo>
                    <a:cubicBezTo>
                      <a:pt x="5136" y="4910"/>
                      <a:pt x="5833" y="3976"/>
                      <a:pt x="6658" y="2840"/>
                    </a:cubicBezTo>
                    <a:lnTo>
                      <a:pt x="6719" y="2754"/>
                    </a:lnTo>
                    <a:lnTo>
                      <a:pt x="6633" y="2693"/>
                    </a:lnTo>
                    <a:cubicBezTo>
                      <a:pt x="5537" y="1904"/>
                      <a:pt x="4259" y="983"/>
                      <a:pt x="2897" y="1"/>
                    </a:cubicBezTo>
                    <a:cubicBezTo>
                      <a:pt x="2899" y="1"/>
                      <a:pt x="2900" y="0"/>
                      <a:pt x="289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6"/>
              <p:cNvSpPr/>
              <p:nvPr/>
            </p:nvSpPr>
            <p:spPr>
              <a:xfrm>
                <a:off x="6873999" y="4031411"/>
                <a:ext cx="167975" cy="163175"/>
              </a:xfrm>
              <a:custGeom>
                <a:rect b="b" l="l" r="r" t="t"/>
                <a:pathLst>
                  <a:path extrusionOk="0" h="6527" w="6719">
                    <a:moveTo>
                      <a:pt x="2853" y="269"/>
                    </a:moveTo>
                    <a:lnTo>
                      <a:pt x="6425" y="2803"/>
                    </a:lnTo>
                    <a:lnTo>
                      <a:pt x="6425" y="2803"/>
                    </a:lnTo>
                    <a:cubicBezTo>
                      <a:pt x="5671" y="3875"/>
                      <a:pt x="5051" y="4784"/>
                      <a:pt x="4608" y="5436"/>
                    </a:cubicBezTo>
                    <a:cubicBezTo>
                      <a:pt x="4397" y="5750"/>
                      <a:pt x="4221" y="6011"/>
                      <a:pt x="4078" y="6223"/>
                    </a:cubicBezTo>
                    <a:cubicBezTo>
                      <a:pt x="3959" y="6404"/>
                      <a:pt x="3895" y="6508"/>
                      <a:pt x="3893" y="6523"/>
                    </a:cubicBezTo>
                    <a:lnTo>
                      <a:pt x="3893" y="6523"/>
                    </a:lnTo>
                    <a:cubicBezTo>
                      <a:pt x="3882" y="6506"/>
                      <a:pt x="3788" y="6429"/>
                      <a:pt x="3621" y="6300"/>
                    </a:cubicBezTo>
                    <a:cubicBezTo>
                      <a:pt x="3417" y="6145"/>
                      <a:pt x="3166" y="5955"/>
                      <a:pt x="2865" y="5727"/>
                    </a:cubicBezTo>
                    <a:cubicBezTo>
                      <a:pt x="2235" y="5253"/>
                      <a:pt x="1353" y="4595"/>
                      <a:pt x="293" y="3823"/>
                    </a:cubicBezTo>
                    <a:lnTo>
                      <a:pt x="293" y="3823"/>
                    </a:lnTo>
                    <a:lnTo>
                      <a:pt x="1505" y="2147"/>
                    </a:lnTo>
                    <a:lnTo>
                      <a:pt x="2200" y="1181"/>
                    </a:lnTo>
                    <a:lnTo>
                      <a:pt x="2559" y="680"/>
                    </a:lnTo>
                    <a:lnTo>
                      <a:pt x="2740" y="426"/>
                    </a:lnTo>
                    <a:lnTo>
                      <a:pt x="2832" y="299"/>
                    </a:lnTo>
                    <a:lnTo>
                      <a:pt x="2853" y="269"/>
                    </a:lnTo>
                    <a:close/>
                    <a:moveTo>
                      <a:pt x="2899" y="1"/>
                    </a:moveTo>
                    <a:cubicBezTo>
                      <a:pt x="2897" y="1"/>
                      <a:pt x="2688" y="36"/>
                      <a:pt x="2688" y="36"/>
                    </a:cubicBezTo>
                    <a:cubicBezTo>
                      <a:pt x="2689" y="36"/>
                      <a:pt x="2699" y="34"/>
                      <a:pt x="2726" y="30"/>
                    </a:cubicBezTo>
                    <a:lnTo>
                      <a:pt x="2726" y="31"/>
                    </a:lnTo>
                    <a:lnTo>
                      <a:pt x="2723" y="33"/>
                    </a:lnTo>
                    <a:lnTo>
                      <a:pt x="2721" y="37"/>
                    </a:lnTo>
                    <a:lnTo>
                      <a:pt x="2716" y="45"/>
                    </a:lnTo>
                    <a:lnTo>
                      <a:pt x="2704" y="62"/>
                    </a:lnTo>
                    <a:lnTo>
                      <a:pt x="2681" y="93"/>
                    </a:lnTo>
                    <a:lnTo>
                      <a:pt x="2636" y="157"/>
                    </a:lnTo>
                    <a:lnTo>
                      <a:pt x="2543" y="286"/>
                    </a:lnTo>
                    <a:lnTo>
                      <a:pt x="2362" y="539"/>
                    </a:lnTo>
                    <a:cubicBezTo>
                      <a:pt x="2242" y="709"/>
                      <a:pt x="2124" y="876"/>
                      <a:pt x="2005" y="1040"/>
                    </a:cubicBezTo>
                    <a:lnTo>
                      <a:pt x="1316" y="2011"/>
                    </a:lnTo>
                    <a:lnTo>
                      <a:pt x="62" y="3785"/>
                    </a:lnTo>
                    <a:lnTo>
                      <a:pt x="1" y="3872"/>
                    </a:lnTo>
                    <a:lnTo>
                      <a:pt x="87" y="3932"/>
                    </a:lnTo>
                    <a:cubicBezTo>
                      <a:pt x="1235" y="4741"/>
                      <a:pt x="2196" y="5399"/>
                      <a:pt x="2861" y="5850"/>
                    </a:cubicBezTo>
                    <a:lnTo>
                      <a:pt x="3628" y="6365"/>
                    </a:lnTo>
                    <a:cubicBezTo>
                      <a:pt x="3789" y="6470"/>
                      <a:pt x="3880" y="6527"/>
                      <a:pt x="3892" y="6527"/>
                    </a:cubicBezTo>
                    <a:cubicBezTo>
                      <a:pt x="3893" y="6527"/>
                      <a:pt x="3894" y="6526"/>
                      <a:pt x="3894" y="6525"/>
                    </a:cubicBezTo>
                    <a:cubicBezTo>
                      <a:pt x="3894" y="6525"/>
                      <a:pt x="3894" y="6525"/>
                      <a:pt x="3894" y="6525"/>
                    </a:cubicBezTo>
                    <a:lnTo>
                      <a:pt x="3894" y="6525"/>
                    </a:lnTo>
                    <a:cubicBezTo>
                      <a:pt x="3894" y="6525"/>
                      <a:pt x="3894" y="6525"/>
                      <a:pt x="3894" y="6525"/>
                    </a:cubicBezTo>
                    <a:cubicBezTo>
                      <a:pt x="3903" y="6525"/>
                      <a:pt x="3971" y="6442"/>
                      <a:pt x="4092" y="6288"/>
                    </a:cubicBezTo>
                    <a:lnTo>
                      <a:pt x="4652" y="5552"/>
                    </a:lnTo>
                    <a:cubicBezTo>
                      <a:pt x="5135" y="4910"/>
                      <a:pt x="5832" y="3976"/>
                      <a:pt x="6657" y="2840"/>
                    </a:cubicBezTo>
                    <a:lnTo>
                      <a:pt x="6718" y="2756"/>
                    </a:lnTo>
                    <a:lnTo>
                      <a:pt x="6633" y="2693"/>
                    </a:lnTo>
                    <a:lnTo>
                      <a:pt x="2896" y="1"/>
                    </a:lnTo>
                    <a:cubicBezTo>
                      <a:pt x="2898" y="1"/>
                      <a:pt x="2899" y="1"/>
                      <a:pt x="2899"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
              <p:cNvSpPr/>
              <p:nvPr/>
            </p:nvSpPr>
            <p:spPr>
              <a:xfrm>
                <a:off x="6290599" y="4084211"/>
                <a:ext cx="167975" cy="163175"/>
              </a:xfrm>
              <a:custGeom>
                <a:rect b="b" l="l" r="r" t="t"/>
                <a:pathLst>
                  <a:path extrusionOk="0" h="6527" w="6719">
                    <a:moveTo>
                      <a:pt x="2898" y="0"/>
                    </a:moveTo>
                    <a:lnTo>
                      <a:pt x="2898" y="0"/>
                    </a:lnTo>
                    <a:cubicBezTo>
                      <a:pt x="2897" y="0"/>
                      <a:pt x="2687" y="36"/>
                      <a:pt x="2688" y="36"/>
                    </a:cubicBezTo>
                    <a:cubicBezTo>
                      <a:pt x="2688" y="36"/>
                      <a:pt x="2699" y="34"/>
                      <a:pt x="2725" y="29"/>
                    </a:cubicBezTo>
                    <a:lnTo>
                      <a:pt x="2725" y="31"/>
                    </a:lnTo>
                    <a:lnTo>
                      <a:pt x="2723" y="33"/>
                    </a:lnTo>
                    <a:lnTo>
                      <a:pt x="2720" y="37"/>
                    </a:lnTo>
                    <a:lnTo>
                      <a:pt x="2715" y="45"/>
                    </a:lnTo>
                    <a:lnTo>
                      <a:pt x="2703" y="61"/>
                    </a:lnTo>
                    <a:lnTo>
                      <a:pt x="2680" y="93"/>
                    </a:lnTo>
                    <a:lnTo>
                      <a:pt x="2635" y="157"/>
                    </a:lnTo>
                    <a:lnTo>
                      <a:pt x="2542" y="285"/>
                    </a:lnTo>
                    <a:lnTo>
                      <a:pt x="2361" y="539"/>
                    </a:lnTo>
                    <a:lnTo>
                      <a:pt x="2004" y="1040"/>
                    </a:lnTo>
                    <a:lnTo>
                      <a:pt x="1315" y="2010"/>
                    </a:lnTo>
                    <a:lnTo>
                      <a:pt x="62" y="3785"/>
                    </a:lnTo>
                    <a:lnTo>
                      <a:pt x="0" y="3872"/>
                    </a:lnTo>
                    <a:lnTo>
                      <a:pt x="86" y="3932"/>
                    </a:lnTo>
                    <a:cubicBezTo>
                      <a:pt x="1234" y="4741"/>
                      <a:pt x="2195" y="5399"/>
                      <a:pt x="2860" y="5849"/>
                    </a:cubicBezTo>
                    <a:lnTo>
                      <a:pt x="3627" y="6365"/>
                    </a:lnTo>
                    <a:cubicBezTo>
                      <a:pt x="3788" y="6470"/>
                      <a:pt x="3879" y="6526"/>
                      <a:pt x="3891" y="6526"/>
                    </a:cubicBezTo>
                    <a:cubicBezTo>
                      <a:pt x="3893" y="6526"/>
                      <a:pt x="3893" y="6526"/>
                      <a:pt x="3893" y="6525"/>
                    </a:cubicBezTo>
                    <a:cubicBezTo>
                      <a:pt x="3892" y="6514"/>
                      <a:pt x="3796" y="6436"/>
                      <a:pt x="3620" y="6300"/>
                    </a:cubicBezTo>
                    <a:lnTo>
                      <a:pt x="2864" y="5726"/>
                    </a:lnTo>
                    <a:cubicBezTo>
                      <a:pt x="2234" y="5252"/>
                      <a:pt x="1353" y="4595"/>
                      <a:pt x="293" y="3823"/>
                    </a:cubicBezTo>
                    <a:lnTo>
                      <a:pt x="293" y="3823"/>
                    </a:lnTo>
                    <a:lnTo>
                      <a:pt x="1504" y="2148"/>
                    </a:lnTo>
                    <a:lnTo>
                      <a:pt x="2200" y="1181"/>
                    </a:lnTo>
                    <a:lnTo>
                      <a:pt x="2558" y="680"/>
                    </a:lnTo>
                    <a:lnTo>
                      <a:pt x="2740" y="426"/>
                    </a:lnTo>
                    <a:lnTo>
                      <a:pt x="2831" y="299"/>
                    </a:lnTo>
                    <a:lnTo>
                      <a:pt x="2853" y="269"/>
                    </a:lnTo>
                    <a:lnTo>
                      <a:pt x="2853" y="269"/>
                    </a:lnTo>
                    <a:lnTo>
                      <a:pt x="6424" y="2802"/>
                    </a:lnTo>
                    <a:lnTo>
                      <a:pt x="6424" y="2802"/>
                    </a:lnTo>
                    <a:cubicBezTo>
                      <a:pt x="5670" y="3875"/>
                      <a:pt x="5050" y="4783"/>
                      <a:pt x="4607" y="5436"/>
                    </a:cubicBezTo>
                    <a:cubicBezTo>
                      <a:pt x="4396" y="5749"/>
                      <a:pt x="4220" y="6011"/>
                      <a:pt x="4078" y="6223"/>
                    </a:cubicBezTo>
                    <a:cubicBezTo>
                      <a:pt x="3955" y="6409"/>
                      <a:pt x="3891" y="6513"/>
                      <a:pt x="3893" y="6524"/>
                    </a:cubicBezTo>
                    <a:cubicBezTo>
                      <a:pt x="3893" y="6525"/>
                      <a:pt x="3893" y="6525"/>
                      <a:pt x="3894" y="6525"/>
                    </a:cubicBezTo>
                    <a:cubicBezTo>
                      <a:pt x="3902" y="6525"/>
                      <a:pt x="3971" y="6442"/>
                      <a:pt x="4092" y="6288"/>
                    </a:cubicBezTo>
                    <a:lnTo>
                      <a:pt x="4652" y="5552"/>
                    </a:lnTo>
                    <a:cubicBezTo>
                      <a:pt x="5134" y="4910"/>
                      <a:pt x="5832" y="3976"/>
                      <a:pt x="6657" y="2840"/>
                    </a:cubicBezTo>
                    <a:lnTo>
                      <a:pt x="6719" y="2755"/>
                    </a:lnTo>
                    <a:lnTo>
                      <a:pt x="6632" y="2693"/>
                    </a:lnTo>
                    <a:lnTo>
                      <a:pt x="2895" y="1"/>
                    </a:lnTo>
                    <a:cubicBezTo>
                      <a:pt x="2897" y="1"/>
                      <a:pt x="2898" y="0"/>
                      <a:pt x="2898"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6"/>
              <p:cNvSpPr/>
              <p:nvPr/>
            </p:nvSpPr>
            <p:spPr>
              <a:xfrm>
                <a:off x="6346549" y="4506086"/>
                <a:ext cx="167950" cy="163150"/>
              </a:xfrm>
              <a:custGeom>
                <a:rect b="b" l="l" r="r" t="t"/>
                <a:pathLst>
                  <a:path extrusionOk="0" h="6526" w="6718">
                    <a:moveTo>
                      <a:pt x="2852" y="269"/>
                    </a:moveTo>
                    <a:lnTo>
                      <a:pt x="6423" y="2803"/>
                    </a:lnTo>
                    <a:lnTo>
                      <a:pt x="6423" y="2803"/>
                    </a:lnTo>
                    <a:cubicBezTo>
                      <a:pt x="5669" y="3876"/>
                      <a:pt x="5049" y="4784"/>
                      <a:pt x="4606" y="5435"/>
                    </a:cubicBezTo>
                    <a:lnTo>
                      <a:pt x="4076" y="6223"/>
                    </a:lnTo>
                    <a:cubicBezTo>
                      <a:pt x="3960" y="6400"/>
                      <a:pt x="3895" y="6503"/>
                      <a:pt x="3892" y="6522"/>
                    </a:cubicBezTo>
                    <a:lnTo>
                      <a:pt x="3892" y="6522"/>
                    </a:lnTo>
                    <a:cubicBezTo>
                      <a:pt x="3881" y="6505"/>
                      <a:pt x="3786" y="6430"/>
                      <a:pt x="3619" y="6300"/>
                    </a:cubicBezTo>
                    <a:lnTo>
                      <a:pt x="2864" y="5727"/>
                    </a:lnTo>
                    <a:cubicBezTo>
                      <a:pt x="2234" y="5252"/>
                      <a:pt x="1353" y="4595"/>
                      <a:pt x="292" y="3823"/>
                    </a:cubicBezTo>
                    <a:lnTo>
                      <a:pt x="292" y="3823"/>
                    </a:lnTo>
                    <a:cubicBezTo>
                      <a:pt x="669" y="3301"/>
                      <a:pt x="1076" y="2740"/>
                      <a:pt x="1504" y="2147"/>
                    </a:cubicBezTo>
                    <a:lnTo>
                      <a:pt x="2199" y="1181"/>
                    </a:lnTo>
                    <a:lnTo>
                      <a:pt x="2558" y="680"/>
                    </a:lnTo>
                    <a:lnTo>
                      <a:pt x="2739" y="426"/>
                    </a:lnTo>
                    <a:lnTo>
                      <a:pt x="2830" y="299"/>
                    </a:lnTo>
                    <a:lnTo>
                      <a:pt x="2852" y="269"/>
                    </a:lnTo>
                    <a:close/>
                    <a:moveTo>
                      <a:pt x="2898" y="1"/>
                    </a:moveTo>
                    <a:lnTo>
                      <a:pt x="2898" y="1"/>
                    </a:lnTo>
                    <a:cubicBezTo>
                      <a:pt x="2896" y="1"/>
                      <a:pt x="2686" y="36"/>
                      <a:pt x="2687" y="36"/>
                    </a:cubicBezTo>
                    <a:cubicBezTo>
                      <a:pt x="2688" y="36"/>
                      <a:pt x="2698" y="34"/>
                      <a:pt x="2725" y="30"/>
                    </a:cubicBezTo>
                    <a:lnTo>
                      <a:pt x="2725" y="30"/>
                    </a:lnTo>
                    <a:lnTo>
                      <a:pt x="2724" y="31"/>
                    </a:lnTo>
                    <a:lnTo>
                      <a:pt x="2723" y="33"/>
                    </a:lnTo>
                    <a:lnTo>
                      <a:pt x="2719" y="37"/>
                    </a:lnTo>
                    <a:lnTo>
                      <a:pt x="2714" y="45"/>
                    </a:lnTo>
                    <a:lnTo>
                      <a:pt x="2703" y="60"/>
                    </a:lnTo>
                    <a:lnTo>
                      <a:pt x="2680" y="93"/>
                    </a:lnTo>
                    <a:lnTo>
                      <a:pt x="2634" y="157"/>
                    </a:lnTo>
                    <a:lnTo>
                      <a:pt x="2543" y="285"/>
                    </a:lnTo>
                    <a:lnTo>
                      <a:pt x="2361" y="539"/>
                    </a:lnTo>
                    <a:lnTo>
                      <a:pt x="2004" y="1040"/>
                    </a:lnTo>
                    <a:lnTo>
                      <a:pt x="1314" y="2011"/>
                    </a:lnTo>
                    <a:lnTo>
                      <a:pt x="61" y="3785"/>
                    </a:lnTo>
                    <a:lnTo>
                      <a:pt x="0" y="3872"/>
                    </a:lnTo>
                    <a:lnTo>
                      <a:pt x="85" y="3932"/>
                    </a:lnTo>
                    <a:cubicBezTo>
                      <a:pt x="1234" y="4740"/>
                      <a:pt x="2195" y="5399"/>
                      <a:pt x="2859" y="5850"/>
                    </a:cubicBezTo>
                    <a:lnTo>
                      <a:pt x="3627" y="6364"/>
                    </a:lnTo>
                    <a:cubicBezTo>
                      <a:pt x="3787" y="6469"/>
                      <a:pt x="3877" y="6526"/>
                      <a:pt x="3891" y="6526"/>
                    </a:cubicBezTo>
                    <a:cubicBezTo>
                      <a:pt x="3892" y="6526"/>
                      <a:pt x="3893" y="6525"/>
                      <a:pt x="3893" y="6525"/>
                    </a:cubicBezTo>
                    <a:lnTo>
                      <a:pt x="3893" y="6525"/>
                    </a:lnTo>
                    <a:cubicBezTo>
                      <a:pt x="3902" y="6523"/>
                      <a:pt x="3970" y="6441"/>
                      <a:pt x="4092" y="6288"/>
                    </a:cubicBezTo>
                    <a:lnTo>
                      <a:pt x="4651" y="5552"/>
                    </a:lnTo>
                    <a:cubicBezTo>
                      <a:pt x="5134" y="4910"/>
                      <a:pt x="5831" y="3976"/>
                      <a:pt x="6656" y="2840"/>
                    </a:cubicBezTo>
                    <a:lnTo>
                      <a:pt x="6718" y="2754"/>
                    </a:lnTo>
                    <a:lnTo>
                      <a:pt x="6632" y="2693"/>
                    </a:lnTo>
                    <a:lnTo>
                      <a:pt x="2895" y="1"/>
                    </a:lnTo>
                    <a:cubicBezTo>
                      <a:pt x="2897" y="1"/>
                      <a:pt x="2898" y="1"/>
                      <a:pt x="289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6"/>
              <p:cNvSpPr/>
              <p:nvPr/>
            </p:nvSpPr>
            <p:spPr>
              <a:xfrm>
                <a:off x="5840499" y="4155536"/>
                <a:ext cx="167950" cy="163150"/>
              </a:xfrm>
              <a:custGeom>
                <a:rect b="b" l="l" r="r" t="t"/>
                <a:pathLst>
                  <a:path extrusionOk="0" h="6526" w="6718">
                    <a:moveTo>
                      <a:pt x="2754" y="198"/>
                    </a:moveTo>
                    <a:lnTo>
                      <a:pt x="2754" y="198"/>
                    </a:lnTo>
                    <a:lnTo>
                      <a:pt x="2754" y="198"/>
                    </a:lnTo>
                    <a:cubicBezTo>
                      <a:pt x="2752" y="198"/>
                      <a:pt x="2751" y="198"/>
                      <a:pt x="2751" y="198"/>
                    </a:cubicBezTo>
                    <a:cubicBezTo>
                      <a:pt x="2751" y="198"/>
                      <a:pt x="2752" y="198"/>
                      <a:pt x="2754" y="198"/>
                    </a:cubicBezTo>
                    <a:close/>
                    <a:moveTo>
                      <a:pt x="2898" y="1"/>
                    </a:moveTo>
                    <a:cubicBezTo>
                      <a:pt x="2896" y="1"/>
                      <a:pt x="2685" y="36"/>
                      <a:pt x="2688" y="36"/>
                    </a:cubicBezTo>
                    <a:cubicBezTo>
                      <a:pt x="2688" y="36"/>
                      <a:pt x="2699" y="34"/>
                      <a:pt x="2725" y="30"/>
                    </a:cubicBezTo>
                    <a:lnTo>
                      <a:pt x="2725" y="31"/>
                    </a:lnTo>
                    <a:lnTo>
                      <a:pt x="2724" y="32"/>
                    </a:lnTo>
                    <a:lnTo>
                      <a:pt x="2721" y="36"/>
                    </a:lnTo>
                    <a:lnTo>
                      <a:pt x="2715" y="45"/>
                    </a:lnTo>
                    <a:lnTo>
                      <a:pt x="2703" y="61"/>
                    </a:lnTo>
                    <a:lnTo>
                      <a:pt x="2680" y="92"/>
                    </a:lnTo>
                    <a:lnTo>
                      <a:pt x="2635" y="157"/>
                    </a:lnTo>
                    <a:lnTo>
                      <a:pt x="2543" y="285"/>
                    </a:lnTo>
                    <a:lnTo>
                      <a:pt x="2362" y="540"/>
                    </a:lnTo>
                    <a:lnTo>
                      <a:pt x="2004" y="1041"/>
                    </a:lnTo>
                    <a:lnTo>
                      <a:pt x="1316" y="2011"/>
                    </a:lnTo>
                    <a:cubicBezTo>
                      <a:pt x="871" y="2640"/>
                      <a:pt x="450" y="3236"/>
                      <a:pt x="62" y="3785"/>
                    </a:cubicBezTo>
                    <a:lnTo>
                      <a:pt x="0" y="3871"/>
                    </a:lnTo>
                    <a:lnTo>
                      <a:pt x="86" y="3931"/>
                    </a:lnTo>
                    <a:cubicBezTo>
                      <a:pt x="1234" y="4740"/>
                      <a:pt x="2196" y="5398"/>
                      <a:pt x="2860" y="5849"/>
                    </a:cubicBezTo>
                    <a:lnTo>
                      <a:pt x="3627" y="6364"/>
                    </a:lnTo>
                    <a:cubicBezTo>
                      <a:pt x="3789" y="6470"/>
                      <a:pt x="3880" y="6526"/>
                      <a:pt x="3892" y="6526"/>
                    </a:cubicBezTo>
                    <a:cubicBezTo>
                      <a:pt x="3893" y="6526"/>
                      <a:pt x="3893" y="6525"/>
                      <a:pt x="3893" y="6524"/>
                    </a:cubicBezTo>
                    <a:cubicBezTo>
                      <a:pt x="3892" y="6513"/>
                      <a:pt x="3796" y="6435"/>
                      <a:pt x="3621" y="6299"/>
                    </a:cubicBezTo>
                    <a:lnTo>
                      <a:pt x="2865" y="5727"/>
                    </a:lnTo>
                    <a:cubicBezTo>
                      <a:pt x="2235" y="5253"/>
                      <a:pt x="1353" y="4594"/>
                      <a:pt x="293" y="3823"/>
                    </a:cubicBezTo>
                    <a:lnTo>
                      <a:pt x="293" y="3823"/>
                    </a:lnTo>
                    <a:cubicBezTo>
                      <a:pt x="669" y="3302"/>
                      <a:pt x="1076" y="2739"/>
                      <a:pt x="1505" y="2147"/>
                    </a:cubicBezTo>
                    <a:lnTo>
                      <a:pt x="2200" y="1180"/>
                    </a:lnTo>
                    <a:cubicBezTo>
                      <a:pt x="2319" y="1015"/>
                      <a:pt x="2437" y="848"/>
                      <a:pt x="2558" y="680"/>
                    </a:cubicBezTo>
                    <a:lnTo>
                      <a:pt x="2741" y="426"/>
                    </a:lnTo>
                    <a:lnTo>
                      <a:pt x="2832" y="298"/>
                    </a:lnTo>
                    <a:lnTo>
                      <a:pt x="2853" y="268"/>
                    </a:lnTo>
                    <a:lnTo>
                      <a:pt x="6425" y="2802"/>
                    </a:lnTo>
                    <a:lnTo>
                      <a:pt x="6425" y="2802"/>
                    </a:lnTo>
                    <a:cubicBezTo>
                      <a:pt x="5671" y="3874"/>
                      <a:pt x="5050" y="4783"/>
                      <a:pt x="4607" y="5435"/>
                    </a:cubicBezTo>
                    <a:lnTo>
                      <a:pt x="4079" y="6222"/>
                    </a:lnTo>
                    <a:cubicBezTo>
                      <a:pt x="3956" y="6408"/>
                      <a:pt x="3891" y="6512"/>
                      <a:pt x="3893" y="6523"/>
                    </a:cubicBezTo>
                    <a:cubicBezTo>
                      <a:pt x="3893" y="6524"/>
                      <a:pt x="3894" y="6524"/>
                      <a:pt x="3894" y="6524"/>
                    </a:cubicBezTo>
                    <a:cubicBezTo>
                      <a:pt x="3903" y="6524"/>
                      <a:pt x="3971" y="6442"/>
                      <a:pt x="4092" y="6287"/>
                    </a:cubicBezTo>
                    <a:lnTo>
                      <a:pt x="4652" y="5552"/>
                    </a:lnTo>
                    <a:cubicBezTo>
                      <a:pt x="5135" y="4910"/>
                      <a:pt x="5831" y="3976"/>
                      <a:pt x="6656" y="2839"/>
                    </a:cubicBezTo>
                    <a:lnTo>
                      <a:pt x="6718" y="2755"/>
                    </a:lnTo>
                    <a:lnTo>
                      <a:pt x="6632" y="2693"/>
                    </a:lnTo>
                    <a:lnTo>
                      <a:pt x="2896" y="1"/>
                    </a:lnTo>
                    <a:cubicBezTo>
                      <a:pt x="2897" y="1"/>
                      <a:pt x="2898" y="1"/>
                      <a:pt x="289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6"/>
              <p:cNvSpPr/>
              <p:nvPr/>
            </p:nvSpPr>
            <p:spPr>
              <a:xfrm>
                <a:off x="6679724" y="4276061"/>
                <a:ext cx="97650" cy="92850"/>
              </a:xfrm>
              <a:custGeom>
                <a:rect b="b" l="l" r="r" t="t"/>
                <a:pathLst>
                  <a:path extrusionOk="0" h="3714" w="3906">
                    <a:moveTo>
                      <a:pt x="1680" y="269"/>
                    </a:moveTo>
                    <a:lnTo>
                      <a:pt x="3611" y="1631"/>
                    </a:lnTo>
                    <a:lnTo>
                      <a:pt x="3611" y="1631"/>
                    </a:lnTo>
                    <a:cubicBezTo>
                      <a:pt x="3209" y="2213"/>
                      <a:pt x="2881" y="2710"/>
                      <a:pt x="2643" y="3075"/>
                    </a:cubicBezTo>
                    <a:cubicBezTo>
                      <a:pt x="2404" y="3443"/>
                      <a:pt x="2259" y="3672"/>
                      <a:pt x="2252" y="3708"/>
                    </a:cubicBezTo>
                    <a:lnTo>
                      <a:pt x="2252" y="3708"/>
                    </a:lnTo>
                    <a:cubicBezTo>
                      <a:pt x="2237" y="3679"/>
                      <a:pt x="2025" y="3509"/>
                      <a:pt x="1676" y="3236"/>
                    </a:cubicBezTo>
                    <a:cubicBezTo>
                      <a:pt x="1333" y="2967"/>
                      <a:pt x="862" y="2604"/>
                      <a:pt x="293" y="2183"/>
                    </a:cubicBezTo>
                    <a:lnTo>
                      <a:pt x="293" y="2183"/>
                    </a:lnTo>
                    <a:lnTo>
                      <a:pt x="952" y="1280"/>
                    </a:lnTo>
                    <a:cubicBezTo>
                      <a:pt x="1080" y="1103"/>
                      <a:pt x="1210" y="923"/>
                      <a:pt x="1343" y="738"/>
                    </a:cubicBezTo>
                    <a:lnTo>
                      <a:pt x="1545" y="457"/>
                    </a:lnTo>
                    <a:lnTo>
                      <a:pt x="1648" y="315"/>
                    </a:lnTo>
                    <a:lnTo>
                      <a:pt x="1680" y="269"/>
                    </a:lnTo>
                    <a:close/>
                    <a:moveTo>
                      <a:pt x="1725" y="1"/>
                    </a:moveTo>
                    <a:cubicBezTo>
                      <a:pt x="1723" y="1"/>
                      <a:pt x="1514" y="36"/>
                      <a:pt x="1515" y="36"/>
                    </a:cubicBezTo>
                    <a:cubicBezTo>
                      <a:pt x="1516" y="36"/>
                      <a:pt x="1527" y="34"/>
                      <a:pt x="1553" y="30"/>
                    </a:cubicBezTo>
                    <a:lnTo>
                      <a:pt x="1553" y="30"/>
                    </a:lnTo>
                    <a:lnTo>
                      <a:pt x="1552" y="31"/>
                    </a:lnTo>
                    <a:lnTo>
                      <a:pt x="1550" y="33"/>
                    </a:lnTo>
                    <a:lnTo>
                      <a:pt x="1548" y="38"/>
                    </a:lnTo>
                    <a:lnTo>
                      <a:pt x="1541" y="48"/>
                    </a:lnTo>
                    <a:lnTo>
                      <a:pt x="1528" y="65"/>
                    </a:lnTo>
                    <a:lnTo>
                      <a:pt x="1503" y="101"/>
                    </a:lnTo>
                    <a:lnTo>
                      <a:pt x="1451" y="173"/>
                    </a:lnTo>
                    <a:lnTo>
                      <a:pt x="1349" y="316"/>
                    </a:lnTo>
                    <a:lnTo>
                      <a:pt x="1149" y="598"/>
                    </a:lnTo>
                    <a:lnTo>
                      <a:pt x="762" y="1144"/>
                    </a:lnTo>
                    <a:lnTo>
                      <a:pt x="61" y="2145"/>
                    </a:lnTo>
                    <a:lnTo>
                      <a:pt x="1" y="2232"/>
                    </a:lnTo>
                    <a:lnTo>
                      <a:pt x="85" y="2291"/>
                    </a:lnTo>
                    <a:cubicBezTo>
                      <a:pt x="742" y="2748"/>
                      <a:pt x="1293" y="3113"/>
                      <a:pt x="1671" y="3358"/>
                    </a:cubicBezTo>
                    <a:cubicBezTo>
                      <a:pt x="2020" y="3585"/>
                      <a:pt x="2224" y="3713"/>
                      <a:pt x="2250" y="3713"/>
                    </a:cubicBezTo>
                    <a:cubicBezTo>
                      <a:pt x="2251" y="3713"/>
                      <a:pt x="2252" y="3713"/>
                      <a:pt x="2252" y="3713"/>
                    </a:cubicBezTo>
                    <a:lnTo>
                      <a:pt x="2252" y="3713"/>
                    </a:lnTo>
                    <a:cubicBezTo>
                      <a:pt x="2253" y="3713"/>
                      <a:pt x="2253" y="3713"/>
                      <a:pt x="2253" y="3713"/>
                    </a:cubicBezTo>
                    <a:cubicBezTo>
                      <a:pt x="2271" y="3713"/>
                      <a:pt x="2426" y="3526"/>
                      <a:pt x="2689" y="3190"/>
                    </a:cubicBezTo>
                    <a:cubicBezTo>
                      <a:pt x="2966" y="2835"/>
                      <a:pt x="3370" y="2311"/>
                      <a:pt x="3843" y="1667"/>
                    </a:cubicBezTo>
                    <a:lnTo>
                      <a:pt x="3905" y="1582"/>
                    </a:lnTo>
                    <a:lnTo>
                      <a:pt x="3819" y="1520"/>
                    </a:lnTo>
                    <a:lnTo>
                      <a:pt x="1722" y="1"/>
                    </a:lnTo>
                    <a:cubicBezTo>
                      <a:pt x="1724" y="1"/>
                      <a:pt x="1725" y="1"/>
                      <a:pt x="172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6"/>
              <p:cNvSpPr/>
              <p:nvPr/>
            </p:nvSpPr>
            <p:spPr>
              <a:xfrm>
                <a:off x="7181424" y="4039086"/>
                <a:ext cx="97625" cy="92825"/>
              </a:xfrm>
              <a:custGeom>
                <a:rect b="b" l="l" r="r" t="t"/>
                <a:pathLst>
                  <a:path extrusionOk="0" h="3713" w="3905">
                    <a:moveTo>
                      <a:pt x="1680" y="268"/>
                    </a:moveTo>
                    <a:lnTo>
                      <a:pt x="3612" y="1630"/>
                    </a:lnTo>
                    <a:lnTo>
                      <a:pt x="3612" y="1630"/>
                    </a:lnTo>
                    <a:cubicBezTo>
                      <a:pt x="3210" y="2211"/>
                      <a:pt x="2881" y="2709"/>
                      <a:pt x="2644" y="3074"/>
                    </a:cubicBezTo>
                    <a:cubicBezTo>
                      <a:pt x="2402" y="3445"/>
                      <a:pt x="2257" y="3674"/>
                      <a:pt x="2252" y="3707"/>
                    </a:cubicBezTo>
                    <a:lnTo>
                      <a:pt x="2252" y="3707"/>
                    </a:lnTo>
                    <a:cubicBezTo>
                      <a:pt x="2235" y="3677"/>
                      <a:pt x="2025" y="3507"/>
                      <a:pt x="1676" y="3234"/>
                    </a:cubicBezTo>
                    <a:cubicBezTo>
                      <a:pt x="1333" y="2966"/>
                      <a:pt x="862" y="2601"/>
                      <a:pt x="293" y="2182"/>
                    </a:cubicBezTo>
                    <a:lnTo>
                      <a:pt x="293" y="2182"/>
                    </a:lnTo>
                    <a:lnTo>
                      <a:pt x="952" y="1280"/>
                    </a:lnTo>
                    <a:lnTo>
                      <a:pt x="1344" y="737"/>
                    </a:lnTo>
                    <a:lnTo>
                      <a:pt x="1547" y="456"/>
                    </a:lnTo>
                    <a:lnTo>
                      <a:pt x="1649" y="313"/>
                    </a:lnTo>
                    <a:lnTo>
                      <a:pt x="1680" y="268"/>
                    </a:lnTo>
                    <a:close/>
                    <a:moveTo>
                      <a:pt x="1725" y="0"/>
                    </a:moveTo>
                    <a:cubicBezTo>
                      <a:pt x="1723" y="0"/>
                      <a:pt x="1514" y="35"/>
                      <a:pt x="1515" y="35"/>
                    </a:cubicBezTo>
                    <a:cubicBezTo>
                      <a:pt x="1515" y="35"/>
                      <a:pt x="1526" y="34"/>
                      <a:pt x="1552" y="29"/>
                    </a:cubicBezTo>
                    <a:lnTo>
                      <a:pt x="1552" y="30"/>
                    </a:lnTo>
                    <a:lnTo>
                      <a:pt x="1551" y="33"/>
                    </a:lnTo>
                    <a:lnTo>
                      <a:pt x="1548" y="37"/>
                    </a:lnTo>
                    <a:lnTo>
                      <a:pt x="1541" y="46"/>
                    </a:lnTo>
                    <a:lnTo>
                      <a:pt x="1528" y="64"/>
                    </a:lnTo>
                    <a:lnTo>
                      <a:pt x="1503" y="100"/>
                    </a:lnTo>
                    <a:lnTo>
                      <a:pt x="1451" y="172"/>
                    </a:lnTo>
                    <a:lnTo>
                      <a:pt x="1349" y="315"/>
                    </a:lnTo>
                    <a:lnTo>
                      <a:pt x="1149" y="597"/>
                    </a:lnTo>
                    <a:lnTo>
                      <a:pt x="762" y="1143"/>
                    </a:lnTo>
                    <a:lnTo>
                      <a:pt x="62" y="2143"/>
                    </a:lnTo>
                    <a:lnTo>
                      <a:pt x="1" y="2231"/>
                    </a:lnTo>
                    <a:lnTo>
                      <a:pt x="86" y="2290"/>
                    </a:lnTo>
                    <a:cubicBezTo>
                      <a:pt x="742" y="2746"/>
                      <a:pt x="1293" y="3112"/>
                      <a:pt x="1672" y="3357"/>
                    </a:cubicBezTo>
                    <a:cubicBezTo>
                      <a:pt x="2022" y="3584"/>
                      <a:pt x="2226" y="3712"/>
                      <a:pt x="2251" y="3712"/>
                    </a:cubicBezTo>
                    <a:cubicBezTo>
                      <a:pt x="2252" y="3712"/>
                      <a:pt x="2253" y="3712"/>
                      <a:pt x="2253" y="3711"/>
                    </a:cubicBezTo>
                    <a:lnTo>
                      <a:pt x="2253" y="3711"/>
                    </a:lnTo>
                    <a:cubicBezTo>
                      <a:pt x="2253" y="3712"/>
                      <a:pt x="2253" y="3712"/>
                      <a:pt x="2254" y="3712"/>
                    </a:cubicBezTo>
                    <a:cubicBezTo>
                      <a:pt x="2273" y="3712"/>
                      <a:pt x="2427" y="3524"/>
                      <a:pt x="2689" y="3188"/>
                    </a:cubicBezTo>
                    <a:cubicBezTo>
                      <a:pt x="2966" y="2834"/>
                      <a:pt x="3369" y="2310"/>
                      <a:pt x="3843" y="1665"/>
                    </a:cubicBezTo>
                    <a:lnTo>
                      <a:pt x="3904" y="1582"/>
                    </a:lnTo>
                    <a:lnTo>
                      <a:pt x="3819" y="1519"/>
                    </a:lnTo>
                    <a:lnTo>
                      <a:pt x="1722" y="1"/>
                    </a:lnTo>
                    <a:cubicBezTo>
                      <a:pt x="1724" y="0"/>
                      <a:pt x="1725" y="0"/>
                      <a:pt x="1725"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6"/>
              <p:cNvSpPr/>
              <p:nvPr/>
            </p:nvSpPr>
            <p:spPr>
              <a:xfrm>
                <a:off x="5984049" y="3961636"/>
                <a:ext cx="97650" cy="92850"/>
              </a:xfrm>
              <a:custGeom>
                <a:rect b="b" l="l" r="r" t="t"/>
                <a:pathLst>
                  <a:path extrusionOk="0" h="3714" w="3906">
                    <a:moveTo>
                      <a:pt x="1580" y="198"/>
                    </a:moveTo>
                    <a:lnTo>
                      <a:pt x="1580" y="198"/>
                    </a:lnTo>
                    <a:lnTo>
                      <a:pt x="1580" y="198"/>
                    </a:lnTo>
                    <a:cubicBezTo>
                      <a:pt x="1579" y="198"/>
                      <a:pt x="1578" y="199"/>
                      <a:pt x="1578" y="199"/>
                    </a:cubicBezTo>
                    <a:cubicBezTo>
                      <a:pt x="1578" y="199"/>
                      <a:pt x="1578" y="198"/>
                      <a:pt x="1580" y="198"/>
                    </a:cubicBezTo>
                    <a:close/>
                    <a:moveTo>
                      <a:pt x="1680" y="268"/>
                    </a:moveTo>
                    <a:lnTo>
                      <a:pt x="3611" y="1631"/>
                    </a:lnTo>
                    <a:lnTo>
                      <a:pt x="3611" y="1631"/>
                    </a:lnTo>
                    <a:cubicBezTo>
                      <a:pt x="3209" y="2212"/>
                      <a:pt x="2880" y="2709"/>
                      <a:pt x="2644" y="3074"/>
                    </a:cubicBezTo>
                    <a:cubicBezTo>
                      <a:pt x="2402" y="3446"/>
                      <a:pt x="2257" y="3675"/>
                      <a:pt x="2252" y="3708"/>
                    </a:cubicBezTo>
                    <a:lnTo>
                      <a:pt x="2252" y="3708"/>
                    </a:lnTo>
                    <a:cubicBezTo>
                      <a:pt x="2235" y="3678"/>
                      <a:pt x="2024" y="3507"/>
                      <a:pt x="1676" y="3235"/>
                    </a:cubicBezTo>
                    <a:cubicBezTo>
                      <a:pt x="1332" y="2967"/>
                      <a:pt x="861" y="2602"/>
                      <a:pt x="293" y="2182"/>
                    </a:cubicBezTo>
                    <a:lnTo>
                      <a:pt x="293" y="2182"/>
                    </a:lnTo>
                    <a:cubicBezTo>
                      <a:pt x="501" y="1898"/>
                      <a:pt x="721" y="1596"/>
                      <a:pt x="952" y="1280"/>
                    </a:cubicBezTo>
                    <a:lnTo>
                      <a:pt x="1343" y="738"/>
                    </a:lnTo>
                    <a:lnTo>
                      <a:pt x="1545" y="456"/>
                    </a:lnTo>
                    <a:lnTo>
                      <a:pt x="1647" y="313"/>
                    </a:lnTo>
                    <a:lnTo>
                      <a:pt x="1680" y="268"/>
                    </a:lnTo>
                    <a:close/>
                    <a:moveTo>
                      <a:pt x="1726" y="1"/>
                    </a:moveTo>
                    <a:cubicBezTo>
                      <a:pt x="1723" y="1"/>
                      <a:pt x="1512" y="36"/>
                      <a:pt x="1515" y="36"/>
                    </a:cubicBezTo>
                    <a:cubicBezTo>
                      <a:pt x="1516" y="36"/>
                      <a:pt x="1527" y="34"/>
                      <a:pt x="1553" y="30"/>
                    </a:cubicBezTo>
                    <a:lnTo>
                      <a:pt x="1553" y="30"/>
                    </a:lnTo>
                    <a:lnTo>
                      <a:pt x="1552" y="31"/>
                    </a:lnTo>
                    <a:lnTo>
                      <a:pt x="1551" y="33"/>
                    </a:lnTo>
                    <a:lnTo>
                      <a:pt x="1547" y="38"/>
                    </a:lnTo>
                    <a:lnTo>
                      <a:pt x="1541" y="46"/>
                    </a:lnTo>
                    <a:lnTo>
                      <a:pt x="1528" y="65"/>
                    </a:lnTo>
                    <a:lnTo>
                      <a:pt x="1502" y="100"/>
                    </a:lnTo>
                    <a:lnTo>
                      <a:pt x="1451" y="173"/>
                    </a:lnTo>
                    <a:lnTo>
                      <a:pt x="1348" y="316"/>
                    </a:lnTo>
                    <a:lnTo>
                      <a:pt x="1148" y="598"/>
                    </a:lnTo>
                    <a:lnTo>
                      <a:pt x="762" y="1144"/>
                    </a:lnTo>
                    <a:lnTo>
                      <a:pt x="61" y="2144"/>
                    </a:lnTo>
                    <a:lnTo>
                      <a:pt x="0" y="2231"/>
                    </a:lnTo>
                    <a:lnTo>
                      <a:pt x="86" y="2291"/>
                    </a:lnTo>
                    <a:cubicBezTo>
                      <a:pt x="742" y="2747"/>
                      <a:pt x="1292" y="3112"/>
                      <a:pt x="1670" y="3358"/>
                    </a:cubicBezTo>
                    <a:cubicBezTo>
                      <a:pt x="2021" y="3585"/>
                      <a:pt x="2226" y="3713"/>
                      <a:pt x="2250" y="3713"/>
                    </a:cubicBezTo>
                    <a:cubicBezTo>
                      <a:pt x="2251" y="3713"/>
                      <a:pt x="2252" y="3713"/>
                      <a:pt x="2253" y="3712"/>
                    </a:cubicBezTo>
                    <a:lnTo>
                      <a:pt x="2253" y="3712"/>
                    </a:lnTo>
                    <a:cubicBezTo>
                      <a:pt x="2253" y="3712"/>
                      <a:pt x="2253" y="3712"/>
                      <a:pt x="2253" y="3712"/>
                    </a:cubicBezTo>
                    <a:cubicBezTo>
                      <a:pt x="2272" y="3712"/>
                      <a:pt x="2428" y="3525"/>
                      <a:pt x="2690" y="3189"/>
                    </a:cubicBezTo>
                    <a:cubicBezTo>
                      <a:pt x="2966" y="2835"/>
                      <a:pt x="3370" y="2311"/>
                      <a:pt x="3844" y="1666"/>
                    </a:cubicBezTo>
                    <a:lnTo>
                      <a:pt x="3905" y="1582"/>
                    </a:lnTo>
                    <a:lnTo>
                      <a:pt x="3818" y="1520"/>
                    </a:lnTo>
                    <a:cubicBezTo>
                      <a:pt x="3193" y="1066"/>
                      <a:pt x="2482" y="551"/>
                      <a:pt x="1723" y="1"/>
                    </a:cubicBezTo>
                    <a:cubicBezTo>
                      <a:pt x="1725" y="1"/>
                      <a:pt x="1726" y="1"/>
                      <a:pt x="1726"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6"/>
              <p:cNvSpPr/>
              <p:nvPr/>
            </p:nvSpPr>
            <p:spPr>
              <a:xfrm>
                <a:off x="6884249" y="4493936"/>
                <a:ext cx="150100" cy="153650"/>
              </a:xfrm>
              <a:custGeom>
                <a:rect b="b" l="l" r="r" t="t"/>
                <a:pathLst>
                  <a:path extrusionOk="0" h="6146" w="6004">
                    <a:moveTo>
                      <a:pt x="1608" y="268"/>
                    </a:moveTo>
                    <a:lnTo>
                      <a:pt x="3554" y="968"/>
                    </a:lnTo>
                    <a:lnTo>
                      <a:pt x="4676" y="1368"/>
                    </a:lnTo>
                    <a:lnTo>
                      <a:pt x="5256" y="1574"/>
                    </a:lnTo>
                    <a:lnTo>
                      <a:pt x="5550" y="1678"/>
                    </a:lnTo>
                    <a:lnTo>
                      <a:pt x="5699" y="1731"/>
                    </a:lnTo>
                    <a:lnTo>
                      <a:pt x="5732" y="1742"/>
                    </a:lnTo>
                    <a:lnTo>
                      <a:pt x="4288" y="5877"/>
                    </a:lnTo>
                    <a:lnTo>
                      <a:pt x="4288" y="5877"/>
                    </a:lnTo>
                    <a:cubicBezTo>
                      <a:pt x="3048" y="5450"/>
                      <a:pt x="2003" y="5106"/>
                      <a:pt x="1253" y="4861"/>
                    </a:cubicBezTo>
                    <a:lnTo>
                      <a:pt x="351" y="4571"/>
                    </a:lnTo>
                    <a:cubicBezTo>
                      <a:pt x="154" y="4510"/>
                      <a:pt x="37" y="4476"/>
                      <a:pt x="14" y="4476"/>
                    </a:cubicBezTo>
                    <a:cubicBezTo>
                      <a:pt x="12" y="4476"/>
                      <a:pt x="11" y="4476"/>
                      <a:pt x="11" y="4477"/>
                    </a:cubicBezTo>
                    <a:cubicBezTo>
                      <a:pt x="20" y="4471"/>
                      <a:pt x="68" y="4358"/>
                      <a:pt x="150" y="4151"/>
                    </a:cubicBezTo>
                    <a:lnTo>
                      <a:pt x="492" y="3267"/>
                    </a:lnTo>
                    <a:cubicBezTo>
                      <a:pt x="773" y="2531"/>
                      <a:pt x="1161" y="1502"/>
                      <a:pt x="1608" y="268"/>
                    </a:cubicBezTo>
                    <a:close/>
                    <a:moveTo>
                      <a:pt x="1480" y="0"/>
                    </a:moveTo>
                    <a:lnTo>
                      <a:pt x="1445" y="99"/>
                    </a:lnTo>
                    <a:cubicBezTo>
                      <a:pt x="987" y="1426"/>
                      <a:pt x="621" y="2533"/>
                      <a:pt x="372" y="3297"/>
                    </a:cubicBezTo>
                    <a:cubicBezTo>
                      <a:pt x="260" y="3647"/>
                      <a:pt x="167" y="3939"/>
                      <a:pt x="91" y="4177"/>
                    </a:cubicBezTo>
                    <a:cubicBezTo>
                      <a:pt x="30" y="4373"/>
                      <a:pt x="2" y="4477"/>
                      <a:pt x="10" y="4477"/>
                    </a:cubicBezTo>
                    <a:cubicBezTo>
                      <a:pt x="10" y="4477"/>
                      <a:pt x="10" y="4477"/>
                      <a:pt x="11" y="4477"/>
                    </a:cubicBezTo>
                    <a:lnTo>
                      <a:pt x="11" y="4477"/>
                    </a:lnTo>
                    <a:cubicBezTo>
                      <a:pt x="1" y="4481"/>
                      <a:pt x="100" y="4524"/>
                      <a:pt x="294" y="4602"/>
                    </a:cubicBezTo>
                    <a:lnTo>
                      <a:pt x="1156" y="4936"/>
                    </a:lnTo>
                    <a:cubicBezTo>
                      <a:pt x="1906" y="5221"/>
                      <a:pt x="2997" y="5632"/>
                      <a:pt x="4317" y="6109"/>
                    </a:cubicBezTo>
                    <a:lnTo>
                      <a:pt x="4416" y="6145"/>
                    </a:lnTo>
                    <a:lnTo>
                      <a:pt x="4452" y="6046"/>
                    </a:lnTo>
                    <a:cubicBezTo>
                      <a:pt x="4906" y="4774"/>
                      <a:pt x="5436" y="3291"/>
                      <a:pt x="6002" y="1709"/>
                    </a:cubicBezTo>
                    <a:cubicBezTo>
                      <a:pt x="6003" y="1711"/>
                      <a:pt x="6003" y="1711"/>
                      <a:pt x="6003" y="1711"/>
                    </a:cubicBezTo>
                    <a:cubicBezTo>
                      <a:pt x="6003" y="1711"/>
                      <a:pt x="5911" y="1520"/>
                      <a:pt x="5911" y="1520"/>
                    </a:cubicBezTo>
                    <a:lnTo>
                      <a:pt x="5911" y="1520"/>
                    </a:lnTo>
                    <a:cubicBezTo>
                      <a:pt x="5911" y="1520"/>
                      <a:pt x="5916" y="1530"/>
                      <a:pt x="5927" y="1554"/>
                    </a:cubicBezTo>
                    <a:lnTo>
                      <a:pt x="5926" y="1554"/>
                    </a:lnTo>
                    <a:lnTo>
                      <a:pt x="5923" y="1553"/>
                    </a:lnTo>
                    <a:lnTo>
                      <a:pt x="5918" y="1551"/>
                    </a:lnTo>
                    <a:lnTo>
                      <a:pt x="5910" y="1547"/>
                    </a:lnTo>
                    <a:lnTo>
                      <a:pt x="5891" y="1541"/>
                    </a:lnTo>
                    <a:lnTo>
                      <a:pt x="5854" y="1528"/>
                    </a:lnTo>
                    <a:lnTo>
                      <a:pt x="5779" y="1501"/>
                    </a:lnTo>
                    <a:lnTo>
                      <a:pt x="5630" y="1448"/>
                    </a:lnTo>
                    <a:lnTo>
                      <a:pt x="5336" y="1345"/>
                    </a:lnTo>
                    <a:lnTo>
                      <a:pt x="4756" y="1141"/>
                    </a:lnTo>
                    <a:lnTo>
                      <a:pt x="3632" y="747"/>
                    </a:lnTo>
                    <a:lnTo>
                      <a:pt x="1579" y="34"/>
                    </a:lnTo>
                    <a:lnTo>
                      <a:pt x="1480"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6"/>
              <p:cNvSpPr/>
              <p:nvPr/>
            </p:nvSpPr>
            <p:spPr>
              <a:xfrm>
                <a:off x="5626574" y="4062536"/>
                <a:ext cx="218750" cy="498700"/>
              </a:xfrm>
              <a:custGeom>
                <a:rect b="b" l="l" r="r" t="t"/>
                <a:pathLst>
                  <a:path extrusionOk="0" h="19948" w="8750">
                    <a:moveTo>
                      <a:pt x="4078" y="1"/>
                    </a:moveTo>
                    <a:lnTo>
                      <a:pt x="2208" y="1332"/>
                    </a:lnTo>
                    <a:cubicBezTo>
                      <a:pt x="1497" y="4161"/>
                      <a:pt x="947" y="7027"/>
                      <a:pt x="559" y="9919"/>
                    </a:cubicBezTo>
                    <a:cubicBezTo>
                      <a:pt x="193" y="12640"/>
                      <a:pt x="1" y="15543"/>
                      <a:pt x="1225" y="18000"/>
                    </a:cubicBezTo>
                    <a:cubicBezTo>
                      <a:pt x="1717" y="18988"/>
                      <a:pt x="2594" y="19948"/>
                      <a:pt x="3690" y="19948"/>
                    </a:cubicBezTo>
                    <a:cubicBezTo>
                      <a:pt x="3709" y="19948"/>
                      <a:pt x="3728" y="19948"/>
                      <a:pt x="3747" y="19947"/>
                    </a:cubicBezTo>
                    <a:cubicBezTo>
                      <a:pt x="4377" y="19928"/>
                      <a:pt x="4953" y="19589"/>
                      <a:pt x="5445" y="19196"/>
                    </a:cubicBezTo>
                    <a:cubicBezTo>
                      <a:pt x="7152" y="17830"/>
                      <a:pt x="8167" y="15715"/>
                      <a:pt x="8459" y="13547"/>
                    </a:cubicBezTo>
                    <a:cubicBezTo>
                      <a:pt x="8750" y="11380"/>
                      <a:pt x="8365" y="9163"/>
                      <a:pt x="7645" y="7098"/>
                    </a:cubicBezTo>
                    <a:cubicBezTo>
                      <a:pt x="6773" y="4594"/>
                      <a:pt x="5422" y="2287"/>
                      <a:pt x="4078" y="1"/>
                    </a:cubicBezTo>
                    <a:close/>
                  </a:path>
                </a:pathLst>
              </a:custGeom>
              <a:solidFill>
                <a:srgbClr val="455A64">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6"/>
              <p:cNvSpPr/>
              <p:nvPr/>
            </p:nvSpPr>
            <p:spPr>
              <a:xfrm>
                <a:off x="5319299" y="3107661"/>
                <a:ext cx="477350" cy="1502675"/>
              </a:xfrm>
              <a:custGeom>
                <a:rect b="b" l="l" r="r" t="t"/>
                <a:pathLst>
                  <a:path extrusionOk="0" h="60107" w="19094">
                    <a:moveTo>
                      <a:pt x="12328" y="0"/>
                    </a:moveTo>
                    <a:cubicBezTo>
                      <a:pt x="11574" y="0"/>
                      <a:pt x="10981" y="888"/>
                      <a:pt x="10870" y="2007"/>
                    </a:cubicBezTo>
                    <a:cubicBezTo>
                      <a:pt x="10831" y="2394"/>
                      <a:pt x="10472" y="8518"/>
                      <a:pt x="10472" y="8518"/>
                    </a:cubicBezTo>
                    <a:cubicBezTo>
                      <a:pt x="10472" y="8518"/>
                      <a:pt x="10226" y="7993"/>
                      <a:pt x="9396" y="6787"/>
                    </a:cubicBezTo>
                    <a:cubicBezTo>
                      <a:pt x="8568" y="5580"/>
                      <a:pt x="6485" y="4785"/>
                      <a:pt x="4300" y="4709"/>
                    </a:cubicBezTo>
                    <a:cubicBezTo>
                      <a:pt x="4001" y="4699"/>
                      <a:pt x="3732" y="4693"/>
                      <a:pt x="3489" y="4693"/>
                    </a:cubicBezTo>
                    <a:cubicBezTo>
                      <a:pt x="1955" y="4693"/>
                      <a:pt x="1485" y="4922"/>
                      <a:pt x="1425" y="5654"/>
                    </a:cubicBezTo>
                    <a:cubicBezTo>
                      <a:pt x="1398" y="5995"/>
                      <a:pt x="1571" y="6280"/>
                      <a:pt x="1799" y="6506"/>
                    </a:cubicBezTo>
                    <a:cubicBezTo>
                      <a:pt x="2170" y="6874"/>
                      <a:pt x="2681" y="7073"/>
                      <a:pt x="3204" y="7098"/>
                    </a:cubicBezTo>
                    <a:cubicBezTo>
                      <a:pt x="6704" y="7267"/>
                      <a:pt x="7520" y="9197"/>
                      <a:pt x="7520" y="9197"/>
                    </a:cubicBezTo>
                    <a:lnTo>
                      <a:pt x="7520" y="9875"/>
                    </a:lnTo>
                    <a:cubicBezTo>
                      <a:pt x="7520" y="9875"/>
                      <a:pt x="6013" y="8641"/>
                      <a:pt x="4486" y="8641"/>
                    </a:cubicBezTo>
                    <a:cubicBezTo>
                      <a:pt x="4244" y="8641"/>
                      <a:pt x="4000" y="8672"/>
                      <a:pt x="3762" y="8745"/>
                    </a:cubicBezTo>
                    <a:cubicBezTo>
                      <a:pt x="3506" y="8822"/>
                      <a:pt x="3268" y="8948"/>
                      <a:pt x="3060" y="9116"/>
                    </a:cubicBezTo>
                    <a:cubicBezTo>
                      <a:pt x="3011" y="9113"/>
                      <a:pt x="2961" y="9112"/>
                      <a:pt x="2911" y="9112"/>
                    </a:cubicBezTo>
                    <a:cubicBezTo>
                      <a:pt x="2031" y="9112"/>
                      <a:pt x="1157" y="9550"/>
                      <a:pt x="650" y="10272"/>
                    </a:cubicBezTo>
                    <a:cubicBezTo>
                      <a:pt x="91" y="11065"/>
                      <a:pt x="0" y="12162"/>
                      <a:pt x="419" y="13036"/>
                    </a:cubicBezTo>
                    <a:cubicBezTo>
                      <a:pt x="605" y="13426"/>
                      <a:pt x="959" y="13802"/>
                      <a:pt x="1378" y="13802"/>
                    </a:cubicBezTo>
                    <a:cubicBezTo>
                      <a:pt x="1409" y="13802"/>
                      <a:pt x="1440" y="13800"/>
                      <a:pt x="1471" y="13796"/>
                    </a:cubicBezTo>
                    <a:cubicBezTo>
                      <a:pt x="1713" y="13763"/>
                      <a:pt x="1919" y="13608"/>
                      <a:pt x="2114" y="13462"/>
                    </a:cubicBezTo>
                    <a:cubicBezTo>
                      <a:pt x="2217" y="13385"/>
                      <a:pt x="2326" y="13309"/>
                      <a:pt x="2440" y="13252"/>
                    </a:cubicBezTo>
                    <a:lnTo>
                      <a:pt x="2707" y="15153"/>
                    </a:lnTo>
                    <a:cubicBezTo>
                      <a:pt x="2707" y="15153"/>
                      <a:pt x="3533" y="19391"/>
                      <a:pt x="3683" y="21276"/>
                    </a:cubicBezTo>
                    <a:lnTo>
                      <a:pt x="3136" y="52282"/>
                    </a:lnTo>
                    <a:cubicBezTo>
                      <a:pt x="3060" y="56581"/>
                      <a:pt x="6524" y="60107"/>
                      <a:pt x="10824" y="60107"/>
                    </a:cubicBezTo>
                    <a:cubicBezTo>
                      <a:pt x="15501" y="60107"/>
                      <a:pt x="19094" y="55967"/>
                      <a:pt x="18437" y="51337"/>
                    </a:cubicBezTo>
                    <a:lnTo>
                      <a:pt x="13940" y="19661"/>
                    </a:lnTo>
                    <a:lnTo>
                      <a:pt x="13940" y="14475"/>
                    </a:lnTo>
                    <a:cubicBezTo>
                      <a:pt x="13940" y="14475"/>
                      <a:pt x="13254" y="2794"/>
                      <a:pt x="13331" y="1662"/>
                    </a:cubicBezTo>
                    <a:cubicBezTo>
                      <a:pt x="13420" y="356"/>
                      <a:pt x="12811" y="0"/>
                      <a:pt x="123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6"/>
              <p:cNvSpPr/>
              <p:nvPr/>
            </p:nvSpPr>
            <p:spPr>
              <a:xfrm>
                <a:off x="5492324" y="3378011"/>
                <a:ext cx="162475" cy="209500"/>
              </a:xfrm>
              <a:custGeom>
                <a:rect b="b" l="l" r="r" t="t"/>
                <a:pathLst>
                  <a:path extrusionOk="0" h="8380" w="6499">
                    <a:moveTo>
                      <a:pt x="436" y="1"/>
                    </a:moveTo>
                    <a:cubicBezTo>
                      <a:pt x="365" y="1"/>
                      <a:pt x="296" y="18"/>
                      <a:pt x="233" y="59"/>
                    </a:cubicBezTo>
                    <a:cubicBezTo>
                      <a:pt x="0" y="210"/>
                      <a:pt x="39" y="562"/>
                      <a:pt x="137" y="822"/>
                    </a:cubicBezTo>
                    <a:cubicBezTo>
                      <a:pt x="841" y="2686"/>
                      <a:pt x="2987" y="3677"/>
                      <a:pt x="3780" y="5506"/>
                    </a:cubicBezTo>
                    <a:cubicBezTo>
                      <a:pt x="4046" y="6117"/>
                      <a:pt x="4144" y="6796"/>
                      <a:pt x="4453" y="7386"/>
                    </a:cubicBezTo>
                    <a:cubicBezTo>
                      <a:pt x="4728" y="7914"/>
                      <a:pt x="5257" y="8380"/>
                      <a:pt x="5831" y="8380"/>
                    </a:cubicBezTo>
                    <a:cubicBezTo>
                      <a:pt x="5900" y="8380"/>
                      <a:pt x="5970" y="8373"/>
                      <a:pt x="6041" y="8359"/>
                    </a:cubicBezTo>
                    <a:lnTo>
                      <a:pt x="6499" y="3774"/>
                    </a:lnTo>
                    <a:lnTo>
                      <a:pt x="947" y="200"/>
                    </a:lnTo>
                    <a:cubicBezTo>
                      <a:pt x="794" y="101"/>
                      <a:pt x="608" y="1"/>
                      <a:pt x="436"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6"/>
              <p:cNvSpPr/>
              <p:nvPr/>
            </p:nvSpPr>
            <p:spPr>
              <a:xfrm>
                <a:off x="5488699" y="3373586"/>
                <a:ext cx="166450" cy="215025"/>
              </a:xfrm>
              <a:custGeom>
                <a:rect b="b" l="l" r="r" t="t"/>
                <a:pathLst>
                  <a:path extrusionOk="0" h="8601" w="6658">
                    <a:moveTo>
                      <a:pt x="577" y="1"/>
                    </a:moveTo>
                    <a:cubicBezTo>
                      <a:pt x="534" y="1"/>
                      <a:pt x="489" y="4"/>
                      <a:pt x="442" y="11"/>
                    </a:cubicBezTo>
                    <a:cubicBezTo>
                      <a:pt x="218" y="55"/>
                      <a:pt x="48" y="283"/>
                      <a:pt x="30" y="480"/>
                    </a:cubicBezTo>
                    <a:cubicBezTo>
                      <a:pt x="0" y="678"/>
                      <a:pt x="36" y="852"/>
                      <a:pt x="90" y="1017"/>
                    </a:cubicBezTo>
                    <a:cubicBezTo>
                      <a:pt x="209" y="1324"/>
                      <a:pt x="348" y="1613"/>
                      <a:pt x="532" y="1885"/>
                    </a:cubicBezTo>
                    <a:cubicBezTo>
                      <a:pt x="1260" y="2975"/>
                      <a:pt x="2247" y="3695"/>
                      <a:pt x="2941" y="4501"/>
                    </a:cubicBezTo>
                    <a:cubicBezTo>
                      <a:pt x="3294" y="4899"/>
                      <a:pt x="3585" y="5310"/>
                      <a:pt x="3776" y="5734"/>
                    </a:cubicBezTo>
                    <a:cubicBezTo>
                      <a:pt x="3966" y="6157"/>
                      <a:pt x="4076" y="6594"/>
                      <a:pt x="4218" y="6988"/>
                    </a:cubicBezTo>
                    <a:cubicBezTo>
                      <a:pt x="4466" y="7795"/>
                      <a:pt x="5000" y="8356"/>
                      <a:pt x="5460" y="8515"/>
                    </a:cubicBezTo>
                    <a:cubicBezTo>
                      <a:pt x="5634" y="8580"/>
                      <a:pt x="5781" y="8600"/>
                      <a:pt x="5897" y="8600"/>
                    </a:cubicBezTo>
                    <a:cubicBezTo>
                      <a:pt x="6090" y="8600"/>
                      <a:pt x="6195" y="8542"/>
                      <a:pt x="6186" y="8537"/>
                    </a:cubicBezTo>
                    <a:cubicBezTo>
                      <a:pt x="6185" y="8498"/>
                      <a:pt x="5917" y="8577"/>
                      <a:pt x="5520" y="8381"/>
                    </a:cubicBezTo>
                    <a:cubicBezTo>
                      <a:pt x="5120" y="8189"/>
                      <a:pt x="4681" y="7686"/>
                      <a:pt x="4471" y="6903"/>
                    </a:cubicBezTo>
                    <a:cubicBezTo>
                      <a:pt x="4349" y="6518"/>
                      <a:pt x="4256" y="6073"/>
                      <a:pt x="4062" y="5609"/>
                    </a:cubicBezTo>
                    <a:cubicBezTo>
                      <a:pt x="3868" y="5143"/>
                      <a:pt x="3564" y="4695"/>
                      <a:pt x="3203" y="4274"/>
                    </a:cubicBezTo>
                    <a:cubicBezTo>
                      <a:pt x="2492" y="3424"/>
                      <a:pt x="1517" y="2691"/>
                      <a:pt x="847" y="1680"/>
                    </a:cubicBezTo>
                    <a:cubicBezTo>
                      <a:pt x="678" y="1431"/>
                      <a:pt x="549" y="1159"/>
                      <a:pt x="445" y="896"/>
                    </a:cubicBezTo>
                    <a:cubicBezTo>
                      <a:pt x="353" y="638"/>
                      <a:pt x="383" y="385"/>
                      <a:pt x="531" y="370"/>
                    </a:cubicBezTo>
                    <a:cubicBezTo>
                      <a:pt x="548" y="365"/>
                      <a:pt x="566" y="363"/>
                      <a:pt x="586" y="363"/>
                    </a:cubicBezTo>
                    <a:cubicBezTo>
                      <a:pt x="743" y="363"/>
                      <a:pt x="969" y="509"/>
                      <a:pt x="1180" y="647"/>
                    </a:cubicBezTo>
                    <a:lnTo>
                      <a:pt x="1884" y="1093"/>
                    </a:lnTo>
                    <a:cubicBezTo>
                      <a:pt x="2784" y="1656"/>
                      <a:pt x="3609" y="2170"/>
                      <a:pt x="4334" y="2622"/>
                    </a:cubicBezTo>
                    <a:cubicBezTo>
                      <a:pt x="5035" y="3053"/>
                      <a:pt x="5606" y="3397"/>
                      <a:pt x="6003" y="3627"/>
                    </a:cubicBezTo>
                    <a:cubicBezTo>
                      <a:pt x="6370" y="3838"/>
                      <a:pt x="6592" y="3953"/>
                      <a:pt x="6636" y="3953"/>
                    </a:cubicBezTo>
                    <a:cubicBezTo>
                      <a:pt x="6640" y="3953"/>
                      <a:pt x="6643" y="3953"/>
                      <a:pt x="6644" y="3951"/>
                    </a:cubicBezTo>
                    <a:cubicBezTo>
                      <a:pt x="6657" y="3929"/>
                      <a:pt x="6457" y="3771"/>
                      <a:pt x="6083" y="3504"/>
                    </a:cubicBezTo>
                    <a:cubicBezTo>
                      <a:pt x="5709" y="3236"/>
                      <a:pt x="5161" y="2858"/>
                      <a:pt x="4478" y="2398"/>
                    </a:cubicBezTo>
                    <a:lnTo>
                      <a:pt x="2072" y="802"/>
                    </a:lnTo>
                    <a:lnTo>
                      <a:pt x="1375" y="345"/>
                    </a:lnTo>
                    <a:cubicBezTo>
                      <a:pt x="1166" y="230"/>
                      <a:pt x="947" y="1"/>
                      <a:pt x="57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6"/>
              <p:cNvSpPr/>
              <p:nvPr/>
            </p:nvSpPr>
            <p:spPr>
              <a:xfrm>
                <a:off x="5352524" y="3239336"/>
                <a:ext cx="158425" cy="116175"/>
              </a:xfrm>
              <a:custGeom>
                <a:rect b="b" l="l" r="r" t="t"/>
                <a:pathLst>
                  <a:path extrusionOk="0" h="4647" w="6337">
                    <a:moveTo>
                      <a:pt x="189" y="0"/>
                    </a:moveTo>
                    <a:cubicBezTo>
                      <a:pt x="179" y="0"/>
                      <a:pt x="102" y="104"/>
                      <a:pt x="52" y="329"/>
                    </a:cubicBezTo>
                    <a:cubicBezTo>
                      <a:pt x="1" y="551"/>
                      <a:pt x="45" y="939"/>
                      <a:pt x="337" y="1256"/>
                    </a:cubicBezTo>
                    <a:cubicBezTo>
                      <a:pt x="620" y="1574"/>
                      <a:pt x="1062" y="1822"/>
                      <a:pt x="1580" y="1985"/>
                    </a:cubicBezTo>
                    <a:cubicBezTo>
                      <a:pt x="2101" y="2146"/>
                      <a:pt x="2694" y="2194"/>
                      <a:pt x="3298" y="2251"/>
                    </a:cubicBezTo>
                    <a:cubicBezTo>
                      <a:pt x="3900" y="2303"/>
                      <a:pt x="4466" y="2396"/>
                      <a:pt x="4935" y="2599"/>
                    </a:cubicBezTo>
                    <a:cubicBezTo>
                      <a:pt x="5406" y="2795"/>
                      <a:pt x="5755" y="3112"/>
                      <a:pt x="5948" y="3442"/>
                    </a:cubicBezTo>
                    <a:cubicBezTo>
                      <a:pt x="6336" y="4114"/>
                      <a:pt x="6223" y="4647"/>
                      <a:pt x="6270" y="4647"/>
                    </a:cubicBezTo>
                    <a:cubicBezTo>
                      <a:pt x="6270" y="4647"/>
                      <a:pt x="6271" y="4647"/>
                      <a:pt x="6271" y="4647"/>
                    </a:cubicBezTo>
                    <a:cubicBezTo>
                      <a:pt x="6271" y="4647"/>
                      <a:pt x="6271" y="4647"/>
                      <a:pt x="6271" y="4647"/>
                    </a:cubicBezTo>
                    <a:cubicBezTo>
                      <a:pt x="6285" y="4647"/>
                      <a:pt x="6326" y="4526"/>
                      <a:pt x="6330" y="4297"/>
                    </a:cubicBezTo>
                    <a:cubicBezTo>
                      <a:pt x="6333" y="3969"/>
                      <a:pt x="6252" y="3646"/>
                      <a:pt x="6096" y="3357"/>
                    </a:cubicBezTo>
                    <a:cubicBezTo>
                      <a:pt x="5907" y="2984"/>
                      <a:pt x="5528" y="2615"/>
                      <a:pt x="5025" y="2393"/>
                    </a:cubicBezTo>
                    <a:cubicBezTo>
                      <a:pt x="4526" y="2164"/>
                      <a:pt x="3930" y="2062"/>
                      <a:pt x="3320" y="2008"/>
                    </a:cubicBezTo>
                    <a:cubicBezTo>
                      <a:pt x="2711" y="1952"/>
                      <a:pt x="2137" y="1910"/>
                      <a:pt x="1642" y="1769"/>
                    </a:cubicBezTo>
                    <a:cubicBezTo>
                      <a:pt x="1151" y="1629"/>
                      <a:pt x="728" y="1408"/>
                      <a:pt x="462" y="1140"/>
                    </a:cubicBezTo>
                    <a:cubicBezTo>
                      <a:pt x="191" y="872"/>
                      <a:pt x="128" y="552"/>
                      <a:pt x="146" y="341"/>
                    </a:cubicBezTo>
                    <a:cubicBezTo>
                      <a:pt x="164" y="126"/>
                      <a:pt x="213" y="8"/>
                      <a:pt x="190" y="0"/>
                    </a:cubicBezTo>
                    <a:cubicBezTo>
                      <a:pt x="190" y="0"/>
                      <a:pt x="189" y="0"/>
                      <a:pt x="18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
              <p:cNvSpPr/>
              <p:nvPr/>
            </p:nvSpPr>
            <p:spPr>
              <a:xfrm>
                <a:off x="5576124" y="3147061"/>
                <a:ext cx="17025" cy="207300"/>
              </a:xfrm>
              <a:custGeom>
                <a:rect b="b" l="l" r="r" t="t"/>
                <a:pathLst>
                  <a:path extrusionOk="0" h="8292" w="681">
                    <a:moveTo>
                      <a:pt x="646" y="1"/>
                    </a:moveTo>
                    <a:cubicBezTo>
                      <a:pt x="612" y="1"/>
                      <a:pt x="517" y="457"/>
                      <a:pt x="411" y="1199"/>
                    </a:cubicBezTo>
                    <a:cubicBezTo>
                      <a:pt x="306" y="1947"/>
                      <a:pt x="193" y="2982"/>
                      <a:pt x="113" y="4129"/>
                    </a:cubicBezTo>
                    <a:cubicBezTo>
                      <a:pt x="33" y="5277"/>
                      <a:pt x="0" y="6317"/>
                      <a:pt x="0" y="7071"/>
                    </a:cubicBezTo>
                    <a:cubicBezTo>
                      <a:pt x="1" y="7826"/>
                      <a:pt x="33" y="8292"/>
                      <a:pt x="65" y="8292"/>
                    </a:cubicBezTo>
                    <a:cubicBezTo>
                      <a:pt x="100" y="8292"/>
                      <a:pt x="129" y="7827"/>
                      <a:pt x="173" y="7076"/>
                    </a:cubicBezTo>
                    <a:cubicBezTo>
                      <a:pt x="224" y="6241"/>
                      <a:pt x="287" y="5246"/>
                      <a:pt x="355" y="4146"/>
                    </a:cubicBezTo>
                    <a:cubicBezTo>
                      <a:pt x="441" y="3047"/>
                      <a:pt x="518" y="2053"/>
                      <a:pt x="583" y="1219"/>
                    </a:cubicBezTo>
                    <a:cubicBezTo>
                      <a:pt x="644" y="470"/>
                      <a:pt x="680" y="5"/>
                      <a:pt x="646" y="1"/>
                    </a:cubicBezTo>
                    <a:cubicBezTo>
                      <a:pt x="646" y="1"/>
                      <a:pt x="646" y="1"/>
                      <a:pt x="6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
              <p:cNvSpPr/>
              <p:nvPr/>
            </p:nvSpPr>
            <p:spPr>
              <a:xfrm>
                <a:off x="5368049" y="3342411"/>
                <a:ext cx="104625" cy="104875"/>
              </a:xfrm>
              <a:custGeom>
                <a:rect b="b" l="l" r="r" t="t"/>
                <a:pathLst>
                  <a:path extrusionOk="0" h="4195" w="4185">
                    <a:moveTo>
                      <a:pt x="822" y="0"/>
                    </a:moveTo>
                    <a:cubicBezTo>
                      <a:pt x="805" y="0"/>
                      <a:pt x="687" y="82"/>
                      <a:pt x="554" y="282"/>
                    </a:cubicBezTo>
                    <a:cubicBezTo>
                      <a:pt x="416" y="493"/>
                      <a:pt x="276" y="834"/>
                      <a:pt x="176" y="1269"/>
                    </a:cubicBezTo>
                    <a:cubicBezTo>
                      <a:pt x="84" y="1706"/>
                      <a:pt x="0" y="2229"/>
                      <a:pt x="48" y="2833"/>
                    </a:cubicBezTo>
                    <a:cubicBezTo>
                      <a:pt x="83" y="3152"/>
                      <a:pt x="223" y="3454"/>
                      <a:pt x="443" y="3714"/>
                    </a:cubicBezTo>
                    <a:cubicBezTo>
                      <a:pt x="663" y="3972"/>
                      <a:pt x="994" y="4177"/>
                      <a:pt x="1374" y="4194"/>
                    </a:cubicBezTo>
                    <a:cubicBezTo>
                      <a:pt x="1391" y="4194"/>
                      <a:pt x="1408" y="4195"/>
                      <a:pt x="1425" y="4195"/>
                    </a:cubicBezTo>
                    <a:cubicBezTo>
                      <a:pt x="1777" y="4195"/>
                      <a:pt x="2124" y="4044"/>
                      <a:pt x="2337" y="3772"/>
                    </a:cubicBezTo>
                    <a:cubicBezTo>
                      <a:pt x="2564" y="3474"/>
                      <a:pt x="2566" y="3110"/>
                      <a:pt x="2547" y="2823"/>
                    </a:cubicBezTo>
                    <a:cubicBezTo>
                      <a:pt x="2528" y="2529"/>
                      <a:pt x="2496" y="2262"/>
                      <a:pt x="2542" y="2028"/>
                    </a:cubicBezTo>
                    <a:cubicBezTo>
                      <a:pt x="2581" y="1792"/>
                      <a:pt x="2711" y="1615"/>
                      <a:pt x="2892" y="1541"/>
                    </a:cubicBezTo>
                    <a:cubicBezTo>
                      <a:pt x="3004" y="1496"/>
                      <a:pt x="3113" y="1478"/>
                      <a:pt x="3217" y="1478"/>
                    </a:cubicBezTo>
                    <a:cubicBezTo>
                      <a:pt x="3465" y="1478"/>
                      <a:pt x="3684" y="1579"/>
                      <a:pt x="3831" y="1649"/>
                    </a:cubicBezTo>
                    <a:cubicBezTo>
                      <a:pt x="4026" y="1747"/>
                      <a:pt x="4142" y="1813"/>
                      <a:pt x="4171" y="1813"/>
                    </a:cubicBezTo>
                    <a:cubicBezTo>
                      <a:pt x="4174" y="1813"/>
                      <a:pt x="4176" y="1812"/>
                      <a:pt x="4177" y="1810"/>
                    </a:cubicBezTo>
                    <a:cubicBezTo>
                      <a:pt x="4184" y="1798"/>
                      <a:pt x="4085" y="1706"/>
                      <a:pt x="3877" y="1567"/>
                    </a:cubicBezTo>
                    <a:cubicBezTo>
                      <a:pt x="3727" y="1474"/>
                      <a:pt x="3481" y="1325"/>
                      <a:pt x="3165" y="1325"/>
                    </a:cubicBezTo>
                    <a:cubicBezTo>
                      <a:pt x="3060" y="1325"/>
                      <a:pt x="2948" y="1341"/>
                      <a:pt x="2829" y="1382"/>
                    </a:cubicBezTo>
                    <a:cubicBezTo>
                      <a:pt x="2590" y="1459"/>
                      <a:pt x="2393" y="1713"/>
                      <a:pt x="2345" y="1986"/>
                    </a:cubicBezTo>
                    <a:cubicBezTo>
                      <a:pt x="2282" y="2261"/>
                      <a:pt x="2312" y="2551"/>
                      <a:pt x="2323" y="2834"/>
                    </a:cubicBezTo>
                    <a:cubicBezTo>
                      <a:pt x="2337" y="3116"/>
                      <a:pt x="2318" y="3412"/>
                      <a:pt x="2150" y="3626"/>
                    </a:cubicBezTo>
                    <a:cubicBezTo>
                      <a:pt x="1990" y="3828"/>
                      <a:pt x="1710" y="3952"/>
                      <a:pt x="1427" y="3952"/>
                    </a:cubicBezTo>
                    <a:cubicBezTo>
                      <a:pt x="1412" y="3952"/>
                      <a:pt x="1398" y="3951"/>
                      <a:pt x="1384" y="3951"/>
                    </a:cubicBezTo>
                    <a:cubicBezTo>
                      <a:pt x="774" y="3919"/>
                      <a:pt x="337" y="3319"/>
                      <a:pt x="271" y="2807"/>
                    </a:cubicBezTo>
                    <a:cubicBezTo>
                      <a:pt x="215" y="2252"/>
                      <a:pt x="276" y="1726"/>
                      <a:pt x="345" y="1303"/>
                    </a:cubicBezTo>
                    <a:cubicBezTo>
                      <a:pt x="421" y="878"/>
                      <a:pt x="529" y="542"/>
                      <a:pt x="637" y="329"/>
                    </a:cubicBezTo>
                    <a:cubicBezTo>
                      <a:pt x="745" y="115"/>
                      <a:pt x="839" y="17"/>
                      <a:pt x="823" y="1"/>
                    </a:cubicBezTo>
                    <a:cubicBezTo>
                      <a:pt x="823" y="0"/>
                      <a:pt x="822" y="0"/>
                      <a:pt x="82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6"/>
              <p:cNvSpPr/>
              <p:nvPr/>
            </p:nvSpPr>
            <p:spPr>
              <a:xfrm>
                <a:off x="5315649" y="3336136"/>
                <a:ext cx="77300" cy="118350"/>
              </a:xfrm>
              <a:custGeom>
                <a:rect b="b" l="l" r="r" t="t"/>
                <a:pathLst>
                  <a:path extrusionOk="0" h="4734" w="3092">
                    <a:moveTo>
                      <a:pt x="2684" y="0"/>
                    </a:moveTo>
                    <a:cubicBezTo>
                      <a:pt x="2466" y="0"/>
                      <a:pt x="2165" y="32"/>
                      <a:pt x="1822" y="156"/>
                    </a:cubicBezTo>
                    <a:cubicBezTo>
                      <a:pt x="1447" y="291"/>
                      <a:pt x="1015" y="542"/>
                      <a:pt x="671" y="959"/>
                    </a:cubicBezTo>
                    <a:cubicBezTo>
                      <a:pt x="326" y="1369"/>
                      <a:pt x="81" y="1937"/>
                      <a:pt x="40" y="2558"/>
                    </a:cubicBezTo>
                    <a:cubicBezTo>
                      <a:pt x="0" y="3176"/>
                      <a:pt x="168" y="3788"/>
                      <a:pt x="531" y="4208"/>
                    </a:cubicBezTo>
                    <a:cubicBezTo>
                      <a:pt x="829" y="4560"/>
                      <a:pt x="1250" y="4734"/>
                      <a:pt x="1621" y="4734"/>
                    </a:cubicBezTo>
                    <a:cubicBezTo>
                      <a:pt x="1697" y="4734"/>
                      <a:pt x="1772" y="4726"/>
                      <a:pt x="1843" y="4712"/>
                    </a:cubicBezTo>
                    <a:cubicBezTo>
                      <a:pt x="2266" y="4623"/>
                      <a:pt x="2504" y="4335"/>
                      <a:pt x="2595" y="4130"/>
                    </a:cubicBezTo>
                    <a:cubicBezTo>
                      <a:pt x="2688" y="3919"/>
                      <a:pt x="2664" y="3787"/>
                      <a:pt x="2653" y="3787"/>
                    </a:cubicBezTo>
                    <a:cubicBezTo>
                      <a:pt x="2652" y="3787"/>
                      <a:pt x="2652" y="3788"/>
                      <a:pt x="2652" y="3788"/>
                    </a:cubicBezTo>
                    <a:cubicBezTo>
                      <a:pt x="2652" y="3787"/>
                      <a:pt x="2652" y="3787"/>
                      <a:pt x="2652" y="3787"/>
                    </a:cubicBezTo>
                    <a:cubicBezTo>
                      <a:pt x="2631" y="3787"/>
                      <a:pt x="2619" y="3911"/>
                      <a:pt x="2512" y="4086"/>
                    </a:cubicBezTo>
                    <a:cubicBezTo>
                      <a:pt x="2356" y="4331"/>
                      <a:pt x="2102" y="4498"/>
                      <a:pt x="1814" y="4542"/>
                    </a:cubicBezTo>
                    <a:cubicBezTo>
                      <a:pt x="1770" y="4549"/>
                      <a:pt x="1723" y="4553"/>
                      <a:pt x="1676" y="4553"/>
                    </a:cubicBezTo>
                    <a:cubicBezTo>
                      <a:pt x="1348" y="4553"/>
                      <a:pt x="966" y="4390"/>
                      <a:pt x="702" y="4063"/>
                    </a:cubicBezTo>
                    <a:cubicBezTo>
                      <a:pt x="396" y="3693"/>
                      <a:pt x="245" y="3138"/>
                      <a:pt x="282" y="2573"/>
                    </a:cubicBezTo>
                    <a:cubicBezTo>
                      <a:pt x="320" y="2006"/>
                      <a:pt x="538" y="1483"/>
                      <a:pt x="845" y="1100"/>
                    </a:cubicBezTo>
                    <a:cubicBezTo>
                      <a:pt x="1150" y="711"/>
                      <a:pt x="1539" y="464"/>
                      <a:pt x="1884" y="316"/>
                    </a:cubicBezTo>
                    <a:cubicBezTo>
                      <a:pt x="2590" y="23"/>
                      <a:pt x="3092" y="105"/>
                      <a:pt x="3089" y="57"/>
                    </a:cubicBezTo>
                    <a:cubicBezTo>
                      <a:pt x="3091" y="43"/>
                      <a:pt x="2971" y="8"/>
                      <a:pt x="2750" y="1"/>
                    </a:cubicBezTo>
                    <a:cubicBezTo>
                      <a:pt x="2729" y="1"/>
                      <a:pt x="2707" y="0"/>
                      <a:pt x="268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6"/>
              <p:cNvSpPr/>
              <p:nvPr/>
            </p:nvSpPr>
            <p:spPr>
              <a:xfrm>
                <a:off x="5480399" y="3481886"/>
                <a:ext cx="82100" cy="89800"/>
              </a:xfrm>
              <a:custGeom>
                <a:rect b="b" l="l" r="r" t="t"/>
                <a:pathLst>
                  <a:path extrusionOk="0" h="3592" w="3284">
                    <a:moveTo>
                      <a:pt x="3217" y="0"/>
                    </a:moveTo>
                    <a:cubicBezTo>
                      <a:pt x="3140" y="0"/>
                      <a:pt x="2238" y="958"/>
                      <a:pt x="1790" y="2472"/>
                    </a:cubicBezTo>
                    <a:cubicBezTo>
                      <a:pt x="1734" y="2657"/>
                      <a:pt x="1686" y="2845"/>
                      <a:pt x="1647" y="3034"/>
                    </a:cubicBezTo>
                    <a:lnTo>
                      <a:pt x="1647" y="3034"/>
                    </a:lnTo>
                    <a:cubicBezTo>
                      <a:pt x="1303" y="2658"/>
                      <a:pt x="892" y="2459"/>
                      <a:pt x="587" y="2377"/>
                    </a:cubicBezTo>
                    <a:cubicBezTo>
                      <a:pt x="393" y="2323"/>
                      <a:pt x="239" y="2307"/>
                      <a:pt x="138" y="2307"/>
                    </a:cubicBezTo>
                    <a:cubicBezTo>
                      <a:pt x="51" y="2307"/>
                      <a:pt x="4" y="2319"/>
                      <a:pt x="4" y="2329"/>
                    </a:cubicBezTo>
                    <a:cubicBezTo>
                      <a:pt x="0" y="2362"/>
                      <a:pt x="214" y="2384"/>
                      <a:pt x="540" y="2515"/>
                    </a:cubicBezTo>
                    <a:cubicBezTo>
                      <a:pt x="862" y="2642"/>
                      <a:pt x="1300" y="2904"/>
                      <a:pt x="1620" y="3367"/>
                    </a:cubicBezTo>
                    <a:lnTo>
                      <a:pt x="1775" y="3592"/>
                    </a:lnTo>
                    <a:lnTo>
                      <a:pt x="1830" y="3320"/>
                    </a:lnTo>
                    <a:cubicBezTo>
                      <a:pt x="1878" y="3074"/>
                      <a:pt x="1942" y="2811"/>
                      <a:pt x="2023" y="2541"/>
                    </a:cubicBezTo>
                    <a:cubicBezTo>
                      <a:pt x="2464" y="1047"/>
                      <a:pt x="3283" y="43"/>
                      <a:pt x="3222" y="2"/>
                    </a:cubicBezTo>
                    <a:cubicBezTo>
                      <a:pt x="3221" y="1"/>
                      <a:pt x="3219" y="0"/>
                      <a:pt x="321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
              <p:cNvSpPr/>
              <p:nvPr/>
            </p:nvSpPr>
            <p:spPr>
              <a:xfrm>
                <a:off x="5450474" y="3279411"/>
                <a:ext cx="45900" cy="18800"/>
              </a:xfrm>
              <a:custGeom>
                <a:rect b="b" l="l" r="r" t="t"/>
                <a:pathLst>
                  <a:path extrusionOk="0" h="752" w="1836">
                    <a:moveTo>
                      <a:pt x="1765" y="0"/>
                    </a:moveTo>
                    <a:cubicBezTo>
                      <a:pt x="1683" y="0"/>
                      <a:pt x="1384" y="271"/>
                      <a:pt x="936" y="426"/>
                    </a:cubicBezTo>
                    <a:cubicBezTo>
                      <a:pt x="457" y="601"/>
                      <a:pt x="27" y="564"/>
                      <a:pt x="15" y="633"/>
                    </a:cubicBezTo>
                    <a:cubicBezTo>
                      <a:pt x="0" y="672"/>
                      <a:pt x="189" y="751"/>
                      <a:pt x="471" y="751"/>
                    </a:cubicBezTo>
                    <a:cubicBezTo>
                      <a:pt x="630" y="751"/>
                      <a:pt x="818" y="726"/>
                      <a:pt x="1017" y="654"/>
                    </a:cubicBezTo>
                    <a:cubicBezTo>
                      <a:pt x="1570" y="460"/>
                      <a:pt x="1836" y="37"/>
                      <a:pt x="1780" y="5"/>
                    </a:cubicBezTo>
                    <a:cubicBezTo>
                      <a:pt x="1776" y="2"/>
                      <a:pt x="1771" y="0"/>
                      <a:pt x="176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7" name="Google Shape;487;p6"/>
            <p:cNvSpPr/>
            <p:nvPr/>
          </p:nvSpPr>
          <p:spPr>
            <a:xfrm>
              <a:off x="6653050" y="3040138"/>
              <a:ext cx="208038" cy="207299"/>
            </a:xfrm>
            <a:custGeom>
              <a:rect b="b" l="l" r="r" t="t"/>
              <a:pathLst>
                <a:path extrusionOk="0" h="14028" w="14078">
                  <a:moveTo>
                    <a:pt x="7358" y="0"/>
                  </a:moveTo>
                  <a:cubicBezTo>
                    <a:pt x="4250" y="0"/>
                    <a:pt x="1104" y="2051"/>
                    <a:pt x="305" y="5666"/>
                  </a:cubicBezTo>
                  <a:cubicBezTo>
                    <a:pt x="0" y="7041"/>
                    <a:pt x="112" y="8517"/>
                    <a:pt x="795" y="9969"/>
                  </a:cubicBezTo>
                  <a:cubicBezTo>
                    <a:pt x="1411" y="11281"/>
                    <a:pt x="2458" y="12356"/>
                    <a:pt x="3714" y="13079"/>
                  </a:cubicBezTo>
                  <a:cubicBezTo>
                    <a:pt x="4858" y="13737"/>
                    <a:pt x="5991" y="14027"/>
                    <a:pt x="7062" y="14027"/>
                  </a:cubicBezTo>
                  <a:cubicBezTo>
                    <a:pt x="10708" y="14027"/>
                    <a:pt x="13651" y="10671"/>
                    <a:pt x="13972" y="7043"/>
                  </a:cubicBezTo>
                  <a:cubicBezTo>
                    <a:pt x="14077" y="5847"/>
                    <a:pt x="13789" y="4581"/>
                    <a:pt x="13161" y="3443"/>
                  </a:cubicBezTo>
                  <a:cubicBezTo>
                    <a:pt x="11859" y="1086"/>
                    <a:pt x="9618" y="0"/>
                    <a:pt x="7358" y="0"/>
                  </a:cubicBezTo>
                  <a:close/>
                </a:path>
              </a:pathLst>
            </a:custGeom>
            <a:solidFill>
              <a:srgbClr val="E8505B">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8" name="Google Shape;488;p6"/>
            <p:cNvGrpSpPr/>
            <p:nvPr/>
          </p:nvGrpSpPr>
          <p:grpSpPr>
            <a:xfrm>
              <a:off x="2831476" y="4124850"/>
              <a:ext cx="899689" cy="755660"/>
              <a:chOff x="2831476" y="4124850"/>
              <a:chExt cx="899689" cy="755660"/>
            </a:xfrm>
          </p:grpSpPr>
          <p:sp>
            <p:nvSpPr>
              <p:cNvPr id="489" name="Google Shape;489;p6"/>
              <p:cNvSpPr/>
              <p:nvPr/>
            </p:nvSpPr>
            <p:spPr>
              <a:xfrm>
                <a:off x="2831476" y="4124850"/>
                <a:ext cx="899689" cy="755660"/>
              </a:xfrm>
              <a:custGeom>
                <a:rect b="b" l="l" r="r" t="t"/>
                <a:pathLst>
                  <a:path extrusionOk="0" h="34811" w="41446">
                    <a:moveTo>
                      <a:pt x="18660" y="1"/>
                    </a:moveTo>
                    <a:cubicBezTo>
                      <a:pt x="17955" y="1"/>
                      <a:pt x="17296" y="39"/>
                      <a:pt x="16677" y="90"/>
                    </a:cubicBezTo>
                    <a:cubicBezTo>
                      <a:pt x="12442" y="443"/>
                      <a:pt x="8357" y="1771"/>
                      <a:pt x="5032" y="4638"/>
                    </a:cubicBezTo>
                    <a:cubicBezTo>
                      <a:pt x="2049" y="7210"/>
                      <a:pt x="1" y="11125"/>
                      <a:pt x="491" y="15033"/>
                    </a:cubicBezTo>
                    <a:cubicBezTo>
                      <a:pt x="964" y="18806"/>
                      <a:pt x="4267" y="22243"/>
                      <a:pt x="8032" y="22243"/>
                    </a:cubicBezTo>
                    <a:cubicBezTo>
                      <a:pt x="8166" y="22243"/>
                      <a:pt x="8301" y="22238"/>
                      <a:pt x="8437" y="22229"/>
                    </a:cubicBezTo>
                    <a:cubicBezTo>
                      <a:pt x="10584" y="22088"/>
                      <a:pt x="12747" y="20925"/>
                      <a:pt x="14804" y="20925"/>
                    </a:cubicBezTo>
                    <a:cubicBezTo>
                      <a:pt x="15383" y="20925"/>
                      <a:pt x="15953" y="21017"/>
                      <a:pt x="16513" y="21250"/>
                    </a:cubicBezTo>
                    <a:cubicBezTo>
                      <a:pt x="19186" y="22365"/>
                      <a:pt x="19685" y="25827"/>
                      <a:pt x="20891" y="28458"/>
                    </a:cubicBezTo>
                    <a:cubicBezTo>
                      <a:pt x="22614" y="32213"/>
                      <a:pt x="26630" y="34811"/>
                      <a:pt x="30745" y="34811"/>
                    </a:cubicBezTo>
                    <a:cubicBezTo>
                      <a:pt x="30997" y="34811"/>
                      <a:pt x="31250" y="34801"/>
                      <a:pt x="31502" y="34781"/>
                    </a:cubicBezTo>
                    <a:cubicBezTo>
                      <a:pt x="35872" y="34436"/>
                      <a:pt x="39857" y="31006"/>
                      <a:pt x="40722" y="26709"/>
                    </a:cubicBezTo>
                    <a:cubicBezTo>
                      <a:pt x="41372" y="23478"/>
                      <a:pt x="41446" y="18974"/>
                      <a:pt x="40528" y="15807"/>
                    </a:cubicBezTo>
                    <a:cubicBezTo>
                      <a:pt x="39241" y="11363"/>
                      <a:pt x="36773" y="7276"/>
                      <a:pt x="31102" y="4297"/>
                    </a:cubicBezTo>
                    <a:lnTo>
                      <a:pt x="31101" y="4296"/>
                    </a:lnTo>
                    <a:cubicBezTo>
                      <a:pt x="25767" y="739"/>
                      <a:pt x="21771" y="1"/>
                      <a:pt x="186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
              <p:cNvSpPr/>
              <p:nvPr/>
            </p:nvSpPr>
            <p:spPr>
              <a:xfrm>
                <a:off x="3140368" y="4300017"/>
                <a:ext cx="68509" cy="68531"/>
              </a:xfrm>
              <a:custGeom>
                <a:rect b="b" l="l" r="r" t="t"/>
                <a:pathLst>
                  <a:path extrusionOk="0" h="3157" w="3156">
                    <a:moveTo>
                      <a:pt x="1578" y="0"/>
                    </a:moveTo>
                    <a:lnTo>
                      <a:pt x="1373" y="376"/>
                    </a:lnTo>
                    <a:cubicBezTo>
                      <a:pt x="1142" y="797"/>
                      <a:pt x="796" y="1143"/>
                      <a:pt x="375" y="1374"/>
                    </a:cubicBezTo>
                    <a:lnTo>
                      <a:pt x="0" y="1578"/>
                    </a:lnTo>
                    <a:lnTo>
                      <a:pt x="375" y="1783"/>
                    </a:lnTo>
                    <a:cubicBezTo>
                      <a:pt x="796" y="2014"/>
                      <a:pt x="1143" y="2360"/>
                      <a:pt x="1373" y="2781"/>
                    </a:cubicBezTo>
                    <a:lnTo>
                      <a:pt x="1578" y="3157"/>
                    </a:lnTo>
                    <a:lnTo>
                      <a:pt x="1784" y="2781"/>
                    </a:lnTo>
                    <a:cubicBezTo>
                      <a:pt x="2013" y="2360"/>
                      <a:pt x="2359" y="2014"/>
                      <a:pt x="2781" y="1783"/>
                    </a:cubicBezTo>
                    <a:lnTo>
                      <a:pt x="3156" y="1578"/>
                    </a:lnTo>
                    <a:lnTo>
                      <a:pt x="2781" y="1374"/>
                    </a:lnTo>
                    <a:cubicBezTo>
                      <a:pt x="2359" y="1143"/>
                      <a:pt x="2013" y="797"/>
                      <a:pt x="1784" y="376"/>
                    </a:cubicBezTo>
                    <a:lnTo>
                      <a:pt x="15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
              <p:cNvSpPr/>
              <p:nvPr/>
            </p:nvSpPr>
            <p:spPr>
              <a:xfrm>
                <a:off x="3528823" y="4540245"/>
                <a:ext cx="26483" cy="26505"/>
              </a:xfrm>
              <a:custGeom>
                <a:rect b="b" l="l" r="r" t="t"/>
                <a:pathLst>
                  <a:path extrusionOk="0" h="1221" w="1220">
                    <a:moveTo>
                      <a:pt x="109" y="0"/>
                    </a:moveTo>
                    <a:lnTo>
                      <a:pt x="150" y="210"/>
                    </a:lnTo>
                    <a:cubicBezTo>
                      <a:pt x="193" y="447"/>
                      <a:pt x="170" y="690"/>
                      <a:pt x="80" y="913"/>
                    </a:cubicBezTo>
                    <a:lnTo>
                      <a:pt x="0" y="1111"/>
                    </a:lnTo>
                    <a:lnTo>
                      <a:pt x="211" y="1072"/>
                    </a:lnTo>
                    <a:cubicBezTo>
                      <a:pt x="288" y="1057"/>
                      <a:pt x="367" y="1050"/>
                      <a:pt x="445" y="1050"/>
                    </a:cubicBezTo>
                    <a:cubicBezTo>
                      <a:pt x="604" y="1050"/>
                      <a:pt x="763" y="1080"/>
                      <a:pt x="913" y="1140"/>
                    </a:cubicBezTo>
                    <a:lnTo>
                      <a:pt x="1111" y="1220"/>
                    </a:lnTo>
                    <a:lnTo>
                      <a:pt x="1071" y="1010"/>
                    </a:lnTo>
                    <a:cubicBezTo>
                      <a:pt x="1026" y="774"/>
                      <a:pt x="1050" y="530"/>
                      <a:pt x="1139" y="308"/>
                    </a:cubicBezTo>
                    <a:lnTo>
                      <a:pt x="1220" y="109"/>
                    </a:lnTo>
                    <a:lnTo>
                      <a:pt x="1220" y="109"/>
                    </a:lnTo>
                    <a:lnTo>
                      <a:pt x="1010" y="149"/>
                    </a:lnTo>
                    <a:cubicBezTo>
                      <a:pt x="932" y="164"/>
                      <a:pt x="854" y="171"/>
                      <a:pt x="776" y="171"/>
                    </a:cubicBezTo>
                    <a:cubicBezTo>
                      <a:pt x="616" y="171"/>
                      <a:pt x="457" y="140"/>
                      <a:pt x="308" y="81"/>
                    </a:cubicBezTo>
                    <a:lnTo>
                      <a:pt x="1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2" name="Google Shape;492;p6"/>
            <p:cNvGrpSpPr/>
            <p:nvPr/>
          </p:nvGrpSpPr>
          <p:grpSpPr>
            <a:xfrm>
              <a:off x="5745463" y="240488"/>
              <a:ext cx="3220775" cy="2532600"/>
              <a:chOff x="5745463" y="240488"/>
              <a:chExt cx="3220775" cy="2532600"/>
            </a:xfrm>
          </p:grpSpPr>
          <p:sp>
            <p:nvSpPr>
              <p:cNvPr id="493" name="Google Shape;493;p6"/>
              <p:cNvSpPr/>
              <p:nvPr/>
            </p:nvSpPr>
            <p:spPr>
              <a:xfrm>
                <a:off x="8341038" y="2652688"/>
                <a:ext cx="120450" cy="120400"/>
              </a:xfrm>
              <a:custGeom>
                <a:rect b="b" l="l" r="r" t="t"/>
                <a:pathLst>
                  <a:path extrusionOk="0" h="4816" w="4818">
                    <a:moveTo>
                      <a:pt x="2310" y="0"/>
                    </a:moveTo>
                    <a:lnTo>
                      <a:pt x="2020" y="586"/>
                    </a:lnTo>
                    <a:cubicBezTo>
                      <a:pt x="1695" y="1243"/>
                      <a:pt x="1188" y="1792"/>
                      <a:pt x="561" y="2171"/>
                    </a:cubicBezTo>
                    <a:lnTo>
                      <a:pt x="0" y="2507"/>
                    </a:lnTo>
                    <a:lnTo>
                      <a:pt x="586" y="2797"/>
                    </a:lnTo>
                    <a:cubicBezTo>
                      <a:pt x="1243" y="3122"/>
                      <a:pt x="1793" y="3628"/>
                      <a:pt x="2171" y="4257"/>
                    </a:cubicBezTo>
                    <a:lnTo>
                      <a:pt x="2508" y="4816"/>
                    </a:lnTo>
                    <a:lnTo>
                      <a:pt x="2798" y="4231"/>
                    </a:lnTo>
                    <a:cubicBezTo>
                      <a:pt x="3123" y="3573"/>
                      <a:pt x="3629" y="3024"/>
                      <a:pt x="4257" y="2646"/>
                    </a:cubicBezTo>
                    <a:lnTo>
                      <a:pt x="4817" y="2308"/>
                    </a:lnTo>
                    <a:lnTo>
                      <a:pt x="4231" y="2020"/>
                    </a:lnTo>
                    <a:cubicBezTo>
                      <a:pt x="3574" y="1694"/>
                      <a:pt x="3024" y="1188"/>
                      <a:pt x="2646" y="559"/>
                    </a:cubicBezTo>
                    <a:lnTo>
                      <a:pt x="231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
              <p:cNvSpPr/>
              <p:nvPr/>
            </p:nvSpPr>
            <p:spPr>
              <a:xfrm>
                <a:off x="8013388" y="518063"/>
                <a:ext cx="68025" cy="68050"/>
              </a:xfrm>
              <a:custGeom>
                <a:rect b="b" l="l" r="r" t="t"/>
                <a:pathLst>
                  <a:path extrusionOk="0" h="2722" w="2721">
                    <a:moveTo>
                      <a:pt x="1304" y="1"/>
                    </a:moveTo>
                    <a:lnTo>
                      <a:pt x="1140" y="332"/>
                    </a:lnTo>
                    <a:cubicBezTo>
                      <a:pt x="957" y="702"/>
                      <a:pt x="671" y="1013"/>
                      <a:pt x="316" y="1227"/>
                    </a:cubicBezTo>
                    <a:lnTo>
                      <a:pt x="1" y="1417"/>
                    </a:lnTo>
                    <a:lnTo>
                      <a:pt x="332" y="1581"/>
                    </a:lnTo>
                    <a:cubicBezTo>
                      <a:pt x="703" y="1764"/>
                      <a:pt x="1013" y="2050"/>
                      <a:pt x="1227" y="2406"/>
                    </a:cubicBezTo>
                    <a:lnTo>
                      <a:pt x="1417" y="2721"/>
                    </a:lnTo>
                    <a:lnTo>
                      <a:pt x="1581" y="2391"/>
                    </a:lnTo>
                    <a:cubicBezTo>
                      <a:pt x="1764" y="2019"/>
                      <a:pt x="2050" y="1708"/>
                      <a:pt x="2405" y="1495"/>
                    </a:cubicBezTo>
                    <a:lnTo>
                      <a:pt x="2720" y="1305"/>
                    </a:lnTo>
                    <a:lnTo>
                      <a:pt x="2390" y="1141"/>
                    </a:lnTo>
                    <a:cubicBezTo>
                      <a:pt x="2018" y="958"/>
                      <a:pt x="1708" y="671"/>
                      <a:pt x="1494" y="316"/>
                    </a:cubicBezTo>
                    <a:lnTo>
                      <a:pt x="130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
              <p:cNvSpPr/>
              <p:nvPr/>
            </p:nvSpPr>
            <p:spPr>
              <a:xfrm>
                <a:off x="8032113" y="1521650"/>
                <a:ext cx="195475" cy="195500"/>
              </a:xfrm>
              <a:custGeom>
                <a:rect b="b" l="l" r="r" t="t"/>
                <a:pathLst>
                  <a:path extrusionOk="0" h="7820" w="7819">
                    <a:moveTo>
                      <a:pt x="3749" y="1"/>
                    </a:moveTo>
                    <a:lnTo>
                      <a:pt x="3279" y="951"/>
                    </a:lnTo>
                    <a:cubicBezTo>
                      <a:pt x="2750" y="2018"/>
                      <a:pt x="1929" y="2911"/>
                      <a:pt x="909" y="3526"/>
                    </a:cubicBezTo>
                    <a:lnTo>
                      <a:pt x="0" y="4072"/>
                    </a:lnTo>
                    <a:lnTo>
                      <a:pt x="951" y="4542"/>
                    </a:lnTo>
                    <a:cubicBezTo>
                      <a:pt x="2018" y="5069"/>
                      <a:pt x="2910" y="5891"/>
                      <a:pt x="3524" y="6911"/>
                    </a:cubicBezTo>
                    <a:lnTo>
                      <a:pt x="4071" y="7819"/>
                    </a:lnTo>
                    <a:lnTo>
                      <a:pt x="4541" y="6869"/>
                    </a:lnTo>
                    <a:cubicBezTo>
                      <a:pt x="5069" y="5802"/>
                      <a:pt x="5891" y="4909"/>
                      <a:pt x="6910" y="4295"/>
                    </a:cubicBezTo>
                    <a:lnTo>
                      <a:pt x="7819" y="3749"/>
                    </a:lnTo>
                    <a:lnTo>
                      <a:pt x="6868" y="3278"/>
                    </a:lnTo>
                    <a:cubicBezTo>
                      <a:pt x="5802" y="2751"/>
                      <a:pt x="4909" y="1929"/>
                      <a:pt x="4295" y="910"/>
                    </a:cubicBezTo>
                    <a:lnTo>
                      <a:pt x="374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6"/>
              <p:cNvSpPr/>
              <p:nvPr/>
            </p:nvSpPr>
            <p:spPr>
              <a:xfrm>
                <a:off x="6108063" y="240488"/>
                <a:ext cx="120450" cy="120425"/>
              </a:xfrm>
              <a:custGeom>
                <a:rect b="b" l="l" r="r" t="t"/>
                <a:pathLst>
                  <a:path extrusionOk="0" h="4817" w="4818">
                    <a:moveTo>
                      <a:pt x="2309" y="0"/>
                    </a:moveTo>
                    <a:lnTo>
                      <a:pt x="2021" y="586"/>
                    </a:lnTo>
                    <a:cubicBezTo>
                      <a:pt x="1696" y="1243"/>
                      <a:pt x="1189" y="1793"/>
                      <a:pt x="561" y="2171"/>
                    </a:cubicBezTo>
                    <a:lnTo>
                      <a:pt x="0" y="2509"/>
                    </a:lnTo>
                    <a:lnTo>
                      <a:pt x="586" y="2797"/>
                    </a:lnTo>
                    <a:cubicBezTo>
                      <a:pt x="1243" y="3123"/>
                      <a:pt x="1793" y="3629"/>
                      <a:pt x="2171" y="4258"/>
                    </a:cubicBezTo>
                    <a:lnTo>
                      <a:pt x="2509" y="4817"/>
                    </a:lnTo>
                    <a:lnTo>
                      <a:pt x="2798" y="4231"/>
                    </a:lnTo>
                    <a:cubicBezTo>
                      <a:pt x="3123" y="3574"/>
                      <a:pt x="3629" y="3024"/>
                      <a:pt x="4258" y="2646"/>
                    </a:cubicBezTo>
                    <a:lnTo>
                      <a:pt x="4817" y="2310"/>
                    </a:lnTo>
                    <a:lnTo>
                      <a:pt x="4231" y="2020"/>
                    </a:lnTo>
                    <a:cubicBezTo>
                      <a:pt x="3574" y="1695"/>
                      <a:pt x="3024" y="1188"/>
                      <a:pt x="2645" y="561"/>
                    </a:cubicBezTo>
                    <a:lnTo>
                      <a:pt x="230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6"/>
              <p:cNvSpPr/>
              <p:nvPr/>
            </p:nvSpPr>
            <p:spPr>
              <a:xfrm>
                <a:off x="8916663" y="1068238"/>
                <a:ext cx="49575" cy="49575"/>
              </a:xfrm>
              <a:custGeom>
                <a:rect b="b" l="l" r="r" t="t"/>
                <a:pathLst>
                  <a:path extrusionOk="0" h="1983" w="1983">
                    <a:moveTo>
                      <a:pt x="177" y="0"/>
                    </a:moveTo>
                    <a:lnTo>
                      <a:pt x="242" y="342"/>
                    </a:lnTo>
                    <a:cubicBezTo>
                      <a:pt x="314" y="725"/>
                      <a:pt x="276" y="1121"/>
                      <a:pt x="130" y="1483"/>
                    </a:cubicBezTo>
                    <a:lnTo>
                      <a:pt x="0" y="1805"/>
                    </a:lnTo>
                    <a:lnTo>
                      <a:pt x="342" y="1740"/>
                    </a:lnTo>
                    <a:cubicBezTo>
                      <a:pt x="468" y="1717"/>
                      <a:pt x="595" y="1705"/>
                      <a:pt x="722" y="1705"/>
                    </a:cubicBezTo>
                    <a:cubicBezTo>
                      <a:pt x="982" y="1705"/>
                      <a:pt x="1240" y="1754"/>
                      <a:pt x="1484" y="1853"/>
                    </a:cubicBezTo>
                    <a:lnTo>
                      <a:pt x="1805" y="1982"/>
                    </a:lnTo>
                    <a:lnTo>
                      <a:pt x="1741" y="1640"/>
                    </a:lnTo>
                    <a:cubicBezTo>
                      <a:pt x="1668" y="1257"/>
                      <a:pt x="1707" y="861"/>
                      <a:pt x="1853" y="499"/>
                    </a:cubicBezTo>
                    <a:lnTo>
                      <a:pt x="1982" y="177"/>
                    </a:lnTo>
                    <a:lnTo>
                      <a:pt x="1641" y="242"/>
                    </a:lnTo>
                    <a:cubicBezTo>
                      <a:pt x="1515" y="266"/>
                      <a:pt x="1388" y="277"/>
                      <a:pt x="1261" y="277"/>
                    </a:cubicBezTo>
                    <a:cubicBezTo>
                      <a:pt x="1001" y="277"/>
                      <a:pt x="743" y="228"/>
                      <a:pt x="500" y="130"/>
                    </a:cubicBezTo>
                    <a:lnTo>
                      <a:pt x="17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6"/>
              <p:cNvSpPr/>
              <p:nvPr/>
            </p:nvSpPr>
            <p:spPr>
              <a:xfrm>
                <a:off x="5745463" y="286213"/>
                <a:ext cx="49550" cy="49575"/>
              </a:xfrm>
              <a:custGeom>
                <a:rect b="b" l="l" r="r" t="t"/>
                <a:pathLst>
                  <a:path extrusionOk="0" h="1983" w="1982">
                    <a:moveTo>
                      <a:pt x="176" y="1"/>
                    </a:moveTo>
                    <a:lnTo>
                      <a:pt x="241" y="342"/>
                    </a:lnTo>
                    <a:cubicBezTo>
                      <a:pt x="313" y="726"/>
                      <a:pt x="275" y="1121"/>
                      <a:pt x="130" y="1484"/>
                    </a:cubicBezTo>
                    <a:lnTo>
                      <a:pt x="0" y="1806"/>
                    </a:lnTo>
                    <a:lnTo>
                      <a:pt x="0" y="1806"/>
                    </a:lnTo>
                    <a:lnTo>
                      <a:pt x="341" y="1741"/>
                    </a:lnTo>
                    <a:cubicBezTo>
                      <a:pt x="467" y="1717"/>
                      <a:pt x="594" y="1705"/>
                      <a:pt x="721" y="1705"/>
                    </a:cubicBezTo>
                    <a:cubicBezTo>
                      <a:pt x="981" y="1705"/>
                      <a:pt x="1239" y="1755"/>
                      <a:pt x="1482" y="1853"/>
                    </a:cubicBezTo>
                    <a:lnTo>
                      <a:pt x="1804" y="1983"/>
                    </a:lnTo>
                    <a:lnTo>
                      <a:pt x="1739" y="1641"/>
                    </a:lnTo>
                    <a:cubicBezTo>
                      <a:pt x="1667" y="1257"/>
                      <a:pt x="1705" y="862"/>
                      <a:pt x="1851" y="499"/>
                    </a:cubicBezTo>
                    <a:lnTo>
                      <a:pt x="1981" y="177"/>
                    </a:lnTo>
                    <a:lnTo>
                      <a:pt x="1639" y="242"/>
                    </a:lnTo>
                    <a:cubicBezTo>
                      <a:pt x="1513" y="266"/>
                      <a:pt x="1386" y="278"/>
                      <a:pt x="1259" y="278"/>
                    </a:cubicBezTo>
                    <a:cubicBezTo>
                      <a:pt x="1000" y="278"/>
                      <a:pt x="742" y="228"/>
                      <a:pt x="499" y="130"/>
                    </a:cubicBezTo>
                    <a:lnTo>
                      <a:pt x="1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6"/>
              <p:cNvSpPr/>
              <p:nvPr/>
            </p:nvSpPr>
            <p:spPr>
              <a:xfrm>
                <a:off x="6467525" y="618913"/>
                <a:ext cx="49550" cy="49600"/>
              </a:xfrm>
              <a:custGeom>
                <a:rect b="b" l="l" r="r" t="t"/>
                <a:pathLst>
                  <a:path extrusionOk="0" h="1984" w="1982">
                    <a:moveTo>
                      <a:pt x="178" y="1"/>
                    </a:moveTo>
                    <a:lnTo>
                      <a:pt x="241" y="343"/>
                    </a:lnTo>
                    <a:cubicBezTo>
                      <a:pt x="314" y="726"/>
                      <a:pt x="275" y="1123"/>
                      <a:pt x="130" y="1484"/>
                    </a:cubicBezTo>
                    <a:lnTo>
                      <a:pt x="1" y="1806"/>
                    </a:lnTo>
                    <a:lnTo>
                      <a:pt x="341" y="1741"/>
                    </a:lnTo>
                    <a:cubicBezTo>
                      <a:pt x="467" y="1718"/>
                      <a:pt x="594" y="1706"/>
                      <a:pt x="721" y="1706"/>
                    </a:cubicBezTo>
                    <a:cubicBezTo>
                      <a:pt x="981" y="1706"/>
                      <a:pt x="1240" y="1755"/>
                      <a:pt x="1483" y="1853"/>
                    </a:cubicBezTo>
                    <a:lnTo>
                      <a:pt x="1805" y="1983"/>
                    </a:lnTo>
                    <a:lnTo>
                      <a:pt x="1740" y="1641"/>
                    </a:lnTo>
                    <a:cubicBezTo>
                      <a:pt x="1667" y="1258"/>
                      <a:pt x="1707" y="862"/>
                      <a:pt x="1852" y="501"/>
                    </a:cubicBezTo>
                    <a:lnTo>
                      <a:pt x="1982" y="178"/>
                    </a:lnTo>
                    <a:lnTo>
                      <a:pt x="1641" y="243"/>
                    </a:lnTo>
                    <a:cubicBezTo>
                      <a:pt x="1515" y="266"/>
                      <a:pt x="1388" y="278"/>
                      <a:pt x="1261" y="278"/>
                    </a:cubicBezTo>
                    <a:cubicBezTo>
                      <a:pt x="1001" y="278"/>
                      <a:pt x="742" y="229"/>
                      <a:pt x="499" y="131"/>
                    </a:cubicBezTo>
                    <a:lnTo>
                      <a:pt x="17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6"/>
              <p:cNvSpPr/>
              <p:nvPr/>
            </p:nvSpPr>
            <p:spPr>
              <a:xfrm>
                <a:off x="8941438" y="1658738"/>
                <a:ext cx="24800" cy="24800"/>
              </a:xfrm>
              <a:custGeom>
                <a:rect b="b" l="l" r="r" t="t"/>
                <a:pathLst>
                  <a:path extrusionOk="0" h="992" w="992">
                    <a:moveTo>
                      <a:pt x="89" y="0"/>
                    </a:moveTo>
                    <a:lnTo>
                      <a:pt x="121" y="171"/>
                    </a:lnTo>
                    <a:cubicBezTo>
                      <a:pt x="157" y="363"/>
                      <a:pt x="138" y="561"/>
                      <a:pt x="65" y="742"/>
                    </a:cubicBezTo>
                    <a:lnTo>
                      <a:pt x="0" y="902"/>
                    </a:lnTo>
                    <a:lnTo>
                      <a:pt x="172" y="871"/>
                    </a:lnTo>
                    <a:cubicBezTo>
                      <a:pt x="235" y="859"/>
                      <a:pt x="299" y="853"/>
                      <a:pt x="362" y="853"/>
                    </a:cubicBezTo>
                    <a:cubicBezTo>
                      <a:pt x="492" y="853"/>
                      <a:pt x="620" y="877"/>
                      <a:pt x="742" y="927"/>
                    </a:cubicBezTo>
                    <a:lnTo>
                      <a:pt x="903" y="991"/>
                    </a:lnTo>
                    <a:lnTo>
                      <a:pt x="870" y="820"/>
                    </a:lnTo>
                    <a:cubicBezTo>
                      <a:pt x="834" y="629"/>
                      <a:pt x="854" y="431"/>
                      <a:pt x="927" y="250"/>
                    </a:cubicBezTo>
                    <a:lnTo>
                      <a:pt x="991" y="88"/>
                    </a:lnTo>
                    <a:lnTo>
                      <a:pt x="821" y="121"/>
                    </a:lnTo>
                    <a:cubicBezTo>
                      <a:pt x="758" y="133"/>
                      <a:pt x="695" y="139"/>
                      <a:pt x="632" y="139"/>
                    </a:cubicBezTo>
                    <a:cubicBezTo>
                      <a:pt x="501" y="139"/>
                      <a:pt x="372" y="114"/>
                      <a:pt x="250" y="65"/>
                    </a:cubicBezTo>
                    <a:lnTo>
                      <a:pt x="8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
              <p:cNvSpPr/>
              <p:nvPr/>
            </p:nvSpPr>
            <p:spPr>
              <a:xfrm>
                <a:off x="6036588" y="497463"/>
                <a:ext cx="24800" cy="24775"/>
              </a:xfrm>
              <a:custGeom>
                <a:rect b="b" l="l" r="r" t="t"/>
                <a:pathLst>
                  <a:path extrusionOk="0" h="991" w="992">
                    <a:moveTo>
                      <a:pt x="88" y="1"/>
                    </a:moveTo>
                    <a:lnTo>
                      <a:pt x="121" y="171"/>
                    </a:lnTo>
                    <a:cubicBezTo>
                      <a:pt x="158" y="362"/>
                      <a:pt x="138" y="560"/>
                      <a:pt x="65" y="741"/>
                    </a:cubicBezTo>
                    <a:lnTo>
                      <a:pt x="0" y="903"/>
                    </a:lnTo>
                    <a:lnTo>
                      <a:pt x="171" y="870"/>
                    </a:lnTo>
                    <a:cubicBezTo>
                      <a:pt x="234" y="858"/>
                      <a:pt x="297" y="852"/>
                      <a:pt x="360" y="852"/>
                    </a:cubicBezTo>
                    <a:cubicBezTo>
                      <a:pt x="490" y="852"/>
                      <a:pt x="620" y="877"/>
                      <a:pt x="742" y="926"/>
                    </a:cubicBezTo>
                    <a:lnTo>
                      <a:pt x="902" y="991"/>
                    </a:lnTo>
                    <a:lnTo>
                      <a:pt x="871" y="820"/>
                    </a:lnTo>
                    <a:cubicBezTo>
                      <a:pt x="834" y="629"/>
                      <a:pt x="853" y="430"/>
                      <a:pt x="927" y="250"/>
                    </a:cubicBezTo>
                    <a:lnTo>
                      <a:pt x="991" y="89"/>
                    </a:lnTo>
                    <a:lnTo>
                      <a:pt x="820" y="121"/>
                    </a:lnTo>
                    <a:cubicBezTo>
                      <a:pt x="757" y="133"/>
                      <a:pt x="693" y="139"/>
                      <a:pt x="629" y="139"/>
                    </a:cubicBezTo>
                    <a:cubicBezTo>
                      <a:pt x="500" y="139"/>
                      <a:pt x="371" y="114"/>
                      <a:pt x="250" y="66"/>
                    </a:cubicBezTo>
                    <a:lnTo>
                      <a:pt x="8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
              <p:cNvSpPr/>
              <p:nvPr/>
            </p:nvSpPr>
            <p:spPr>
              <a:xfrm>
                <a:off x="6630138" y="1765763"/>
                <a:ext cx="64150" cy="64125"/>
              </a:xfrm>
              <a:custGeom>
                <a:rect b="b" l="l" r="r" t="t"/>
                <a:pathLst>
                  <a:path extrusionOk="0" h="2565" w="2566">
                    <a:moveTo>
                      <a:pt x="1284" y="1"/>
                    </a:moveTo>
                    <a:lnTo>
                      <a:pt x="1116" y="306"/>
                    </a:lnTo>
                    <a:cubicBezTo>
                      <a:pt x="929" y="648"/>
                      <a:pt x="648" y="929"/>
                      <a:pt x="306" y="1116"/>
                    </a:cubicBezTo>
                    <a:lnTo>
                      <a:pt x="1" y="1283"/>
                    </a:lnTo>
                    <a:lnTo>
                      <a:pt x="306" y="1449"/>
                    </a:lnTo>
                    <a:cubicBezTo>
                      <a:pt x="648" y="1637"/>
                      <a:pt x="929" y="1918"/>
                      <a:pt x="1117" y="2260"/>
                    </a:cubicBezTo>
                    <a:lnTo>
                      <a:pt x="1284" y="2564"/>
                    </a:lnTo>
                    <a:lnTo>
                      <a:pt x="1450" y="2260"/>
                    </a:lnTo>
                    <a:cubicBezTo>
                      <a:pt x="1638" y="1918"/>
                      <a:pt x="1918" y="1637"/>
                      <a:pt x="2261" y="1449"/>
                    </a:cubicBezTo>
                    <a:lnTo>
                      <a:pt x="2565" y="1283"/>
                    </a:lnTo>
                    <a:lnTo>
                      <a:pt x="2261" y="1116"/>
                    </a:lnTo>
                    <a:cubicBezTo>
                      <a:pt x="1918" y="929"/>
                      <a:pt x="1638" y="648"/>
                      <a:pt x="1450" y="305"/>
                    </a:cubicBezTo>
                    <a:lnTo>
                      <a:pt x="1284"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6"/>
              <p:cNvSpPr/>
              <p:nvPr/>
            </p:nvSpPr>
            <p:spPr>
              <a:xfrm>
                <a:off x="7229363" y="720338"/>
                <a:ext cx="24775" cy="24800"/>
              </a:xfrm>
              <a:custGeom>
                <a:rect b="b" l="l" r="r" t="t"/>
                <a:pathLst>
                  <a:path extrusionOk="0" h="992" w="991">
                    <a:moveTo>
                      <a:pt x="88" y="1"/>
                    </a:moveTo>
                    <a:lnTo>
                      <a:pt x="121" y="172"/>
                    </a:lnTo>
                    <a:cubicBezTo>
                      <a:pt x="157" y="363"/>
                      <a:pt x="137" y="561"/>
                      <a:pt x="65" y="742"/>
                    </a:cubicBezTo>
                    <a:lnTo>
                      <a:pt x="0" y="904"/>
                    </a:lnTo>
                    <a:lnTo>
                      <a:pt x="0" y="904"/>
                    </a:lnTo>
                    <a:lnTo>
                      <a:pt x="170" y="871"/>
                    </a:lnTo>
                    <a:cubicBezTo>
                      <a:pt x="234" y="859"/>
                      <a:pt x="297" y="853"/>
                      <a:pt x="361" y="853"/>
                    </a:cubicBezTo>
                    <a:cubicBezTo>
                      <a:pt x="491" y="853"/>
                      <a:pt x="620" y="878"/>
                      <a:pt x="741" y="927"/>
                    </a:cubicBezTo>
                    <a:lnTo>
                      <a:pt x="902" y="992"/>
                    </a:lnTo>
                    <a:lnTo>
                      <a:pt x="870" y="820"/>
                    </a:lnTo>
                    <a:cubicBezTo>
                      <a:pt x="834" y="629"/>
                      <a:pt x="853" y="431"/>
                      <a:pt x="925" y="250"/>
                    </a:cubicBezTo>
                    <a:lnTo>
                      <a:pt x="990" y="89"/>
                    </a:lnTo>
                    <a:lnTo>
                      <a:pt x="990" y="89"/>
                    </a:lnTo>
                    <a:lnTo>
                      <a:pt x="820" y="122"/>
                    </a:lnTo>
                    <a:cubicBezTo>
                      <a:pt x="757" y="133"/>
                      <a:pt x="694" y="139"/>
                      <a:pt x="631" y="139"/>
                    </a:cubicBezTo>
                    <a:cubicBezTo>
                      <a:pt x="501" y="139"/>
                      <a:pt x="371" y="114"/>
                      <a:pt x="250" y="66"/>
                    </a:cubicBezTo>
                    <a:lnTo>
                      <a:pt x="88"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7" name="Shape 507"/>
        <p:cNvGrpSpPr/>
        <p:nvPr/>
      </p:nvGrpSpPr>
      <p:grpSpPr>
        <a:xfrm>
          <a:off x="0" y="0"/>
          <a:ext cx="0" cy="0"/>
          <a:chOff x="0" y="0"/>
          <a:chExt cx="0" cy="0"/>
        </a:xfrm>
      </p:grpSpPr>
      <p:sp>
        <p:nvSpPr>
          <p:cNvPr id="508" name="Google Shape;508;p7"/>
          <p:cNvSpPr/>
          <p:nvPr/>
        </p:nvSpPr>
        <p:spPr>
          <a:xfrm>
            <a:off x="1263000" y="2716075"/>
            <a:ext cx="1259400" cy="644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Consumer</a:t>
            </a:r>
            <a:endParaRPr b="0" i="0" sz="1400" u="none" cap="none" strike="noStrike">
              <a:solidFill>
                <a:srgbClr val="000000"/>
              </a:solidFill>
              <a:latin typeface="Arial"/>
              <a:ea typeface="Arial"/>
              <a:cs typeface="Arial"/>
              <a:sym typeface="Arial"/>
            </a:endParaRPr>
          </a:p>
        </p:txBody>
      </p:sp>
      <p:sp>
        <p:nvSpPr>
          <p:cNvPr id="509" name="Google Shape;509;p7"/>
          <p:cNvSpPr/>
          <p:nvPr/>
        </p:nvSpPr>
        <p:spPr>
          <a:xfrm>
            <a:off x="1552000" y="1708100"/>
            <a:ext cx="890100" cy="644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Farmer</a:t>
            </a:r>
            <a:endParaRPr b="0" i="0" sz="1400" u="none" cap="none" strike="noStrike">
              <a:solidFill>
                <a:srgbClr val="000000"/>
              </a:solidFill>
              <a:latin typeface="Arial"/>
              <a:ea typeface="Arial"/>
              <a:cs typeface="Arial"/>
              <a:sym typeface="Arial"/>
            </a:endParaRPr>
          </a:p>
        </p:txBody>
      </p:sp>
      <p:sp>
        <p:nvSpPr>
          <p:cNvPr id="510" name="Google Shape;510;p7"/>
          <p:cNvSpPr/>
          <p:nvPr/>
        </p:nvSpPr>
        <p:spPr>
          <a:xfrm>
            <a:off x="3387625" y="1708100"/>
            <a:ext cx="1259400" cy="644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Consolidator</a:t>
            </a:r>
            <a:endParaRPr b="0" i="0" sz="1400" u="none" cap="none" strike="noStrike">
              <a:solidFill>
                <a:srgbClr val="000000"/>
              </a:solidFill>
              <a:latin typeface="Arial"/>
              <a:ea typeface="Arial"/>
              <a:cs typeface="Arial"/>
              <a:sym typeface="Arial"/>
            </a:endParaRPr>
          </a:p>
        </p:txBody>
      </p:sp>
      <p:sp>
        <p:nvSpPr>
          <p:cNvPr id="511" name="Google Shape;511;p7"/>
          <p:cNvSpPr/>
          <p:nvPr/>
        </p:nvSpPr>
        <p:spPr>
          <a:xfrm>
            <a:off x="5637850" y="1708100"/>
            <a:ext cx="846600" cy="644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Trader</a:t>
            </a:r>
            <a:endParaRPr b="0" i="0" sz="1400" u="none" cap="none" strike="noStrike">
              <a:solidFill>
                <a:srgbClr val="000000"/>
              </a:solidFill>
              <a:latin typeface="Arial"/>
              <a:ea typeface="Arial"/>
              <a:cs typeface="Arial"/>
              <a:sym typeface="Arial"/>
            </a:endParaRPr>
          </a:p>
        </p:txBody>
      </p:sp>
      <p:sp>
        <p:nvSpPr>
          <p:cNvPr id="512" name="Google Shape;512;p7"/>
          <p:cNvSpPr/>
          <p:nvPr/>
        </p:nvSpPr>
        <p:spPr>
          <a:xfrm>
            <a:off x="6484438" y="2716075"/>
            <a:ext cx="1259400" cy="644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Commision (Agent)</a:t>
            </a:r>
            <a:endParaRPr b="0" i="0" sz="1400" u="none" cap="none" strike="noStrike">
              <a:solidFill>
                <a:srgbClr val="000000"/>
              </a:solidFill>
              <a:latin typeface="Arial"/>
              <a:ea typeface="Arial"/>
              <a:cs typeface="Arial"/>
              <a:sym typeface="Arial"/>
            </a:endParaRPr>
          </a:p>
        </p:txBody>
      </p:sp>
      <p:sp>
        <p:nvSpPr>
          <p:cNvPr id="513" name="Google Shape;513;p7"/>
          <p:cNvSpPr/>
          <p:nvPr/>
        </p:nvSpPr>
        <p:spPr>
          <a:xfrm>
            <a:off x="4748175" y="3769300"/>
            <a:ext cx="1188000" cy="644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Wholesaler</a:t>
            </a:r>
            <a:endParaRPr b="0" i="0" sz="1400" u="none" cap="none" strike="noStrike">
              <a:solidFill>
                <a:srgbClr val="000000"/>
              </a:solidFill>
              <a:latin typeface="Arial"/>
              <a:ea typeface="Arial"/>
              <a:cs typeface="Arial"/>
              <a:sym typeface="Arial"/>
            </a:endParaRPr>
          </a:p>
        </p:txBody>
      </p:sp>
      <p:sp>
        <p:nvSpPr>
          <p:cNvPr id="514" name="Google Shape;514;p7"/>
          <p:cNvSpPr/>
          <p:nvPr/>
        </p:nvSpPr>
        <p:spPr>
          <a:xfrm>
            <a:off x="2865525" y="3769000"/>
            <a:ext cx="907500" cy="644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Retailer</a:t>
            </a:r>
            <a:endParaRPr b="0" i="0" sz="1400" u="none" cap="none" strike="noStrike">
              <a:solidFill>
                <a:srgbClr val="000000"/>
              </a:solidFill>
              <a:latin typeface="Arial"/>
              <a:ea typeface="Arial"/>
              <a:cs typeface="Arial"/>
              <a:sym typeface="Arial"/>
            </a:endParaRPr>
          </a:p>
        </p:txBody>
      </p:sp>
      <p:cxnSp>
        <p:nvCxnSpPr>
          <p:cNvPr id="515" name="Google Shape;515;p7"/>
          <p:cNvCxnSpPr>
            <a:stCxn id="509" idx="3"/>
            <a:endCxn id="510" idx="1"/>
          </p:cNvCxnSpPr>
          <p:nvPr/>
        </p:nvCxnSpPr>
        <p:spPr>
          <a:xfrm>
            <a:off x="2442100" y="2030150"/>
            <a:ext cx="945600" cy="0"/>
          </a:xfrm>
          <a:prstGeom prst="straightConnector1">
            <a:avLst/>
          </a:prstGeom>
          <a:noFill/>
          <a:ln cap="flat" cmpd="sng" w="19050">
            <a:solidFill>
              <a:schemeClr val="dk2"/>
            </a:solidFill>
            <a:prstDash val="solid"/>
            <a:round/>
            <a:headEnd len="sm" w="sm" type="none"/>
            <a:tailEnd len="med" w="med" type="triangle"/>
          </a:ln>
        </p:spPr>
      </p:cxnSp>
      <p:cxnSp>
        <p:nvCxnSpPr>
          <p:cNvPr id="516" name="Google Shape;516;p7"/>
          <p:cNvCxnSpPr>
            <a:stCxn id="513" idx="1"/>
            <a:endCxn id="514" idx="3"/>
          </p:cNvCxnSpPr>
          <p:nvPr/>
        </p:nvCxnSpPr>
        <p:spPr>
          <a:xfrm flipH="1">
            <a:off x="3773175" y="4091350"/>
            <a:ext cx="975000" cy="600"/>
          </a:xfrm>
          <a:prstGeom prst="bentConnector3">
            <a:avLst>
              <a:gd fmla="val 50008" name="adj1"/>
            </a:avLst>
          </a:prstGeom>
          <a:noFill/>
          <a:ln cap="flat" cmpd="sng" w="19050">
            <a:solidFill>
              <a:schemeClr val="dk2"/>
            </a:solidFill>
            <a:prstDash val="solid"/>
            <a:round/>
            <a:headEnd len="sm" w="sm" type="none"/>
            <a:tailEnd len="med" w="med" type="triangle"/>
          </a:ln>
        </p:spPr>
      </p:cxnSp>
      <p:cxnSp>
        <p:nvCxnSpPr>
          <p:cNvPr id="517" name="Google Shape;517;p7"/>
          <p:cNvCxnSpPr>
            <a:stCxn id="514" idx="1"/>
            <a:endCxn id="508" idx="2"/>
          </p:cNvCxnSpPr>
          <p:nvPr/>
        </p:nvCxnSpPr>
        <p:spPr>
          <a:xfrm rot="10800000">
            <a:off x="1892625" y="3360250"/>
            <a:ext cx="972900" cy="730800"/>
          </a:xfrm>
          <a:prstGeom prst="bentConnector2">
            <a:avLst/>
          </a:prstGeom>
          <a:noFill/>
          <a:ln cap="flat" cmpd="sng" w="19050">
            <a:solidFill>
              <a:schemeClr val="dk2"/>
            </a:solidFill>
            <a:prstDash val="solid"/>
            <a:round/>
            <a:headEnd len="sm" w="sm" type="none"/>
            <a:tailEnd len="med" w="med" type="triangle"/>
          </a:ln>
        </p:spPr>
      </p:cxnSp>
      <p:sp>
        <p:nvSpPr>
          <p:cNvPr id="518" name="Google Shape;518;p7"/>
          <p:cNvSpPr txBox="1"/>
          <p:nvPr/>
        </p:nvSpPr>
        <p:spPr>
          <a:xfrm>
            <a:off x="1557200" y="496525"/>
            <a:ext cx="6423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0000"/>
                </a:solidFill>
                <a:latin typeface="Abel"/>
                <a:ea typeface="Abel"/>
                <a:cs typeface="Abel"/>
                <a:sym typeface="Abel"/>
              </a:rPr>
              <a:t>  Current Popular supply chain in India</a:t>
            </a:r>
            <a:endParaRPr b="0" i="0" sz="3000" u="none" cap="none" strike="noStrike">
              <a:solidFill>
                <a:srgbClr val="FF0000"/>
              </a:solidFill>
              <a:latin typeface="Abel"/>
              <a:ea typeface="Abel"/>
              <a:cs typeface="Abel"/>
              <a:sym typeface="Abel"/>
            </a:endParaRPr>
          </a:p>
        </p:txBody>
      </p:sp>
      <p:cxnSp>
        <p:nvCxnSpPr>
          <p:cNvPr id="519" name="Google Shape;519;p7"/>
          <p:cNvCxnSpPr>
            <a:stCxn id="510" idx="3"/>
            <a:endCxn id="511" idx="1"/>
          </p:cNvCxnSpPr>
          <p:nvPr/>
        </p:nvCxnSpPr>
        <p:spPr>
          <a:xfrm>
            <a:off x="4647025" y="2030150"/>
            <a:ext cx="990900" cy="0"/>
          </a:xfrm>
          <a:prstGeom prst="straightConnector1">
            <a:avLst/>
          </a:prstGeom>
          <a:noFill/>
          <a:ln cap="flat" cmpd="sng" w="19050">
            <a:solidFill>
              <a:schemeClr val="dk2"/>
            </a:solidFill>
            <a:prstDash val="solid"/>
            <a:round/>
            <a:headEnd len="sm" w="sm" type="none"/>
            <a:tailEnd len="med" w="med" type="triangle"/>
          </a:ln>
        </p:spPr>
      </p:cxnSp>
      <p:cxnSp>
        <p:nvCxnSpPr>
          <p:cNvPr id="520" name="Google Shape;520;p7"/>
          <p:cNvCxnSpPr>
            <a:stCxn id="511" idx="3"/>
            <a:endCxn id="512" idx="0"/>
          </p:cNvCxnSpPr>
          <p:nvPr/>
        </p:nvCxnSpPr>
        <p:spPr>
          <a:xfrm>
            <a:off x="6484450" y="2030150"/>
            <a:ext cx="629700" cy="685800"/>
          </a:xfrm>
          <a:prstGeom prst="bentConnector2">
            <a:avLst/>
          </a:prstGeom>
          <a:noFill/>
          <a:ln cap="flat" cmpd="sng" w="19050">
            <a:solidFill>
              <a:schemeClr val="dk2"/>
            </a:solidFill>
            <a:prstDash val="solid"/>
            <a:round/>
            <a:headEnd len="sm" w="sm" type="none"/>
            <a:tailEnd len="med" w="med" type="triangle"/>
          </a:ln>
        </p:spPr>
      </p:cxnSp>
      <p:cxnSp>
        <p:nvCxnSpPr>
          <p:cNvPr id="521" name="Google Shape;521;p7"/>
          <p:cNvCxnSpPr>
            <a:stCxn id="512" idx="2"/>
            <a:endCxn id="513" idx="3"/>
          </p:cNvCxnSpPr>
          <p:nvPr/>
        </p:nvCxnSpPr>
        <p:spPr>
          <a:xfrm rot="5400000">
            <a:off x="6159538" y="3136675"/>
            <a:ext cx="731100" cy="1178100"/>
          </a:xfrm>
          <a:prstGeom prst="bentConnector2">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525" name="Shape 525"/>
        <p:cNvGrpSpPr/>
        <p:nvPr/>
      </p:nvGrpSpPr>
      <p:grpSpPr>
        <a:xfrm>
          <a:off x="0" y="0"/>
          <a:ext cx="0" cy="0"/>
          <a:chOff x="0" y="0"/>
          <a:chExt cx="0" cy="0"/>
        </a:xfrm>
      </p:grpSpPr>
      <p:sp>
        <p:nvSpPr>
          <p:cNvPr id="526" name="Google Shape;526;p8"/>
          <p:cNvSpPr txBox="1"/>
          <p:nvPr>
            <p:ph type="title"/>
          </p:nvPr>
        </p:nvSpPr>
        <p:spPr>
          <a:xfrm>
            <a:off x="768900" y="403200"/>
            <a:ext cx="325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Motivation</a:t>
            </a:r>
            <a:endParaRPr/>
          </a:p>
        </p:txBody>
      </p:sp>
      <p:sp>
        <p:nvSpPr>
          <p:cNvPr id="527" name="Google Shape;527;p8"/>
          <p:cNvSpPr txBox="1"/>
          <p:nvPr>
            <p:ph idx="1" type="body"/>
          </p:nvPr>
        </p:nvSpPr>
        <p:spPr>
          <a:xfrm>
            <a:off x="509375" y="1353075"/>
            <a:ext cx="3593700" cy="188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 the world of logistics supply chain management is meant to facilitate the transportation. And manufacturing of the product and ease them to reach consumers , supply chain management consists of retailers , distributors , manufacturers and finally consumers.Sustainable supply chain management does outstretched beyond sustainability and going green.</a:t>
            </a:r>
            <a:endParaRPr/>
          </a:p>
          <a:p>
            <a:pPr indent="0" lvl="0" marL="0" rtl="0" algn="l">
              <a:lnSpc>
                <a:spcPct val="100000"/>
              </a:lnSpc>
              <a:spcBef>
                <a:spcPts val="1600"/>
              </a:spcBef>
              <a:spcAft>
                <a:spcPts val="1600"/>
              </a:spcAft>
              <a:buSzPts val="1600"/>
              <a:buNone/>
            </a:pPr>
            <a:r>
              <a:rPr lang="en"/>
              <a:t>Being sustainable helps to improve productivity and it eventually saves money.</a:t>
            </a:r>
            <a:endParaRPr/>
          </a:p>
        </p:txBody>
      </p:sp>
      <p:pic>
        <p:nvPicPr>
          <p:cNvPr id="528" name="Google Shape;528;p8"/>
          <p:cNvPicPr preferRelativeResize="0"/>
          <p:nvPr/>
        </p:nvPicPr>
        <p:blipFill rotWithShape="1">
          <a:blip r:embed="rId3">
            <a:alphaModFix/>
          </a:blip>
          <a:srcRect b="0" l="27730" r="0" t="0"/>
          <a:stretch/>
        </p:blipFill>
        <p:spPr>
          <a:xfrm>
            <a:off x="4664625" y="639125"/>
            <a:ext cx="4195423" cy="38753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5A64">
            <a:alpha val="23137"/>
          </a:srgbClr>
        </a:solidFill>
      </p:bgPr>
    </p:bg>
    <p:spTree>
      <p:nvGrpSpPr>
        <p:cNvPr id="532" name="Shape 532"/>
        <p:cNvGrpSpPr/>
        <p:nvPr/>
      </p:nvGrpSpPr>
      <p:grpSpPr>
        <a:xfrm>
          <a:off x="0" y="0"/>
          <a:ext cx="0" cy="0"/>
          <a:chOff x="0" y="0"/>
          <a:chExt cx="0" cy="0"/>
        </a:xfrm>
      </p:grpSpPr>
      <p:sp>
        <p:nvSpPr>
          <p:cNvPr id="533" name="Google Shape;533;p9"/>
          <p:cNvSpPr txBox="1"/>
          <p:nvPr>
            <p:ph type="title"/>
          </p:nvPr>
        </p:nvSpPr>
        <p:spPr>
          <a:xfrm>
            <a:off x="768900" y="403200"/>
            <a:ext cx="325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Background</a:t>
            </a:r>
            <a:endParaRPr/>
          </a:p>
        </p:txBody>
      </p:sp>
      <p:sp>
        <p:nvSpPr>
          <p:cNvPr id="534" name="Google Shape;534;p9"/>
          <p:cNvSpPr txBox="1"/>
          <p:nvPr>
            <p:ph idx="1" type="body"/>
          </p:nvPr>
        </p:nvSpPr>
        <p:spPr>
          <a:xfrm>
            <a:off x="574475" y="1353075"/>
            <a:ext cx="5458200" cy="188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 the past, few review studies were conducted on Artificial Intelligence  and Machine Learning  applications for improving the supply chain performance. In this paper we present a </a:t>
            </a:r>
            <a:r>
              <a:rPr lang="en" u="sng">
                <a:solidFill>
                  <a:schemeClr val="hlink"/>
                </a:solidFill>
                <a:hlinkClick action="ppaction://hlinksldjump" r:id="rId3"/>
              </a:rPr>
              <a:t>systematic literature review</a:t>
            </a:r>
            <a:r>
              <a:rPr lang="en"/>
              <a:t> of 10 papers on Machine Learning applications in developing sustainable Agriculture Supply chain . </a:t>
            </a:r>
            <a:endParaRPr/>
          </a:p>
          <a:p>
            <a:pPr indent="0" lvl="0" marL="0" rtl="0" algn="l">
              <a:lnSpc>
                <a:spcPct val="100000"/>
              </a:lnSpc>
              <a:spcBef>
                <a:spcPts val="1600"/>
              </a:spcBef>
              <a:spcAft>
                <a:spcPts val="0"/>
              </a:spcAft>
              <a:buClr>
                <a:schemeClr val="dk1"/>
              </a:buClr>
              <a:buSzPts val="1100"/>
              <a:buFont typeface="Arial"/>
              <a:buNone/>
            </a:pPr>
            <a:r>
              <a:rPr lang="en"/>
              <a:t>There are some Machine learning Terminologies and Algorithms that needed to be studied before implementing the paper are mentioned in </a:t>
            </a:r>
            <a:r>
              <a:rPr lang="en" u="sng">
                <a:solidFill>
                  <a:schemeClr val="hlink"/>
                </a:solidFill>
                <a:hlinkClick action="ppaction://hlinksldjump" r:id="rId4"/>
              </a:rPr>
              <a:t> APPENDIX I</a:t>
            </a:r>
            <a:r>
              <a:rPr lang="en"/>
              <a:t> and </a:t>
            </a:r>
            <a:r>
              <a:rPr lang="en" u="sng">
                <a:solidFill>
                  <a:schemeClr val="hlink"/>
                </a:solidFill>
                <a:hlinkClick action="ppaction://hlinksldjump" r:id="rId5"/>
              </a:rPr>
              <a:t>APPENDIX II </a:t>
            </a:r>
            <a:r>
              <a:rPr lang="en"/>
              <a:t>respectively.</a:t>
            </a:r>
            <a:endParaRPr/>
          </a:p>
          <a:p>
            <a:pPr indent="0" lvl="0" marL="0" rtl="0" algn="l">
              <a:lnSpc>
                <a:spcPct val="100000"/>
              </a:lnSpc>
              <a:spcBef>
                <a:spcPts val="1600"/>
              </a:spcBef>
              <a:spcAft>
                <a:spcPts val="0"/>
              </a:spcAft>
              <a:buClr>
                <a:schemeClr val="dk1"/>
              </a:buClr>
              <a:buSzPts val="1100"/>
              <a:buFont typeface="Arial"/>
              <a:buNone/>
            </a:pPr>
            <a:r>
              <a:t/>
            </a:r>
            <a:endParaRPr/>
          </a:p>
          <a:p>
            <a:pPr indent="0" lvl="0" marL="0" rtl="0" algn="l">
              <a:lnSpc>
                <a:spcPct val="100000"/>
              </a:lnSpc>
              <a:spcBef>
                <a:spcPts val="1600"/>
              </a:spcBef>
              <a:spcAft>
                <a:spcPts val="1600"/>
              </a:spcAft>
              <a:buSzPts val="1600"/>
              <a:buNone/>
            </a:pPr>
            <a:r>
              <a:t/>
            </a:r>
            <a:endParaRPr/>
          </a:p>
        </p:txBody>
      </p:sp>
      <p:grpSp>
        <p:nvGrpSpPr>
          <p:cNvPr id="535" name="Google Shape;535;p9"/>
          <p:cNvGrpSpPr/>
          <p:nvPr/>
        </p:nvGrpSpPr>
        <p:grpSpPr>
          <a:xfrm flipH="1">
            <a:off x="3140723" y="2843846"/>
            <a:ext cx="5705349" cy="1990350"/>
            <a:chOff x="238125" y="2408300"/>
            <a:chExt cx="7142400" cy="2491675"/>
          </a:xfrm>
        </p:grpSpPr>
        <p:sp>
          <p:nvSpPr>
            <p:cNvPr id="536" name="Google Shape;536;p9"/>
            <p:cNvSpPr/>
            <p:nvPr/>
          </p:nvSpPr>
          <p:spPr>
            <a:xfrm>
              <a:off x="307025" y="4684150"/>
              <a:ext cx="7073500" cy="5675"/>
            </a:xfrm>
            <a:custGeom>
              <a:rect b="b" l="l" r="r" t="t"/>
              <a:pathLst>
                <a:path extrusionOk="0" h="227" w="282940">
                  <a:moveTo>
                    <a:pt x="141477" y="0"/>
                  </a:moveTo>
                  <a:cubicBezTo>
                    <a:pt x="63330" y="0"/>
                    <a:pt x="0" y="52"/>
                    <a:pt x="0" y="113"/>
                  </a:cubicBezTo>
                  <a:cubicBezTo>
                    <a:pt x="0" y="175"/>
                    <a:pt x="63330" y="226"/>
                    <a:pt x="141477" y="226"/>
                  </a:cubicBezTo>
                  <a:cubicBezTo>
                    <a:pt x="219595" y="226"/>
                    <a:pt x="282940" y="175"/>
                    <a:pt x="282940" y="113"/>
                  </a:cubicBezTo>
                  <a:cubicBezTo>
                    <a:pt x="282940" y="52"/>
                    <a:pt x="219595" y="0"/>
                    <a:pt x="1414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9"/>
            <p:cNvSpPr/>
            <p:nvPr/>
          </p:nvSpPr>
          <p:spPr>
            <a:xfrm>
              <a:off x="409100" y="3269375"/>
              <a:ext cx="1155775" cy="829725"/>
            </a:xfrm>
            <a:custGeom>
              <a:rect b="b" l="l" r="r" t="t"/>
              <a:pathLst>
                <a:path extrusionOk="0" h="33189" w="46231">
                  <a:moveTo>
                    <a:pt x="4039" y="0"/>
                  </a:moveTo>
                  <a:cubicBezTo>
                    <a:pt x="1689" y="0"/>
                    <a:pt x="1" y="2262"/>
                    <a:pt x="669" y="4514"/>
                  </a:cubicBezTo>
                  <a:lnTo>
                    <a:pt x="8548" y="31109"/>
                  </a:lnTo>
                  <a:cubicBezTo>
                    <a:pt x="8898" y="32291"/>
                    <a:pt x="9983" y="33100"/>
                    <a:pt x="11213" y="33100"/>
                  </a:cubicBezTo>
                  <a:lnTo>
                    <a:pt x="43183" y="33188"/>
                  </a:lnTo>
                  <a:cubicBezTo>
                    <a:pt x="43186" y="33188"/>
                    <a:pt x="43190" y="33188"/>
                    <a:pt x="43193" y="33188"/>
                  </a:cubicBezTo>
                  <a:cubicBezTo>
                    <a:pt x="44884" y="33188"/>
                    <a:pt x="46231" y="31768"/>
                    <a:pt x="46141" y="30077"/>
                  </a:cubicBezTo>
                  <a:cubicBezTo>
                    <a:pt x="46058" y="28507"/>
                    <a:pt x="44761" y="27278"/>
                    <a:pt x="43190" y="27278"/>
                  </a:cubicBezTo>
                  <a:lnTo>
                    <a:pt x="30964" y="27278"/>
                  </a:lnTo>
                  <a:lnTo>
                    <a:pt x="211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9"/>
            <p:cNvSpPr/>
            <p:nvPr/>
          </p:nvSpPr>
          <p:spPr>
            <a:xfrm>
              <a:off x="737950" y="4003125"/>
              <a:ext cx="364025" cy="5625"/>
            </a:xfrm>
            <a:custGeom>
              <a:rect b="b" l="l" r="r" t="t"/>
              <a:pathLst>
                <a:path extrusionOk="0" h="225" w="14561">
                  <a:moveTo>
                    <a:pt x="7281" y="0"/>
                  </a:moveTo>
                  <a:cubicBezTo>
                    <a:pt x="3260" y="0"/>
                    <a:pt x="0" y="50"/>
                    <a:pt x="0" y="113"/>
                  </a:cubicBezTo>
                  <a:cubicBezTo>
                    <a:pt x="0" y="175"/>
                    <a:pt x="3262" y="225"/>
                    <a:pt x="7281" y="225"/>
                  </a:cubicBezTo>
                  <a:cubicBezTo>
                    <a:pt x="11301" y="225"/>
                    <a:pt x="14561" y="175"/>
                    <a:pt x="14561" y="113"/>
                  </a:cubicBezTo>
                  <a:cubicBezTo>
                    <a:pt x="14561" y="50"/>
                    <a:pt x="11302" y="0"/>
                    <a:pt x="72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9"/>
            <p:cNvSpPr/>
            <p:nvPr/>
          </p:nvSpPr>
          <p:spPr>
            <a:xfrm>
              <a:off x="483075" y="3290475"/>
              <a:ext cx="240725" cy="712925"/>
            </a:xfrm>
            <a:custGeom>
              <a:rect b="b" l="l" r="r" t="t"/>
              <a:pathLst>
                <a:path extrusionOk="0" h="28517" w="9629">
                  <a:moveTo>
                    <a:pt x="61" y="1"/>
                  </a:moveTo>
                  <a:cubicBezTo>
                    <a:pt x="61" y="1"/>
                    <a:pt x="61" y="1"/>
                    <a:pt x="61" y="1"/>
                  </a:cubicBezTo>
                  <a:cubicBezTo>
                    <a:pt x="0" y="20"/>
                    <a:pt x="2081" y="6417"/>
                    <a:pt x="4708" y="14294"/>
                  </a:cubicBezTo>
                  <a:cubicBezTo>
                    <a:pt x="7331" y="22157"/>
                    <a:pt x="9505" y="28516"/>
                    <a:pt x="9570" y="28516"/>
                  </a:cubicBezTo>
                  <a:cubicBezTo>
                    <a:pt x="9570" y="28516"/>
                    <a:pt x="9570" y="28516"/>
                    <a:pt x="9570" y="28516"/>
                  </a:cubicBezTo>
                  <a:cubicBezTo>
                    <a:pt x="9629" y="28496"/>
                    <a:pt x="7546" y="22095"/>
                    <a:pt x="4921" y="14222"/>
                  </a:cubicBezTo>
                  <a:cubicBezTo>
                    <a:pt x="2299" y="6360"/>
                    <a:pt x="126" y="1"/>
                    <a:pt x="6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9"/>
            <p:cNvSpPr/>
            <p:nvPr/>
          </p:nvSpPr>
          <p:spPr>
            <a:xfrm>
              <a:off x="1020025" y="4096875"/>
              <a:ext cx="48725" cy="590825"/>
            </a:xfrm>
            <a:custGeom>
              <a:rect b="b" l="l" r="r" t="t"/>
              <a:pathLst>
                <a:path extrusionOk="0" h="23633" w="1949">
                  <a:moveTo>
                    <a:pt x="0" y="0"/>
                  </a:moveTo>
                  <a:lnTo>
                    <a:pt x="0" y="23585"/>
                  </a:lnTo>
                  <a:lnTo>
                    <a:pt x="1949" y="23632"/>
                  </a:lnTo>
                  <a:lnTo>
                    <a:pt x="194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9"/>
            <p:cNvSpPr/>
            <p:nvPr/>
          </p:nvSpPr>
          <p:spPr>
            <a:xfrm>
              <a:off x="817675" y="4613600"/>
              <a:ext cx="453425" cy="71375"/>
            </a:xfrm>
            <a:custGeom>
              <a:rect b="b" l="l" r="r" t="t"/>
              <a:pathLst>
                <a:path extrusionOk="0" h="2855" w="18137">
                  <a:moveTo>
                    <a:pt x="7972" y="0"/>
                  </a:moveTo>
                  <a:lnTo>
                    <a:pt x="1" y="2855"/>
                  </a:lnTo>
                  <a:lnTo>
                    <a:pt x="18137" y="2855"/>
                  </a:lnTo>
                  <a:lnTo>
                    <a:pt x="992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9"/>
            <p:cNvSpPr/>
            <p:nvPr/>
          </p:nvSpPr>
          <p:spPr>
            <a:xfrm>
              <a:off x="703000" y="2885125"/>
              <a:ext cx="765675" cy="887475"/>
            </a:xfrm>
            <a:custGeom>
              <a:rect b="b" l="l" r="r" t="t"/>
              <a:pathLst>
                <a:path extrusionOk="0" h="35499" w="30627">
                  <a:moveTo>
                    <a:pt x="16072" y="1"/>
                  </a:moveTo>
                  <a:cubicBezTo>
                    <a:pt x="14906" y="361"/>
                    <a:pt x="13741" y="541"/>
                    <a:pt x="12575" y="541"/>
                  </a:cubicBezTo>
                  <a:cubicBezTo>
                    <a:pt x="11414" y="541"/>
                    <a:pt x="10252" y="362"/>
                    <a:pt x="9090" y="4"/>
                  </a:cubicBezTo>
                  <a:cubicBezTo>
                    <a:pt x="8805" y="41"/>
                    <a:pt x="8411" y="77"/>
                    <a:pt x="7916" y="136"/>
                  </a:cubicBezTo>
                  <a:lnTo>
                    <a:pt x="7825" y="146"/>
                  </a:lnTo>
                  <a:cubicBezTo>
                    <a:pt x="3545" y="668"/>
                    <a:pt x="278" y="4227"/>
                    <a:pt x="42" y="8534"/>
                  </a:cubicBezTo>
                  <a:lnTo>
                    <a:pt x="0" y="9272"/>
                  </a:lnTo>
                  <a:lnTo>
                    <a:pt x="3000" y="24263"/>
                  </a:lnTo>
                  <a:lnTo>
                    <a:pt x="2466" y="35499"/>
                  </a:lnTo>
                  <a:lnTo>
                    <a:pt x="22635" y="32144"/>
                  </a:lnTo>
                  <a:lnTo>
                    <a:pt x="21844" y="22305"/>
                  </a:lnTo>
                  <a:lnTo>
                    <a:pt x="21829" y="14165"/>
                  </a:lnTo>
                  <a:lnTo>
                    <a:pt x="21829" y="14165"/>
                  </a:lnTo>
                  <a:lnTo>
                    <a:pt x="26775" y="23749"/>
                  </a:lnTo>
                  <a:lnTo>
                    <a:pt x="30626" y="16312"/>
                  </a:lnTo>
                  <a:lnTo>
                    <a:pt x="23575" y="3540"/>
                  </a:lnTo>
                  <a:lnTo>
                    <a:pt x="23575" y="3541"/>
                  </a:lnTo>
                  <a:cubicBezTo>
                    <a:pt x="22285" y="2201"/>
                    <a:pt x="20772" y="1209"/>
                    <a:pt x="18963" y="554"/>
                  </a:cubicBezTo>
                  <a:cubicBezTo>
                    <a:pt x="18084" y="236"/>
                    <a:pt x="17151" y="46"/>
                    <a:pt x="16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9"/>
            <p:cNvSpPr/>
            <p:nvPr/>
          </p:nvSpPr>
          <p:spPr>
            <a:xfrm>
              <a:off x="664525" y="2888525"/>
              <a:ext cx="236400" cy="380875"/>
            </a:xfrm>
            <a:custGeom>
              <a:rect b="b" l="l" r="r" t="t"/>
              <a:pathLst>
                <a:path extrusionOk="0" h="15235" w="9456">
                  <a:moveTo>
                    <a:pt x="9455" y="0"/>
                  </a:moveTo>
                  <a:cubicBezTo>
                    <a:pt x="9455" y="0"/>
                    <a:pt x="1167" y="63"/>
                    <a:pt x="140" y="8816"/>
                  </a:cubicBezTo>
                  <a:lnTo>
                    <a:pt x="1" y="15234"/>
                  </a:lnTo>
                  <a:lnTo>
                    <a:pt x="7138" y="15173"/>
                  </a:lnTo>
                  <a:lnTo>
                    <a:pt x="9455"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9"/>
            <p:cNvSpPr/>
            <p:nvPr/>
          </p:nvSpPr>
          <p:spPr>
            <a:xfrm>
              <a:off x="667600" y="3167175"/>
              <a:ext cx="728325" cy="5675"/>
            </a:xfrm>
            <a:custGeom>
              <a:rect b="b" l="l" r="r" t="t"/>
              <a:pathLst>
                <a:path extrusionOk="0" h="227" w="29133">
                  <a:moveTo>
                    <a:pt x="14567" y="0"/>
                  </a:moveTo>
                  <a:cubicBezTo>
                    <a:pt x="6521" y="0"/>
                    <a:pt x="1" y="52"/>
                    <a:pt x="1" y="113"/>
                  </a:cubicBezTo>
                  <a:cubicBezTo>
                    <a:pt x="1" y="175"/>
                    <a:pt x="6521" y="227"/>
                    <a:pt x="14567" y="227"/>
                  </a:cubicBezTo>
                  <a:cubicBezTo>
                    <a:pt x="22610" y="227"/>
                    <a:pt x="29132" y="175"/>
                    <a:pt x="29132" y="113"/>
                  </a:cubicBezTo>
                  <a:cubicBezTo>
                    <a:pt x="29132" y="52"/>
                    <a:pt x="22610" y="0"/>
                    <a:pt x="14567"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9"/>
            <p:cNvSpPr/>
            <p:nvPr/>
          </p:nvSpPr>
          <p:spPr>
            <a:xfrm>
              <a:off x="667600" y="3201875"/>
              <a:ext cx="728325" cy="5675"/>
            </a:xfrm>
            <a:custGeom>
              <a:rect b="b" l="l" r="r" t="t"/>
              <a:pathLst>
                <a:path extrusionOk="0" h="227" w="29133">
                  <a:moveTo>
                    <a:pt x="14567" y="0"/>
                  </a:moveTo>
                  <a:cubicBezTo>
                    <a:pt x="6521" y="0"/>
                    <a:pt x="1" y="51"/>
                    <a:pt x="1" y="113"/>
                  </a:cubicBezTo>
                  <a:cubicBezTo>
                    <a:pt x="1" y="176"/>
                    <a:pt x="6521" y="226"/>
                    <a:pt x="14567" y="226"/>
                  </a:cubicBezTo>
                  <a:cubicBezTo>
                    <a:pt x="22610" y="226"/>
                    <a:pt x="29132" y="176"/>
                    <a:pt x="29132" y="113"/>
                  </a:cubicBezTo>
                  <a:cubicBezTo>
                    <a:pt x="29132" y="51"/>
                    <a:pt x="22610" y="0"/>
                    <a:pt x="14567"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9"/>
            <p:cNvSpPr/>
            <p:nvPr/>
          </p:nvSpPr>
          <p:spPr>
            <a:xfrm>
              <a:off x="667600" y="3138425"/>
              <a:ext cx="716650" cy="5675"/>
            </a:xfrm>
            <a:custGeom>
              <a:rect b="b" l="l" r="r" t="t"/>
              <a:pathLst>
                <a:path extrusionOk="0" h="227" w="28666">
                  <a:moveTo>
                    <a:pt x="14334" y="1"/>
                  </a:moveTo>
                  <a:cubicBezTo>
                    <a:pt x="6416" y="1"/>
                    <a:pt x="1" y="52"/>
                    <a:pt x="1" y="114"/>
                  </a:cubicBezTo>
                  <a:cubicBezTo>
                    <a:pt x="1" y="175"/>
                    <a:pt x="6419" y="227"/>
                    <a:pt x="14334" y="227"/>
                  </a:cubicBezTo>
                  <a:cubicBezTo>
                    <a:pt x="22248" y="227"/>
                    <a:pt x="28665" y="175"/>
                    <a:pt x="28665" y="114"/>
                  </a:cubicBezTo>
                  <a:cubicBezTo>
                    <a:pt x="28665" y="52"/>
                    <a:pt x="22250" y="1"/>
                    <a:pt x="14334"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9"/>
            <p:cNvSpPr/>
            <p:nvPr/>
          </p:nvSpPr>
          <p:spPr>
            <a:xfrm>
              <a:off x="1244475" y="3082825"/>
              <a:ext cx="11875" cy="396025"/>
            </a:xfrm>
            <a:custGeom>
              <a:rect b="b" l="l" r="r" t="t"/>
              <a:pathLst>
                <a:path extrusionOk="0" h="15841" w="475">
                  <a:moveTo>
                    <a:pt x="411" y="0"/>
                  </a:moveTo>
                  <a:cubicBezTo>
                    <a:pt x="349" y="0"/>
                    <a:pt x="220" y="3546"/>
                    <a:pt x="125" y="7919"/>
                  </a:cubicBezTo>
                  <a:cubicBezTo>
                    <a:pt x="28" y="12293"/>
                    <a:pt x="0" y="15839"/>
                    <a:pt x="63" y="15841"/>
                  </a:cubicBezTo>
                  <a:cubicBezTo>
                    <a:pt x="63" y="15841"/>
                    <a:pt x="63" y="15841"/>
                    <a:pt x="63" y="15841"/>
                  </a:cubicBezTo>
                  <a:cubicBezTo>
                    <a:pt x="125" y="15841"/>
                    <a:pt x="253" y="12298"/>
                    <a:pt x="349" y="7923"/>
                  </a:cubicBezTo>
                  <a:cubicBezTo>
                    <a:pt x="446" y="3549"/>
                    <a:pt x="474" y="2"/>
                    <a:pt x="411" y="0"/>
                  </a:cubicBezTo>
                  <a:cubicBezTo>
                    <a:pt x="411" y="0"/>
                    <a:pt x="411" y="0"/>
                    <a:pt x="41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9"/>
            <p:cNvSpPr/>
            <p:nvPr/>
          </p:nvSpPr>
          <p:spPr>
            <a:xfrm>
              <a:off x="1173325" y="3335000"/>
              <a:ext cx="162025" cy="143850"/>
            </a:xfrm>
            <a:custGeom>
              <a:rect b="b" l="l" r="r" t="t"/>
              <a:pathLst>
                <a:path extrusionOk="0" h="5754" w="6481">
                  <a:moveTo>
                    <a:pt x="75" y="1"/>
                  </a:moveTo>
                  <a:lnTo>
                    <a:pt x="0" y="5754"/>
                  </a:lnTo>
                  <a:cubicBezTo>
                    <a:pt x="0" y="5754"/>
                    <a:pt x="3184" y="5118"/>
                    <a:pt x="3825" y="5081"/>
                  </a:cubicBezTo>
                  <a:cubicBezTo>
                    <a:pt x="4469" y="5045"/>
                    <a:pt x="4295" y="3205"/>
                    <a:pt x="4295" y="3205"/>
                  </a:cubicBezTo>
                  <a:lnTo>
                    <a:pt x="4295" y="3205"/>
                  </a:lnTo>
                  <a:lnTo>
                    <a:pt x="5370" y="5109"/>
                  </a:lnTo>
                  <a:cubicBezTo>
                    <a:pt x="5370" y="5109"/>
                    <a:pt x="5642" y="5332"/>
                    <a:pt x="6021" y="5332"/>
                  </a:cubicBezTo>
                  <a:cubicBezTo>
                    <a:pt x="6039" y="5332"/>
                    <a:pt x="6056" y="5332"/>
                    <a:pt x="6073" y="5331"/>
                  </a:cubicBezTo>
                  <a:cubicBezTo>
                    <a:pt x="6480" y="5310"/>
                    <a:pt x="5405" y="2355"/>
                    <a:pt x="4701" y="1318"/>
                  </a:cubicBezTo>
                  <a:cubicBezTo>
                    <a:pt x="3996" y="281"/>
                    <a:pt x="75" y="1"/>
                    <a:pt x="7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9"/>
            <p:cNvSpPr/>
            <p:nvPr/>
          </p:nvSpPr>
          <p:spPr>
            <a:xfrm>
              <a:off x="664225" y="3218375"/>
              <a:ext cx="511475" cy="351775"/>
            </a:xfrm>
            <a:custGeom>
              <a:rect b="b" l="l" r="r" t="t"/>
              <a:pathLst>
                <a:path extrusionOk="0" h="14071" w="20459">
                  <a:moveTo>
                    <a:pt x="6606" y="1"/>
                  </a:moveTo>
                  <a:lnTo>
                    <a:pt x="16" y="331"/>
                  </a:lnTo>
                  <a:lnTo>
                    <a:pt x="1" y="10438"/>
                  </a:lnTo>
                  <a:cubicBezTo>
                    <a:pt x="115" y="12515"/>
                    <a:pt x="1840" y="14071"/>
                    <a:pt x="3827" y="14071"/>
                  </a:cubicBezTo>
                  <a:cubicBezTo>
                    <a:pt x="4098" y="14071"/>
                    <a:pt x="4375" y="14042"/>
                    <a:pt x="4653" y="13981"/>
                  </a:cubicBezTo>
                  <a:lnTo>
                    <a:pt x="20458" y="10726"/>
                  </a:lnTo>
                  <a:lnTo>
                    <a:pt x="20425" y="4244"/>
                  </a:lnTo>
                  <a:lnTo>
                    <a:pt x="6788" y="6861"/>
                  </a:lnTo>
                  <a:lnTo>
                    <a:pt x="66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9"/>
            <p:cNvSpPr/>
            <p:nvPr/>
          </p:nvSpPr>
          <p:spPr>
            <a:xfrm>
              <a:off x="831400" y="3138800"/>
              <a:ext cx="346275" cy="408925"/>
            </a:xfrm>
            <a:custGeom>
              <a:rect b="b" l="l" r="r" t="t"/>
              <a:pathLst>
                <a:path extrusionOk="0" h="16357" w="13851">
                  <a:moveTo>
                    <a:pt x="390" y="0"/>
                  </a:moveTo>
                  <a:cubicBezTo>
                    <a:pt x="384" y="0"/>
                    <a:pt x="377" y="64"/>
                    <a:pt x="369" y="184"/>
                  </a:cubicBezTo>
                  <a:cubicBezTo>
                    <a:pt x="362" y="320"/>
                    <a:pt x="352" y="498"/>
                    <a:pt x="339" y="720"/>
                  </a:cubicBezTo>
                  <a:cubicBezTo>
                    <a:pt x="320" y="1207"/>
                    <a:pt x="292" y="1892"/>
                    <a:pt x="255" y="2755"/>
                  </a:cubicBezTo>
                  <a:cubicBezTo>
                    <a:pt x="193" y="4529"/>
                    <a:pt x="108" y="7035"/>
                    <a:pt x="4" y="10043"/>
                  </a:cubicBezTo>
                  <a:lnTo>
                    <a:pt x="1" y="10161"/>
                  </a:lnTo>
                  <a:lnTo>
                    <a:pt x="118" y="10139"/>
                  </a:lnTo>
                  <a:lnTo>
                    <a:pt x="10980" y="8072"/>
                  </a:lnTo>
                  <a:lnTo>
                    <a:pt x="13626" y="7563"/>
                  </a:lnTo>
                  <a:lnTo>
                    <a:pt x="13626" y="7563"/>
                  </a:lnTo>
                  <a:cubicBezTo>
                    <a:pt x="13630" y="9856"/>
                    <a:pt x="13635" y="12029"/>
                    <a:pt x="13638" y="14003"/>
                  </a:cubicBezTo>
                  <a:lnTo>
                    <a:pt x="13638" y="14003"/>
                  </a:lnTo>
                  <a:lnTo>
                    <a:pt x="5491" y="15668"/>
                  </a:lnTo>
                  <a:lnTo>
                    <a:pt x="3168" y="16160"/>
                  </a:lnTo>
                  <a:lnTo>
                    <a:pt x="2556" y="16298"/>
                  </a:lnTo>
                  <a:cubicBezTo>
                    <a:pt x="2416" y="16330"/>
                    <a:pt x="2346" y="16349"/>
                    <a:pt x="2346" y="16355"/>
                  </a:cubicBezTo>
                  <a:cubicBezTo>
                    <a:pt x="2346" y="16356"/>
                    <a:pt x="2349" y="16357"/>
                    <a:pt x="2355" y="16357"/>
                  </a:cubicBezTo>
                  <a:cubicBezTo>
                    <a:pt x="2379" y="16357"/>
                    <a:pt x="2449" y="16347"/>
                    <a:pt x="2562" y="16329"/>
                  </a:cubicBezTo>
                  <a:lnTo>
                    <a:pt x="3180" y="16221"/>
                  </a:lnTo>
                  <a:lnTo>
                    <a:pt x="5515" y="15785"/>
                  </a:lnTo>
                  <a:lnTo>
                    <a:pt x="13758" y="14183"/>
                  </a:lnTo>
                  <a:lnTo>
                    <a:pt x="13839" y="14169"/>
                  </a:lnTo>
                  <a:lnTo>
                    <a:pt x="13839" y="14085"/>
                  </a:lnTo>
                  <a:cubicBezTo>
                    <a:pt x="13842" y="12050"/>
                    <a:pt x="13846" y="9802"/>
                    <a:pt x="13851" y="7429"/>
                  </a:cubicBezTo>
                  <a:lnTo>
                    <a:pt x="13851" y="7294"/>
                  </a:lnTo>
                  <a:lnTo>
                    <a:pt x="13717" y="7319"/>
                  </a:lnTo>
                  <a:lnTo>
                    <a:pt x="10937" y="7852"/>
                  </a:lnTo>
                  <a:lnTo>
                    <a:pt x="199" y="9927"/>
                  </a:lnTo>
                  <a:lnTo>
                    <a:pt x="199" y="9927"/>
                  </a:lnTo>
                  <a:cubicBezTo>
                    <a:pt x="268" y="6973"/>
                    <a:pt x="324" y="4510"/>
                    <a:pt x="365" y="2759"/>
                  </a:cubicBezTo>
                  <a:cubicBezTo>
                    <a:pt x="380" y="1895"/>
                    <a:pt x="390" y="1210"/>
                    <a:pt x="397" y="721"/>
                  </a:cubicBezTo>
                  <a:cubicBezTo>
                    <a:pt x="399" y="500"/>
                    <a:pt x="399" y="322"/>
                    <a:pt x="399" y="185"/>
                  </a:cubicBezTo>
                  <a:cubicBezTo>
                    <a:pt x="397" y="64"/>
                    <a:pt x="394"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9"/>
            <p:cNvSpPr/>
            <p:nvPr/>
          </p:nvSpPr>
          <p:spPr>
            <a:xfrm>
              <a:off x="913825" y="2883875"/>
              <a:ext cx="210650" cy="142150"/>
            </a:xfrm>
            <a:custGeom>
              <a:rect b="b" l="l" r="r" t="t"/>
              <a:pathLst>
                <a:path extrusionOk="0" h="5686" w="8426">
                  <a:moveTo>
                    <a:pt x="571" y="1"/>
                  </a:moveTo>
                  <a:cubicBezTo>
                    <a:pt x="563" y="1"/>
                    <a:pt x="532" y="46"/>
                    <a:pt x="481" y="133"/>
                  </a:cubicBezTo>
                  <a:cubicBezTo>
                    <a:pt x="420" y="223"/>
                    <a:pt x="353" y="362"/>
                    <a:pt x="276" y="550"/>
                  </a:cubicBezTo>
                  <a:cubicBezTo>
                    <a:pt x="128" y="925"/>
                    <a:pt x="0" y="1515"/>
                    <a:pt x="78" y="2242"/>
                  </a:cubicBezTo>
                  <a:cubicBezTo>
                    <a:pt x="163" y="2958"/>
                    <a:pt x="460" y="3823"/>
                    <a:pt x="1137" y="4529"/>
                  </a:cubicBezTo>
                  <a:cubicBezTo>
                    <a:pt x="1796" y="5232"/>
                    <a:pt x="2839" y="5685"/>
                    <a:pt x="3944" y="5685"/>
                  </a:cubicBezTo>
                  <a:cubicBezTo>
                    <a:pt x="3956" y="5685"/>
                    <a:pt x="3969" y="5685"/>
                    <a:pt x="3981" y="5685"/>
                  </a:cubicBezTo>
                  <a:cubicBezTo>
                    <a:pt x="3994" y="5685"/>
                    <a:pt x="4007" y="5685"/>
                    <a:pt x="4019" y="5685"/>
                  </a:cubicBezTo>
                  <a:cubicBezTo>
                    <a:pt x="5125" y="5685"/>
                    <a:pt x="6157" y="5244"/>
                    <a:pt x="6858" y="4598"/>
                  </a:cubicBezTo>
                  <a:cubicBezTo>
                    <a:pt x="7580" y="3961"/>
                    <a:pt x="8040" y="3184"/>
                    <a:pt x="8231" y="2483"/>
                  </a:cubicBezTo>
                  <a:cubicBezTo>
                    <a:pt x="8426" y="1778"/>
                    <a:pt x="8382" y="1173"/>
                    <a:pt x="8304" y="781"/>
                  </a:cubicBezTo>
                  <a:cubicBezTo>
                    <a:pt x="8261" y="582"/>
                    <a:pt x="8220" y="433"/>
                    <a:pt x="8181" y="334"/>
                  </a:cubicBezTo>
                  <a:cubicBezTo>
                    <a:pt x="8146" y="237"/>
                    <a:pt x="8125" y="186"/>
                    <a:pt x="8117" y="186"/>
                  </a:cubicBezTo>
                  <a:cubicBezTo>
                    <a:pt x="8116" y="186"/>
                    <a:pt x="8116" y="186"/>
                    <a:pt x="8116" y="186"/>
                  </a:cubicBezTo>
                  <a:cubicBezTo>
                    <a:pt x="8094" y="192"/>
                    <a:pt x="8165" y="403"/>
                    <a:pt x="8216" y="795"/>
                  </a:cubicBezTo>
                  <a:cubicBezTo>
                    <a:pt x="8289" y="1346"/>
                    <a:pt x="8241" y="1905"/>
                    <a:pt x="8076" y="2437"/>
                  </a:cubicBezTo>
                  <a:cubicBezTo>
                    <a:pt x="7874" y="3105"/>
                    <a:pt x="7422" y="3838"/>
                    <a:pt x="6720" y="4443"/>
                  </a:cubicBezTo>
                  <a:cubicBezTo>
                    <a:pt x="6043" y="5050"/>
                    <a:pt x="5065" y="5461"/>
                    <a:pt x="4013" y="5461"/>
                  </a:cubicBezTo>
                  <a:cubicBezTo>
                    <a:pt x="4002" y="5461"/>
                    <a:pt x="3991" y="5460"/>
                    <a:pt x="3980" y="5460"/>
                  </a:cubicBezTo>
                  <a:cubicBezTo>
                    <a:pt x="3969" y="5460"/>
                    <a:pt x="3958" y="5461"/>
                    <a:pt x="3947" y="5461"/>
                  </a:cubicBezTo>
                  <a:cubicBezTo>
                    <a:pt x="2896" y="5461"/>
                    <a:pt x="1913" y="5038"/>
                    <a:pt x="1284" y="4386"/>
                  </a:cubicBezTo>
                  <a:cubicBezTo>
                    <a:pt x="639" y="3726"/>
                    <a:pt x="337" y="2907"/>
                    <a:pt x="235" y="2221"/>
                  </a:cubicBezTo>
                  <a:cubicBezTo>
                    <a:pt x="140" y="1527"/>
                    <a:pt x="240" y="953"/>
                    <a:pt x="359" y="580"/>
                  </a:cubicBezTo>
                  <a:cubicBezTo>
                    <a:pt x="476" y="204"/>
                    <a:pt x="595" y="13"/>
                    <a:pt x="572" y="1"/>
                  </a:cubicBezTo>
                  <a:cubicBezTo>
                    <a:pt x="571" y="1"/>
                    <a:pt x="571" y="1"/>
                    <a:pt x="5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9"/>
            <p:cNvSpPr/>
            <p:nvPr/>
          </p:nvSpPr>
          <p:spPr>
            <a:xfrm>
              <a:off x="1135000" y="3330225"/>
              <a:ext cx="8125" cy="169700"/>
            </a:xfrm>
            <a:custGeom>
              <a:rect b="b" l="l" r="r" t="t"/>
              <a:pathLst>
                <a:path extrusionOk="0" h="6788" w="325">
                  <a:moveTo>
                    <a:pt x="73" y="1"/>
                  </a:moveTo>
                  <a:cubicBezTo>
                    <a:pt x="73" y="1"/>
                    <a:pt x="72" y="1"/>
                    <a:pt x="72" y="1"/>
                  </a:cubicBezTo>
                  <a:cubicBezTo>
                    <a:pt x="40" y="2"/>
                    <a:pt x="47" y="384"/>
                    <a:pt x="63" y="998"/>
                  </a:cubicBezTo>
                  <a:cubicBezTo>
                    <a:pt x="80" y="1612"/>
                    <a:pt x="100" y="2459"/>
                    <a:pt x="94" y="3394"/>
                  </a:cubicBezTo>
                  <a:cubicBezTo>
                    <a:pt x="88" y="4330"/>
                    <a:pt x="59" y="5177"/>
                    <a:pt x="36" y="5789"/>
                  </a:cubicBezTo>
                  <a:cubicBezTo>
                    <a:pt x="12" y="6403"/>
                    <a:pt x="0" y="6785"/>
                    <a:pt x="33" y="6788"/>
                  </a:cubicBezTo>
                  <a:cubicBezTo>
                    <a:pt x="33" y="6788"/>
                    <a:pt x="33" y="6788"/>
                    <a:pt x="33" y="6788"/>
                  </a:cubicBezTo>
                  <a:cubicBezTo>
                    <a:pt x="63" y="6788"/>
                    <a:pt x="130" y="6412"/>
                    <a:pt x="194" y="5801"/>
                  </a:cubicBezTo>
                  <a:cubicBezTo>
                    <a:pt x="259" y="5187"/>
                    <a:pt x="315" y="4337"/>
                    <a:pt x="320" y="3396"/>
                  </a:cubicBezTo>
                  <a:cubicBezTo>
                    <a:pt x="325" y="2455"/>
                    <a:pt x="279" y="1603"/>
                    <a:pt x="224" y="988"/>
                  </a:cubicBezTo>
                  <a:cubicBezTo>
                    <a:pt x="166" y="376"/>
                    <a:pt x="105" y="1"/>
                    <a:pt x="73"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9"/>
            <p:cNvSpPr/>
            <p:nvPr/>
          </p:nvSpPr>
          <p:spPr>
            <a:xfrm>
              <a:off x="1114500" y="3335450"/>
              <a:ext cx="6600" cy="168600"/>
            </a:xfrm>
            <a:custGeom>
              <a:rect b="b" l="l" r="r" t="t"/>
              <a:pathLst>
                <a:path extrusionOk="0" h="6744" w="264">
                  <a:moveTo>
                    <a:pt x="70" y="0"/>
                  </a:moveTo>
                  <a:cubicBezTo>
                    <a:pt x="70" y="0"/>
                    <a:pt x="70" y="0"/>
                    <a:pt x="70" y="0"/>
                  </a:cubicBezTo>
                  <a:cubicBezTo>
                    <a:pt x="38" y="2"/>
                    <a:pt x="32" y="381"/>
                    <a:pt x="32" y="990"/>
                  </a:cubicBezTo>
                  <a:cubicBezTo>
                    <a:pt x="32" y="1688"/>
                    <a:pt x="33" y="2488"/>
                    <a:pt x="33" y="3372"/>
                  </a:cubicBezTo>
                  <a:cubicBezTo>
                    <a:pt x="24" y="4256"/>
                    <a:pt x="16" y="5056"/>
                    <a:pt x="8" y="5754"/>
                  </a:cubicBezTo>
                  <a:cubicBezTo>
                    <a:pt x="1" y="6363"/>
                    <a:pt x="5" y="6742"/>
                    <a:pt x="36" y="6743"/>
                  </a:cubicBezTo>
                  <a:cubicBezTo>
                    <a:pt x="36" y="6743"/>
                    <a:pt x="36" y="6743"/>
                    <a:pt x="36" y="6743"/>
                  </a:cubicBezTo>
                  <a:cubicBezTo>
                    <a:pt x="67" y="6743"/>
                    <a:pt x="120" y="6368"/>
                    <a:pt x="167" y="5759"/>
                  </a:cubicBezTo>
                  <a:cubicBezTo>
                    <a:pt x="215" y="5151"/>
                    <a:pt x="254" y="4307"/>
                    <a:pt x="259" y="3373"/>
                  </a:cubicBezTo>
                  <a:cubicBezTo>
                    <a:pt x="264" y="2439"/>
                    <a:pt x="231" y="1595"/>
                    <a:pt x="190" y="986"/>
                  </a:cubicBezTo>
                  <a:cubicBezTo>
                    <a:pt x="149" y="376"/>
                    <a:pt x="101" y="0"/>
                    <a:pt x="70"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9"/>
            <p:cNvSpPr/>
            <p:nvPr/>
          </p:nvSpPr>
          <p:spPr>
            <a:xfrm>
              <a:off x="1377600" y="4606025"/>
              <a:ext cx="313050" cy="293950"/>
            </a:xfrm>
            <a:custGeom>
              <a:rect b="b" l="l" r="r" t="t"/>
              <a:pathLst>
                <a:path extrusionOk="0" h="11758" w="12522">
                  <a:moveTo>
                    <a:pt x="6497" y="1"/>
                  </a:moveTo>
                  <a:lnTo>
                    <a:pt x="1" y="167"/>
                  </a:lnTo>
                  <a:lnTo>
                    <a:pt x="1416" y="4227"/>
                  </a:lnTo>
                  <a:cubicBezTo>
                    <a:pt x="1416" y="4227"/>
                    <a:pt x="8545" y="11758"/>
                    <a:pt x="10917" y="11758"/>
                  </a:cubicBezTo>
                  <a:cubicBezTo>
                    <a:pt x="11012" y="11758"/>
                    <a:pt x="11098" y="11746"/>
                    <a:pt x="11177" y="11721"/>
                  </a:cubicBezTo>
                  <a:cubicBezTo>
                    <a:pt x="12522" y="11297"/>
                    <a:pt x="10597" y="9165"/>
                    <a:pt x="7324" y="2717"/>
                  </a:cubicBezTo>
                  <a:lnTo>
                    <a:pt x="6497"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9"/>
            <p:cNvSpPr/>
            <p:nvPr/>
          </p:nvSpPr>
          <p:spPr>
            <a:xfrm>
              <a:off x="1395775" y="4661325"/>
              <a:ext cx="290875" cy="237050"/>
            </a:xfrm>
            <a:custGeom>
              <a:rect b="b" l="l" r="r" t="t"/>
              <a:pathLst>
                <a:path extrusionOk="0" h="9482" w="11635">
                  <a:moveTo>
                    <a:pt x="150" y="0"/>
                  </a:moveTo>
                  <a:cubicBezTo>
                    <a:pt x="100" y="0"/>
                    <a:pt x="50" y="2"/>
                    <a:pt x="1" y="7"/>
                  </a:cubicBezTo>
                  <a:lnTo>
                    <a:pt x="541" y="1830"/>
                  </a:lnTo>
                  <a:cubicBezTo>
                    <a:pt x="541" y="1830"/>
                    <a:pt x="5042" y="6279"/>
                    <a:pt x="6345" y="7279"/>
                  </a:cubicBezTo>
                  <a:cubicBezTo>
                    <a:pt x="7549" y="8200"/>
                    <a:pt x="9007" y="9481"/>
                    <a:pt x="10160" y="9481"/>
                  </a:cubicBezTo>
                  <a:cubicBezTo>
                    <a:pt x="10257" y="9481"/>
                    <a:pt x="10352" y="9472"/>
                    <a:pt x="10444" y="9453"/>
                  </a:cubicBezTo>
                  <a:cubicBezTo>
                    <a:pt x="11635" y="9207"/>
                    <a:pt x="10588" y="8120"/>
                    <a:pt x="10588" y="8120"/>
                  </a:cubicBezTo>
                  <a:lnTo>
                    <a:pt x="10588" y="8120"/>
                  </a:lnTo>
                  <a:cubicBezTo>
                    <a:pt x="10588" y="8120"/>
                    <a:pt x="10328" y="8763"/>
                    <a:pt x="9858" y="8763"/>
                  </a:cubicBezTo>
                  <a:cubicBezTo>
                    <a:pt x="9806" y="8763"/>
                    <a:pt x="9752" y="8756"/>
                    <a:pt x="9695" y="8738"/>
                  </a:cubicBezTo>
                  <a:cubicBezTo>
                    <a:pt x="9124" y="8562"/>
                    <a:pt x="8053" y="8111"/>
                    <a:pt x="5591" y="5901"/>
                  </a:cubicBezTo>
                  <a:cubicBezTo>
                    <a:pt x="3130" y="3692"/>
                    <a:pt x="2730" y="3169"/>
                    <a:pt x="2730" y="3169"/>
                  </a:cubicBezTo>
                  <a:cubicBezTo>
                    <a:pt x="2730" y="3169"/>
                    <a:pt x="2849" y="2040"/>
                    <a:pt x="2374" y="1421"/>
                  </a:cubicBezTo>
                  <a:cubicBezTo>
                    <a:pt x="1920" y="835"/>
                    <a:pt x="1077" y="0"/>
                    <a:pt x="1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9"/>
            <p:cNvSpPr/>
            <p:nvPr/>
          </p:nvSpPr>
          <p:spPr>
            <a:xfrm>
              <a:off x="1407150" y="4686975"/>
              <a:ext cx="253475" cy="194250"/>
            </a:xfrm>
            <a:custGeom>
              <a:rect b="b" l="l" r="r" t="t"/>
              <a:pathLst>
                <a:path extrusionOk="0" h="7770" w="10139">
                  <a:moveTo>
                    <a:pt x="4" y="0"/>
                  </a:moveTo>
                  <a:cubicBezTo>
                    <a:pt x="4" y="0"/>
                    <a:pt x="4" y="0"/>
                    <a:pt x="4" y="0"/>
                  </a:cubicBezTo>
                  <a:cubicBezTo>
                    <a:pt x="1" y="5"/>
                    <a:pt x="29" y="42"/>
                    <a:pt x="85" y="111"/>
                  </a:cubicBezTo>
                  <a:lnTo>
                    <a:pt x="334" y="407"/>
                  </a:lnTo>
                  <a:cubicBezTo>
                    <a:pt x="554" y="663"/>
                    <a:pt x="879" y="1025"/>
                    <a:pt x="1290" y="1466"/>
                  </a:cubicBezTo>
                  <a:cubicBezTo>
                    <a:pt x="2366" y="2610"/>
                    <a:pt x="3504" y="3695"/>
                    <a:pt x="4697" y="4717"/>
                  </a:cubicBezTo>
                  <a:cubicBezTo>
                    <a:pt x="6100" y="5906"/>
                    <a:pt x="7413" y="6928"/>
                    <a:pt x="8450" y="7564"/>
                  </a:cubicBezTo>
                  <a:cubicBezTo>
                    <a:pt x="8702" y="7693"/>
                    <a:pt x="8958" y="7770"/>
                    <a:pt x="9191" y="7770"/>
                  </a:cubicBezTo>
                  <a:cubicBezTo>
                    <a:pt x="9209" y="7770"/>
                    <a:pt x="9228" y="7769"/>
                    <a:pt x="9246" y="7768"/>
                  </a:cubicBezTo>
                  <a:cubicBezTo>
                    <a:pt x="9494" y="7755"/>
                    <a:pt x="9697" y="7674"/>
                    <a:pt x="9837" y="7574"/>
                  </a:cubicBezTo>
                  <a:cubicBezTo>
                    <a:pt x="9948" y="7499"/>
                    <a:pt x="10037" y="7398"/>
                    <a:pt x="10096" y="7279"/>
                  </a:cubicBezTo>
                  <a:cubicBezTo>
                    <a:pt x="10118" y="7238"/>
                    <a:pt x="10133" y="7194"/>
                    <a:pt x="10138" y="7148"/>
                  </a:cubicBezTo>
                  <a:cubicBezTo>
                    <a:pt x="10138" y="7148"/>
                    <a:pt x="10138" y="7148"/>
                    <a:pt x="10137" y="7148"/>
                  </a:cubicBezTo>
                  <a:cubicBezTo>
                    <a:pt x="10122" y="7148"/>
                    <a:pt x="10084" y="7356"/>
                    <a:pt x="9811" y="7535"/>
                  </a:cubicBezTo>
                  <a:cubicBezTo>
                    <a:pt x="9673" y="7631"/>
                    <a:pt x="9468" y="7696"/>
                    <a:pt x="9231" y="7696"/>
                  </a:cubicBezTo>
                  <a:cubicBezTo>
                    <a:pt x="9003" y="7696"/>
                    <a:pt x="8745" y="7636"/>
                    <a:pt x="8490" y="7486"/>
                  </a:cubicBezTo>
                  <a:cubicBezTo>
                    <a:pt x="7487" y="6846"/>
                    <a:pt x="6172" y="5806"/>
                    <a:pt x="4776" y="4623"/>
                  </a:cubicBezTo>
                  <a:cubicBezTo>
                    <a:pt x="3381" y="3429"/>
                    <a:pt x="2193" y="2266"/>
                    <a:pt x="1353" y="1406"/>
                  </a:cubicBezTo>
                  <a:lnTo>
                    <a:pt x="371" y="373"/>
                  </a:lnTo>
                  <a:lnTo>
                    <a:pt x="104" y="93"/>
                  </a:lnTo>
                  <a:cubicBezTo>
                    <a:pt x="45" y="32"/>
                    <a:pt x="10" y="0"/>
                    <a:pt x="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9"/>
            <p:cNvSpPr/>
            <p:nvPr/>
          </p:nvSpPr>
          <p:spPr>
            <a:xfrm>
              <a:off x="1560525" y="4796300"/>
              <a:ext cx="68800" cy="56100"/>
            </a:xfrm>
            <a:custGeom>
              <a:rect b="b" l="l" r="r" t="t"/>
              <a:pathLst>
                <a:path extrusionOk="0" h="2244" w="2752">
                  <a:moveTo>
                    <a:pt x="2498" y="0"/>
                  </a:moveTo>
                  <a:cubicBezTo>
                    <a:pt x="2411" y="0"/>
                    <a:pt x="2305" y="8"/>
                    <a:pt x="2183" y="30"/>
                  </a:cubicBezTo>
                  <a:cubicBezTo>
                    <a:pt x="1835" y="88"/>
                    <a:pt x="1372" y="276"/>
                    <a:pt x="946" y="605"/>
                  </a:cubicBezTo>
                  <a:cubicBezTo>
                    <a:pt x="515" y="927"/>
                    <a:pt x="224" y="1348"/>
                    <a:pt x="115" y="1686"/>
                  </a:cubicBezTo>
                  <a:cubicBezTo>
                    <a:pt x="1" y="2022"/>
                    <a:pt x="12" y="2244"/>
                    <a:pt x="23" y="2244"/>
                  </a:cubicBezTo>
                  <a:cubicBezTo>
                    <a:pt x="23" y="2244"/>
                    <a:pt x="23" y="2244"/>
                    <a:pt x="23" y="2244"/>
                  </a:cubicBezTo>
                  <a:cubicBezTo>
                    <a:pt x="45" y="2244"/>
                    <a:pt x="68" y="2028"/>
                    <a:pt x="196" y="1717"/>
                  </a:cubicBezTo>
                  <a:cubicBezTo>
                    <a:pt x="322" y="1403"/>
                    <a:pt x="604" y="1015"/>
                    <a:pt x="1023" y="704"/>
                  </a:cubicBezTo>
                  <a:cubicBezTo>
                    <a:pt x="1434" y="385"/>
                    <a:pt x="1871" y="193"/>
                    <a:pt x="2202" y="115"/>
                  </a:cubicBezTo>
                  <a:cubicBezTo>
                    <a:pt x="2532" y="33"/>
                    <a:pt x="2748" y="56"/>
                    <a:pt x="2750" y="34"/>
                  </a:cubicBezTo>
                  <a:cubicBezTo>
                    <a:pt x="2751" y="26"/>
                    <a:pt x="2659" y="0"/>
                    <a:pt x="249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9"/>
            <p:cNvSpPr/>
            <p:nvPr/>
          </p:nvSpPr>
          <p:spPr>
            <a:xfrm>
              <a:off x="1395850" y="4662625"/>
              <a:ext cx="71425" cy="99125"/>
            </a:xfrm>
            <a:custGeom>
              <a:rect b="b" l="l" r="r" t="t"/>
              <a:pathLst>
                <a:path extrusionOk="0" h="3965" w="2857">
                  <a:moveTo>
                    <a:pt x="125" y="0"/>
                  </a:moveTo>
                  <a:cubicBezTo>
                    <a:pt x="46" y="0"/>
                    <a:pt x="3" y="6"/>
                    <a:pt x="2" y="11"/>
                  </a:cubicBezTo>
                  <a:cubicBezTo>
                    <a:pt x="1" y="36"/>
                    <a:pt x="313" y="27"/>
                    <a:pt x="769" y="201"/>
                  </a:cubicBezTo>
                  <a:cubicBezTo>
                    <a:pt x="1221" y="367"/>
                    <a:pt x="1805" y="756"/>
                    <a:pt x="2206" y="1381"/>
                  </a:cubicBezTo>
                  <a:cubicBezTo>
                    <a:pt x="2616" y="2005"/>
                    <a:pt x="2745" y="2687"/>
                    <a:pt x="2733" y="3171"/>
                  </a:cubicBezTo>
                  <a:cubicBezTo>
                    <a:pt x="2727" y="3660"/>
                    <a:pt x="2661" y="3961"/>
                    <a:pt x="2683" y="3964"/>
                  </a:cubicBezTo>
                  <a:cubicBezTo>
                    <a:pt x="2683" y="3964"/>
                    <a:pt x="2684" y="3964"/>
                    <a:pt x="2684" y="3964"/>
                  </a:cubicBezTo>
                  <a:cubicBezTo>
                    <a:pt x="2693" y="3964"/>
                    <a:pt x="2715" y="3891"/>
                    <a:pt x="2745" y="3757"/>
                  </a:cubicBezTo>
                  <a:cubicBezTo>
                    <a:pt x="2786" y="3565"/>
                    <a:pt x="2811" y="3369"/>
                    <a:pt x="2820" y="3174"/>
                  </a:cubicBezTo>
                  <a:cubicBezTo>
                    <a:pt x="2857" y="2678"/>
                    <a:pt x="2735" y="1958"/>
                    <a:pt x="2310" y="1314"/>
                  </a:cubicBezTo>
                  <a:cubicBezTo>
                    <a:pt x="1893" y="662"/>
                    <a:pt x="1272" y="270"/>
                    <a:pt x="798" y="118"/>
                  </a:cubicBezTo>
                  <a:cubicBezTo>
                    <a:pt x="611" y="54"/>
                    <a:pt x="416" y="16"/>
                    <a:pt x="219" y="2"/>
                  </a:cubicBezTo>
                  <a:cubicBezTo>
                    <a:pt x="184" y="1"/>
                    <a:pt x="152" y="0"/>
                    <a:pt x="12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9"/>
            <p:cNvSpPr/>
            <p:nvPr/>
          </p:nvSpPr>
          <p:spPr>
            <a:xfrm>
              <a:off x="1389500" y="4626700"/>
              <a:ext cx="23275" cy="64375"/>
            </a:xfrm>
            <a:custGeom>
              <a:rect b="b" l="l" r="r" t="t"/>
              <a:pathLst>
                <a:path extrusionOk="0" h="2575" w="931">
                  <a:moveTo>
                    <a:pt x="31" y="0"/>
                  </a:moveTo>
                  <a:cubicBezTo>
                    <a:pt x="31" y="0"/>
                    <a:pt x="30" y="0"/>
                    <a:pt x="30" y="0"/>
                  </a:cubicBezTo>
                  <a:cubicBezTo>
                    <a:pt x="1" y="15"/>
                    <a:pt x="215" y="580"/>
                    <a:pt x="416" y="1301"/>
                  </a:cubicBezTo>
                  <a:cubicBezTo>
                    <a:pt x="613" y="2016"/>
                    <a:pt x="861" y="2575"/>
                    <a:pt x="902" y="2575"/>
                  </a:cubicBezTo>
                  <a:cubicBezTo>
                    <a:pt x="902" y="2575"/>
                    <a:pt x="903" y="2575"/>
                    <a:pt x="904" y="2574"/>
                  </a:cubicBezTo>
                  <a:cubicBezTo>
                    <a:pt x="930" y="2561"/>
                    <a:pt x="733" y="1993"/>
                    <a:pt x="535" y="1268"/>
                  </a:cubicBezTo>
                  <a:cubicBezTo>
                    <a:pt x="334" y="550"/>
                    <a:pt x="69" y="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9"/>
            <p:cNvSpPr/>
            <p:nvPr/>
          </p:nvSpPr>
          <p:spPr>
            <a:xfrm>
              <a:off x="1524150" y="4687650"/>
              <a:ext cx="41100" cy="14550"/>
            </a:xfrm>
            <a:custGeom>
              <a:rect b="b" l="l" r="r" t="t"/>
              <a:pathLst>
                <a:path extrusionOk="0" h="582" w="1644">
                  <a:moveTo>
                    <a:pt x="1471" y="1"/>
                  </a:moveTo>
                  <a:cubicBezTo>
                    <a:pt x="1309" y="1"/>
                    <a:pt x="1051" y="29"/>
                    <a:pt x="771" y="125"/>
                  </a:cubicBezTo>
                  <a:cubicBezTo>
                    <a:pt x="303" y="283"/>
                    <a:pt x="1" y="555"/>
                    <a:pt x="21" y="578"/>
                  </a:cubicBezTo>
                  <a:cubicBezTo>
                    <a:pt x="22" y="580"/>
                    <a:pt x="25" y="581"/>
                    <a:pt x="28" y="581"/>
                  </a:cubicBezTo>
                  <a:cubicBezTo>
                    <a:pt x="82" y="581"/>
                    <a:pt x="393" y="383"/>
                    <a:pt x="811" y="242"/>
                  </a:cubicBezTo>
                  <a:cubicBezTo>
                    <a:pt x="1256" y="88"/>
                    <a:pt x="1644" y="63"/>
                    <a:pt x="1642" y="26"/>
                  </a:cubicBezTo>
                  <a:cubicBezTo>
                    <a:pt x="1643" y="13"/>
                    <a:pt x="1579" y="1"/>
                    <a:pt x="14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9"/>
            <p:cNvSpPr/>
            <p:nvPr/>
          </p:nvSpPr>
          <p:spPr>
            <a:xfrm>
              <a:off x="1536225" y="4704750"/>
              <a:ext cx="34400" cy="12775"/>
            </a:xfrm>
            <a:custGeom>
              <a:rect b="b" l="l" r="r" t="t"/>
              <a:pathLst>
                <a:path extrusionOk="0" h="511" w="1376">
                  <a:moveTo>
                    <a:pt x="1140" y="0"/>
                  </a:moveTo>
                  <a:cubicBezTo>
                    <a:pt x="1006" y="0"/>
                    <a:pt x="826" y="21"/>
                    <a:pt x="634" y="88"/>
                  </a:cubicBezTo>
                  <a:cubicBezTo>
                    <a:pt x="234" y="226"/>
                    <a:pt x="1" y="489"/>
                    <a:pt x="26" y="508"/>
                  </a:cubicBezTo>
                  <a:cubicBezTo>
                    <a:pt x="27" y="510"/>
                    <a:pt x="29" y="511"/>
                    <a:pt x="33" y="511"/>
                  </a:cubicBezTo>
                  <a:cubicBezTo>
                    <a:pt x="81" y="511"/>
                    <a:pt x="326" y="323"/>
                    <a:pt x="675" y="204"/>
                  </a:cubicBezTo>
                  <a:cubicBezTo>
                    <a:pt x="1043" y="74"/>
                    <a:pt x="1371" y="76"/>
                    <a:pt x="1372" y="40"/>
                  </a:cubicBezTo>
                  <a:cubicBezTo>
                    <a:pt x="1375" y="24"/>
                    <a:pt x="1284" y="0"/>
                    <a:pt x="11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9"/>
            <p:cNvSpPr/>
            <p:nvPr/>
          </p:nvSpPr>
          <p:spPr>
            <a:xfrm>
              <a:off x="1551275" y="4724525"/>
              <a:ext cx="35400" cy="13825"/>
            </a:xfrm>
            <a:custGeom>
              <a:rect b="b" l="l" r="r" t="t"/>
              <a:pathLst>
                <a:path extrusionOk="0" h="553" w="1416">
                  <a:moveTo>
                    <a:pt x="1027" y="1"/>
                  </a:moveTo>
                  <a:cubicBezTo>
                    <a:pt x="911" y="1"/>
                    <a:pt x="776" y="18"/>
                    <a:pt x="634" y="67"/>
                  </a:cubicBezTo>
                  <a:cubicBezTo>
                    <a:pt x="203" y="209"/>
                    <a:pt x="1" y="539"/>
                    <a:pt x="32" y="551"/>
                  </a:cubicBezTo>
                  <a:cubicBezTo>
                    <a:pt x="33" y="552"/>
                    <a:pt x="34" y="553"/>
                    <a:pt x="36" y="553"/>
                  </a:cubicBezTo>
                  <a:cubicBezTo>
                    <a:pt x="78" y="553"/>
                    <a:pt x="301" y="305"/>
                    <a:pt x="672" y="184"/>
                  </a:cubicBezTo>
                  <a:cubicBezTo>
                    <a:pt x="893" y="107"/>
                    <a:pt x="1099" y="98"/>
                    <a:pt x="1236" y="98"/>
                  </a:cubicBezTo>
                  <a:cubicBezTo>
                    <a:pt x="1274" y="98"/>
                    <a:pt x="1307" y="99"/>
                    <a:pt x="1333" y="99"/>
                  </a:cubicBezTo>
                  <a:cubicBezTo>
                    <a:pt x="1377" y="99"/>
                    <a:pt x="1402" y="97"/>
                    <a:pt x="1404" y="87"/>
                  </a:cubicBezTo>
                  <a:cubicBezTo>
                    <a:pt x="1415" y="69"/>
                    <a:pt x="1259" y="1"/>
                    <a:pt x="10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9"/>
            <p:cNvSpPr/>
            <p:nvPr/>
          </p:nvSpPr>
          <p:spPr>
            <a:xfrm>
              <a:off x="1486950" y="4644425"/>
              <a:ext cx="65850" cy="38400"/>
            </a:xfrm>
            <a:custGeom>
              <a:rect b="b" l="l" r="r" t="t"/>
              <a:pathLst>
                <a:path extrusionOk="0" h="1536" w="2634">
                  <a:moveTo>
                    <a:pt x="427" y="123"/>
                  </a:moveTo>
                  <a:cubicBezTo>
                    <a:pt x="444" y="123"/>
                    <a:pt x="460" y="124"/>
                    <a:pt x="475" y="127"/>
                  </a:cubicBezTo>
                  <a:cubicBezTo>
                    <a:pt x="643" y="149"/>
                    <a:pt x="788" y="260"/>
                    <a:pt x="925" y="365"/>
                  </a:cubicBezTo>
                  <a:cubicBezTo>
                    <a:pt x="1199" y="575"/>
                    <a:pt x="1436" y="777"/>
                    <a:pt x="1630" y="954"/>
                  </a:cubicBezTo>
                  <a:cubicBezTo>
                    <a:pt x="1824" y="1131"/>
                    <a:pt x="1976" y="1281"/>
                    <a:pt x="2081" y="1384"/>
                  </a:cubicBezTo>
                  <a:lnTo>
                    <a:pt x="2081" y="1384"/>
                  </a:lnTo>
                  <a:cubicBezTo>
                    <a:pt x="1996" y="1364"/>
                    <a:pt x="1904" y="1341"/>
                    <a:pt x="1804" y="1313"/>
                  </a:cubicBezTo>
                  <a:cubicBezTo>
                    <a:pt x="1509" y="1231"/>
                    <a:pt x="1221" y="1127"/>
                    <a:pt x="944" y="1002"/>
                  </a:cubicBezTo>
                  <a:cubicBezTo>
                    <a:pt x="787" y="932"/>
                    <a:pt x="624" y="851"/>
                    <a:pt x="462" y="758"/>
                  </a:cubicBezTo>
                  <a:cubicBezTo>
                    <a:pt x="312" y="670"/>
                    <a:pt x="145" y="535"/>
                    <a:pt x="133" y="374"/>
                  </a:cubicBezTo>
                  <a:cubicBezTo>
                    <a:pt x="121" y="224"/>
                    <a:pt x="279" y="123"/>
                    <a:pt x="427" y="123"/>
                  </a:cubicBezTo>
                  <a:close/>
                  <a:moveTo>
                    <a:pt x="424" y="1"/>
                  </a:moveTo>
                  <a:cubicBezTo>
                    <a:pt x="232" y="1"/>
                    <a:pt x="1" y="137"/>
                    <a:pt x="11" y="379"/>
                  </a:cubicBezTo>
                  <a:cubicBezTo>
                    <a:pt x="41" y="633"/>
                    <a:pt x="242" y="761"/>
                    <a:pt x="402" y="863"/>
                  </a:cubicBezTo>
                  <a:cubicBezTo>
                    <a:pt x="835" y="1103"/>
                    <a:pt x="1301" y="1282"/>
                    <a:pt x="1782" y="1397"/>
                  </a:cubicBezTo>
                  <a:cubicBezTo>
                    <a:pt x="1911" y="1427"/>
                    <a:pt x="2041" y="1452"/>
                    <a:pt x="2171" y="1471"/>
                  </a:cubicBezTo>
                  <a:lnTo>
                    <a:pt x="2171" y="1471"/>
                  </a:lnTo>
                  <a:cubicBezTo>
                    <a:pt x="2215" y="1513"/>
                    <a:pt x="2241" y="1536"/>
                    <a:pt x="2249" y="1536"/>
                  </a:cubicBezTo>
                  <a:cubicBezTo>
                    <a:pt x="2250" y="1536"/>
                    <a:pt x="2250" y="1535"/>
                    <a:pt x="2251" y="1535"/>
                  </a:cubicBezTo>
                  <a:cubicBezTo>
                    <a:pt x="2254" y="1533"/>
                    <a:pt x="2242" y="1513"/>
                    <a:pt x="2216" y="1477"/>
                  </a:cubicBezTo>
                  <a:lnTo>
                    <a:pt x="2216" y="1477"/>
                  </a:lnTo>
                  <a:cubicBezTo>
                    <a:pt x="2277" y="1486"/>
                    <a:pt x="2339" y="1493"/>
                    <a:pt x="2400" y="1498"/>
                  </a:cubicBezTo>
                  <a:cubicBezTo>
                    <a:pt x="2482" y="1506"/>
                    <a:pt x="2544" y="1510"/>
                    <a:pt x="2583" y="1510"/>
                  </a:cubicBezTo>
                  <a:cubicBezTo>
                    <a:pt x="2614" y="1510"/>
                    <a:pt x="2631" y="1507"/>
                    <a:pt x="2631" y="1504"/>
                  </a:cubicBezTo>
                  <a:cubicBezTo>
                    <a:pt x="2633" y="1489"/>
                    <a:pt x="2455" y="1467"/>
                    <a:pt x="2157" y="1401"/>
                  </a:cubicBezTo>
                  <a:lnTo>
                    <a:pt x="2157" y="1401"/>
                  </a:lnTo>
                  <a:cubicBezTo>
                    <a:pt x="2145" y="1385"/>
                    <a:pt x="2131" y="1368"/>
                    <a:pt x="2116" y="1350"/>
                  </a:cubicBezTo>
                  <a:cubicBezTo>
                    <a:pt x="2020" y="1235"/>
                    <a:pt x="1876" y="1077"/>
                    <a:pt x="1690" y="890"/>
                  </a:cubicBezTo>
                  <a:cubicBezTo>
                    <a:pt x="1469" y="673"/>
                    <a:pt x="1237" y="468"/>
                    <a:pt x="994" y="274"/>
                  </a:cubicBezTo>
                  <a:cubicBezTo>
                    <a:pt x="859" y="169"/>
                    <a:pt x="704" y="39"/>
                    <a:pt x="490" y="6"/>
                  </a:cubicBezTo>
                  <a:cubicBezTo>
                    <a:pt x="469" y="3"/>
                    <a:pt x="447" y="1"/>
                    <a:pt x="4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9"/>
            <p:cNvSpPr/>
            <p:nvPr/>
          </p:nvSpPr>
          <p:spPr>
            <a:xfrm>
              <a:off x="1542400" y="4622475"/>
              <a:ext cx="28075" cy="58325"/>
            </a:xfrm>
            <a:custGeom>
              <a:rect b="b" l="l" r="r" t="t"/>
              <a:pathLst>
                <a:path extrusionOk="0" h="2333" w="1123">
                  <a:moveTo>
                    <a:pt x="756" y="123"/>
                  </a:moveTo>
                  <a:cubicBezTo>
                    <a:pt x="782" y="123"/>
                    <a:pt x="808" y="128"/>
                    <a:pt x="834" y="140"/>
                  </a:cubicBezTo>
                  <a:cubicBezTo>
                    <a:pt x="965" y="196"/>
                    <a:pt x="1005" y="385"/>
                    <a:pt x="1002" y="541"/>
                  </a:cubicBezTo>
                  <a:cubicBezTo>
                    <a:pt x="993" y="701"/>
                    <a:pt x="965" y="860"/>
                    <a:pt x="917" y="1011"/>
                  </a:cubicBezTo>
                  <a:cubicBezTo>
                    <a:pt x="824" y="1306"/>
                    <a:pt x="677" y="1550"/>
                    <a:pt x="542" y="1742"/>
                  </a:cubicBezTo>
                  <a:cubicBezTo>
                    <a:pt x="304" y="2066"/>
                    <a:pt x="103" y="2254"/>
                    <a:pt x="57" y="2313"/>
                  </a:cubicBezTo>
                  <a:lnTo>
                    <a:pt x="57" y="2313"/>
                  </a:lnTo>
                  <a:cubicBezTo>
                    <a:pt x="69" y="2240"/>
                    <a:pt x="71" y="1964"/>
                    <a:pt x="96" y="1560"/>
                  </a:cubicBezTo>
                  <a:cubicBezTo>
                    <a:pt x="113" y="1324"/>
                    <a:pt x="146" y="1042"/>
                    <a:pt x="247" y="749"/>
                  </a:cubicBezTo>
                  <a:cubicBezTo>
                    <a:pt x="298" y="605"/>
                    <a:pt x="364" y="453"/>
                    <a:pt x="458" y="324"/>
                  </a:cubicBezTo>
                  <a:cubicBezTo>
                    <a:pt x="536" y="218"/>
                    <a:pt x="645" y="123"/>
                    <a:pt x="756" y="123"/>
                  </a:cubicBezTo>
                  <a:close/>
                  <a:moveTo>
                    <a:pt x="755" y="0"/>
                  </a:moveTo>
                  <a:cubicBezTo>
                    <a:pt x="580" y="0"/>
                    <a:pt x="439" y="142"/>
                    <a:pt x="362" y="252"/>
                  </a:cubicBezTo>
                  <a:cubicBezTo>
                    <a:pt x="256" y="403"/>
                    <a:pt x="191" y="560"/>
                    <a:pt x="138" y="714"/>
                  </a:cubicBezTo>
                  <a:cubicBezTo>
                    <a:pt x="39" y="1024"/>
                    <a:pt x="15" y="1315"/>
                    <a:pt x="8" y="1556"/>
                  </a:cubicBezTo>
                  <a:cubicBezTo>
                    <a:pt x="0" y="1796"/>
                    <a:pt x="12" y="1992"/>
                    <a:pt x="21" y="2125"/>
                  </a:cubicBezTo>
                  <a:cubicBezTo>
                    <a:pt x="29" y="2250"/>
                    <a:pt x="37" y="2322"/>
                    <a:pt x="47" y="2331"/>
                  </a:cubicBezTo>
                  <a:lnTo>
                    <a:pt x="47" y="2331"/>
                  </a:lnTo>
                  <a:cubicBezTo>
                    <a:pt x="47" y="2332"/>
                    <a:pt x="47" y="2332"/>
                    <a:pt x="47" y="2332"/>
                  </a:cubicBezTo>
                  <a:cubicBezTo>
                    <a:pt x="48" y="2333"/>
                    <a:pt x="48" y="2333"/>
                    <a:pt x="49" y="2333"/>
                  </a:cubicBezTo>
                  <a:cubicBezTo>
                    <a:pt x="61" y="2333"/>
                    <a:pt x="121" y="2292"/>
                    <a:pt x="218" y="2209"/>
                  </a:cubicBezTo>
                  <a:cubicBezTo>
                    <a:pt x="360" y="2083"/>
                    <a:pt x="492" y="1943"/>
                    <a:pt x="611" y="1793"/>
                  </a:cubicBezTo>
                  <a:cubicBezTo>
                    <a:pt x="759" y="1602"/>
                    <a:pt x="921" y="1356"/>
                    <a:pt x="1024" y="1046"/>
                  </a:cubicBezTo>
                  <a:cubicBezTo>
                    <a:pt x="1080" y="884"/>
                    <a:pt x="1112" y="716"/>
                    <a:pt x="1122" y="544"/>
                  </a:cubicBezTo>
                  <a:cubicBezTo>
                    <a:pt x="1122" y="373"/>
                    <a:pt x="1102" y="134"/>
                    <a:pt x="881" y="25"/>
                  </a:cubicBezTo>
                  <a:cubicBezTo>
                    <a:pt x="838" y="8"/>
                    <a:pt x="795" y="0"/>
                    <a:pt x="7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9"/>
            <p:cNvSpPr/>
            <p:nvPr/>
          </p:nvSpPr>
          <p:spPr>
            <a:xfrm>
              <a:off x="1659125" y="4566050"/>
              <a:ext cx="369925" cy="125950"/>
            </a:xfrm>
            <a:custGeom>
              <a:rect b="b" l="l" r="r" t="t"/>
              <a:pathLst>
                <a:path extrusionOk="0" h="5038" w="14797">
                  <a:moveTo>
                    <a:pt x="7752" y="1"/>
                  </a:moveTo>
                  <a:lnTo>
                    <a:pt x="1" y="143"/>
                  </a:lnTo>
                  <a:lnTo>
                    <a:pt x="26" y="4710"/>
                  </a:lnTo>
                  <a:lnTo>
                    <a:pt x="519" y="4745"/>
                  </a:lnTo>
                  <a:cubicBezTo>
                    <a:pt x="1982" y="4833"/>
                    <a:pt x="6461" y="5038"/>
                    <a:pt x="9718" y="5038"/>
                  </a:cubicBezTo>
                  <a:cubicBezTo>
                    <a:pt x="11344" y="5038"/>
                    <a:pt x="12665" y="4987"/>
                    <a:pt x="13154" y="4845"/>
                  </a:cubicBezTo>
                  <a:cubicBezTo>
                    <a:pt x="14796" y="4368"/>
                    <a:pt x="8046" y="2835"/>
                    <a:pt x="8046" y="2835"/>
                  </a:cubicBezTo>
                  <a:lnTo>
                    <a:pt x="7752"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9"/>
            <p:cNvSpPr/>
            <p:nvPr/>
          </p:nvSpPr>
          <p:spPr>
            <a:xfrm>
              <a:off x="1659450" y="4625725"/>
              <a:ext cx="72475" cy="57025"/>
            </a:xfrm>
            <a:custGeom>
              <a:rect b="b" l="l" r="r" t="t"/>
              <a:pathLst>
                <a:path extrusionOk="0" h="2281" w="2899">
                  <a:moveTo>
                    <a:pt x="419" y="1"/>
                  </a:moveTo>
                  <a:cubicBezTo>
                    <a:pt x="290" y="1"/>
                    <a:pt x="151" y="9"/>
                    <a:pt x="1" y="26"/>
                  </a:cubicBezTo>
                  <a:lnTo>
                    <a:pt x="23" y="2213"/>
                  </a:lnTo>
                  <a:lnTo>
                    <a:pt x="2898" y="2280"/>
                  </a:lnTo>
                  <a:cubicBezTo>
                    <a:pt x="2789" y="1628"/>
                    <a:pt x="2475" y="972"/>
                    <a:pt x="1945" y="564"/>
                  </a:cubicBezTo>
                  <a:cubicBezTo>
                    <a:pt x="1501" y="220"/>
                    <a:pt x="1086" y="1"/>
                    <a:pt x="4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9"/>
            <p:cNvSpPr/>
            <p:nvPr/>
          </p:nvSpPr>
          <p:spPr>
            <a:xfrm>
              <a:off x="1659800" y="4658525"/>
              <a:ext cx="342050" cy="33050"/>
            </a:xfrm>
            <a:custGeom>
              <a:rect b="b" l="l" r="r" t="t"/>
              <a:pathLst>
                <a:path extrusionOk="0" h="1322" w="13682">
                  <a:moveTo>
                    <a:pt x="11317" y="0"/>
                  </a:moveTo>
                  <a:cubicBezTo>
                    <a:pt x="10853" y="17"/>
                    <a:pt x="10606" y="999"/>
                    <a:pt x="10606" y="999"/>
                  </a:cubicBezTo>
                  <a:lnTo>
                    <a:pt x="13" y="837"/>
                  </a:lnTo>
                  <a:lnTo>
                    <a:pt x="0" y="1011"/>
                  </a:lnTo>
                  <a:cubicBezTo>
                    <a:pt x="2157" y="1211"/>
                    <a:pt x="5788" y="1321"/>
                    <a:pt x="8725" y="1321"/>
                  </a:cubicBezTo>
                  <a:cubicBezTo>
                    <a:pt x="11240" y="1321"/>
                    <a:pt x="13245" y="1240"/>
                    <a:pt x="13383" y="1065"/>
                  </a:cubicBezTo>
                  <a:cubicBezTo>
                    <a:pt x="13681" y="685"/>
                    <a:pt x="11317" y="0"/>
                    <a:pt x="113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9"/>
            <p:cNvSpPr/>
            <p:nvPr/>
          </p:nvSpPr>
          <p:spPr>
            <a:xfrm>
              <a:off x="1657000" y="4679200"/>
              <a:ext cx="337450" cy="5925"/>
            </a:xfrm>
            <a:custGeom>
              <a:rect b="b" l="l" r="r" t="t"/>
              <a:pathLst>
                <a:path extrusionOk="0" h="237" w="13498">
                  <a:moveTo>
                    <a:pt x="137" y="0"/>
                  </a:moveTo>
                  <a:cubicBezTo>
                    <a:pt x="48" y="0"/>
                    <a:pt x="1" y="2"/>
                    <a:pt x="1" y="5"/>
                  </a:cubicBezTo>
                  <a:cubicBezTo>
                    <a:pt x="1" y="7"/>
                    <a:pt x="48" y="13"/>
                    <a:pt x="137" y="19"/>
                  </a:cubicBezTo>
                  <a:lnTo>
                    <a:pt x="529" y="46"/>
                  </a:lnTo>
                  <a:lnTo>
                    <a:pt x="1976" y="116"/>
                  </a:lnTo>
                  <a:cubicBezTo>
                    <a:pt x="3196" y="169"/>
                    <a:pt x="4883" y="217"/>
                    <a:pt x="6748" y="232"/>
                  </a:cubicBezTo>
                  <a:cubicBezTo>
                    <a:pt x="7136" y="235"/>
                    <a:pt x="7516" y="237"/>
                    <a:pt x="7886" y="237"/>
                  </a:cubicBezTo>
                  <a:cubicBezTo>
                    <a:pt x="9294" y="237"/>
                    <a:pt x="10555" y="216"/>
                    <a:pt x="11521" y="190"/>
                  </a:cubicBezTo>
                  <a:lnTo>
                    <a:pt x="12968" y="141"/>
                  </a:lnTo>
                  <a:lnTo>
                    <a:pt x="13361" y="122"/>
                  </a:lnTo>
                  <a:cubicBezTo>
                    <a:pt x="13451" y="116"/>
                    <a:pt x="13498" y="112"/>
                    <a:pt x="13498" y="107"/>
                  </a:cubicBezTo>
                  <a:cubicBezTo>
                    <a:pt x="13498" y="104"/>
                    <a:pt x="13451" y="103"/>
                    <a:pt x="13360" y="103"/>
                  </a:cubicBezTo>
                  <a:lnTo>
                    <a:pt x="12968" y="104"/>
                  </a:lnTo>
                  <a:lnTo>
                    <a:pt x="11520" y="123"/>
                  </a:lnTo>
                  <a:cubicBezTo>
                    <a:pt x="10676" y="134"/>
                    <a:pt x="9608" y="143"/>
                    <a:pt x="8413" y="143"/>
                  </a:cubicBezTo>
                  <a:cubicBezTo>
                    <a:pt x="7880" y="143"/>
                    <a:pt x="7322" y="141"/>
                    <a:pt x="6748" y="137"/>
                  </a:cubicBezTo>
                  <a:cubicBezTo>
                    <a:pt x="4884" y="123"/>
                    <a:pt x="3199" y="84"/>
                    <a:pt x="1977" y="50"/>
                  </a:cubicBezTo>
                  <a:lnTo>
                    <a:pt x="531" y="9"/>
                  </a:lnTo>
                  <a:lnTo>
                    <a:pt x="13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9"/>
            <p:cNvSpPr/>
            <p:nvPr/>
          </p:nvSpPr>
          <p:spPr>
            <a:xfrm>
              <a:off x="1923850" y="4656125"/>
              <a:ext cx="20750" cy="30400"/>
            </a:xfrm>
            <a:custGeom>
              <a:rect b="b" l="l" r="r" t="t"/>
              <a:pathLst>
                <a:path extrusionOk="0" h="1216" w="830">
                  <a:moveTo>
                    <a:pt x="808" y="0"/>
                  </a:moveTo>
                  <a:cubicBezTo>
                    <a:pt x="761" y="0"/>
                    <a:pt x="450" y="150"/>
                    <a:pt x="235" y="491"/>
                  </a:cubicBezTo>
                  <a:cubicBezTo>
                    <a:pt x="1" y="854"/>
                    <a:pt x="18" y="1215"/>
                    <a:pt x="41" y="1215"/>
                  </a:cubicBezTo>
                  <a:cubicBezTo>
                    <a:pt x="41" y="1215"/>
                    <a:pt x="41" y="1215"/>
                    <a:pt x="41" y="1215"/>
                  </a:cubicBezTo>
                  <a:cubicBezTo>
                    <a:pt x="42" y="1215"/>
                    <a:pt x="42" y="1215"/>
                    <a:pt x="42" y="1215"/>
                  </a:cubicBezTo>
                  <a:cubicBezTo>
                    <a:pt x="71" y="1215"/>
                    <a:pt x="97" y="880"/>
                    <a:pt x="316" y="541"/>
                  </a:cubicBezTo>
                  <a:cubicBezTo>
                    <a:pt x="530" y="198"/>
                    <a:pt x="830" y="27"/>
                    <a:pt x="814" y="2"/>
                  </a:cubicBezTo>
                  <a:cubicBezTo>
                    <a:pt x="813" y="1"/>
                    <a:pt x="811" y="0"/>
                    <a:pt x="8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9"/>
            <p:cNvSpPr/>
            <p:nvPr/>
          </p:nvSpPr>
          <p:spPr>
            <a:xfrm>
              <a:off x="1865850" y="4640775"/>
              <a:ext cx="11775" cy="16225"/>
            </a:xfrm>
            <a:custGeom>
              <a:rect b="b" l="l" r="r" t="t"/>
              <a:pathLst>
                <a:path extrusionOk="0" h="649" w="471">
                  <a:moveTo>
                    <a:pt x="443" y="0"/>
                  </a:moveTo>
                  <a:cubicBezTo>
                    <a:pt x="413" y="0"/>
                    <a:pt x="306" y="129"/>
                    <a:pt x="194" y="298"/>
                  </a:cubicBezTo>
                  <a:cubicBezTo>
                    <a:pt x="77" y="477"/>
                    <a:pt x="0" y="634"/>
                    <a:pt x="22" y="647"/>
                  </a:cubicBezTo>
                  <a:cubicBezTo>
                    <a:pt x="23" y="648"/>
                    <a:pt x="24" y="648"/>
                    <a:pt x="26" y="648"/>
                  </a:cubicBezTo>
                  <a:cubicBezTo>
                    <a:pt x="55" y="648"/>
                    <a:pt x="163" y="520"/>
                    <a:pt x="275" y="349"/>
                  </a:cubicBezTo>
                  <a:cubicBezTo>
                    <a:pt x="392" y="172"/>
                    <a:pt x="470" y="16"/>
                    <a:pt x="447" y="1"/>
                  </a:cubicBezTo>
                  <a:cubicBezTo>
                    <a:pt x="445" y="0"/>
                    <a:pt x="444" y="0"/>
                    <a:pt x="4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9"/>
            <p:cNvSpPr/>
            <p:nvPr/>
          </p:nvSpPr>
          <p:spPr>
            <a:xfrm>
              <a:off x="1849900" y="4637575"/>
              <a:ext cx="13400" cy="11025"/>
            </a:xfrm>
            <a:custGeom>
              <a:rect b="b" l="l" r="r" t="t"/>
              <a:pathLst>
                <a:path extrusionOk="0" h="441" w="536">
                  <a:moveTo>
                    <a:pt x="509" y="0"/>
                  </a:moveTo>
                  <a:cubicBezTo>
                    <a:pt x="475" y="0"/>
                    <a:pt x="360" y="76"/>
                    <a:pt x="236" y="185"/>
                  </a:cubicBezTo>
                  <a:cubicBezTo>
                    <a:pt x="98" y="304"/>
                    <a:pt x="1" y="417"/>
                    <a:pt x="19" y="438"/>
                  </a:cubicBezTo>
                  <a:cubicBezTo>
                    <a:pt x="20" y="439"/>
                    <a:pt x="23" y="440"/>
                    <a:pt x="27" y="440"/>
                  </a:cubicBezTo>
                  <a:cubicBezTo>
                    <a:pt x="62" y="440"/>
                    <a:pt x="176" y="363"/>
                    <a:pt x="300" y="256"/>
                  </a:cubicBezTo>
                  <a:cubicBezTo>
                    <a:pt x="438" y="137"/>
                    <a:pt x="535" y="23"/>
                    <a:pt x="518" y="3"/>
                  </a:cubicBezTo>
                  <a:cubicBezTo>
                    <a:pt x="516" y="1"/>
                    <a:pt x="513" y="0"/>
                    <a:pt x="5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9"/>
            <p:cNvSpPr/>
            <p:nvPr/>
          </p:nvSpPr>
          <p:spPr>
            <a:xfrm>
              <a:off x="1840300" y="4629025"/>
              <a:ext cx="20825" cy="2400"/>
            </a:xfrm>
            <a:custGeom>
              <a:rect b="b" l="l" r="r" t="t"/>
              <a:pathLst>
                <a:path extrusionOk="0" h="96" w="833">
                  <a:moveTo>
                    <a:pt x="347" y="1"/>
                  </a:moveTo>
                  <a:cubicBezTo>
                    <a:pt x="150" y="1"/>
                    <a:pt x="2" y="17"/>
                    <a:pt x="0" y="41"/>
                  </a:cubicBezTo>
                  <a:cubicBezTo>
                    <a:pt x="0" y="67"/>
                    <a:pt x="185" y="91"/>
                    <a:pt x="416" y="95"/>
                  </a:cubicBezTo>
                  <a:cubicBezTo>
                    <a:pt x="439" y="96"/>
                    <a:pt x="463" y="96"/>
                    <a:pt x="485" y="96"/>
                  </a:cubicBezTo>
                  <a:cubicBezTo>
                    <a:pt x="681" y="96"/>
                    <a:pt x="831" y="79"/>
                    <a:pt x="831" y="56"/>
                  </a:cubicBezTo>
                  <a:cubicBezTo>
                    <a:pt x="833" y="31"/>
                    <a:pt x="646" y="6"/>
                    <a:pt x="417" y="1"/>
                  </a:cubicBezTo>
                  <a:cubicBezTo>
                    <a:pt x="393" y="1"/>
                    <a:pt x="370" y="1"/>
                    <a:pt x="34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9"/>
            <p:cNvSpPr/>
            <p:nvPr/>
          </p:nvSpPr>
          <p:spPr>
            <a:xfrm>
              <a:off x="1836650" y="4616850"/>
              <a:ext cx="23900" cy="3700"/>
            </a:xfrm>
            <a:custGeom>
              <a:rect b="b" l="l" r="r" t="t"/>
              <a:pathLst>
                <a:path extrusionOk="0" h="148" w="956">
                  <a:moveTo>
                    <a:pt x="42" y="0"/>
                  </a:moveTo>
                  <a:cubicBezTo>
                    <a:pt x="24" y="0"/>
                    <a:pt x="13" y="3"/>
                    <a:pt x="11" y="8"/>
                  </a:cubicBezTo>
                  <a:cubicBezTo>
                    <a:pt x="1" y="32"/>
                    <a:pt x="203" y="123"/>
                    <a:pt x="472" y="143"/>
                  </a:cubicBezTo>
                  <a:cubicBezTo>
                    <a:pt x="513" y="146"/>
                    <a:pt x="552" y="148"/>
                    <a:pt x="590" y="148"/>
                  </a:cubicBezTo>
                  <a:cubicBezTo>
                    <a:pt x="802" y="148"/>
                    <a:pt x="956" y="104"/>
                    <a:pt x="951" y="85"/>
                  </a:cubicBezTo>
                  <a:cubicBezTo>
                    <a:pt x="946" y="60"/>
                    <a:pt x="736" y="71"/>
                    <a:pt x="481" y="49"/>
                  </a:cubicBezTo>
                  <a:cubicBezTo>
                    <a:pt x="280" y="32"/>
                    <a:pt x="110" y="0"/>
                    <a:pt x="4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9"/>
            <p:cNvSpPr/>
            <p:nvPr/>
          </p:nvSpPr>
          <p:spPr>
            <a:xfrm>
              <a:off x="1873250" y="4622625"/>
              <a:ext cx="37925" cy="20800"/>
            </a:xfrm>
            <a:custGeom>
              <a:rect b="b" l="l" r="r" t="t"/>
              <a:pathLst>
                <a:path extrusionOk="0" h="832" w="1517">
                  <a:moveTo>
                    <a:pt x="1024" y="92"/>
                  </a:moveTo>
                  <a:cubicBezTo>
                    <a:pt x="1144" y="92"/>
                    <a:pt x="1265" y="115"/>
                    <a:pt x="1359" y="175"/>
                  </a:cubicBezTo>
                  <a:cubicBezTo>
                    <a:pt x="1440" y="234"/>
                    <a:pt x="1407" y="328"/>
                    <a:pt x="1316" y="381"/>
                  </a:cubicBezTo>
                  <a:cubicBezTo>
                    <a:pt x="1233" y="432"/>
                    <a:pt x="1124" y="464"/>
                    <a:pt x="1029" y="498"/>
                  </a:cubicBezTo>
                  <a:cubicBezTo>
                    <a:pt x="857" y="555"/>
                    <a:pt x="681" y="598"/>
                    <a:pt x="502" y="629"/>
                  </a:cubicBezTo>
                  <a:cubicBezTo>
                    <a:pt x="350" y="654"/>
                    <a:pt x="226" y="667"/>
                    <a:pt x="139" y="675"/>
                  </a:cubicBezTo>
                  <a:lnTo>
                    <a:pt x="139" y="675"/>
                  </a:lnTo>
                  <a:cubicBezTo>
                    <a:pt x="172" y="601"/>
                    <a:pt x="225" y="506"/>
                    <a:pt x="312" y="406"/>
                  </a:cubicBezTo>
                  <a:cubicBezTo>
                    <a:pt x="430" y="273"/>
                    <a:pt x="581" y="178"/>
                    <a:pt x="751" y="130"/>
                  </a:cubicBezTo>
                  <a:cubicBezTo>
                    <a:pt x="832" y="107"/>
                    <a:pt x="927" y="92"/>
                    <a:pt x="1024" y="92"/>
                  </a:cubicBezTo>
                  <a:close/>
                  <a:moveTo>
                    <a:pt x="1010" y="1"/>
                  </a:moveTo>
                  <a:cubicBezTo>
                    <a:pt x="679" y="1"/>
                    <a:pt x="390" y="187"/>
                    <a:pt x="259" y="363"/>
                  </a:cubicBezTo>
                  <a:cubicBezTo>
                    <a:pt x="184" y="456"/>
                    <a:pt x="128" y="564"/>
                    <a:pt x="95" y="680"/>
                  </a:cubicBezTo>
                  <a:lnTo>
                    <a:pt x="95" y="680"/>
                  </a:lnTo>
                  <a:cubicBezTo>
                    <a:pt x="34" y="685"/>
                    <a:pt x="1" y="689"/>
                    <a:pt x="1" y="695"/>
                  </a:cubicBezTo>
                  <a:cubicBezTo>
                    <a:pt x="1" y="699"/>
                    <a:pt x="31" y="705"/>
                    <a:pt x="87" y="709"/>
                  </a:cubicBezTo>
                  <a:lnTo>
                    <a:pt x="87" y="709"/>
                  </a:lnTo>
                  <a:cubicBezTo>
                    <a:pt x="70" y="786"/>
                    <a:pt x="70" y="830"/>
                    <a:pt x="76" y="831"/>
                  </a:cubicBezTo>
                  <a:cubicBezTo>
                    <a:pt x="76" y="832"/>
                    <a:pt x="76" y="832"/>
                    <a:pt x="76" y="832"/>
                  </a:cubicBezTo>
                  <a:cubicBezTo>
                    <a:pt x="86" y="832"/>
                    <a:pt x="95" y="785"/>
                    <a:pt x="124" y="711"/>
                  </a:cubicBezTo>
                  <a:lnTo>
                    <a:pt x="124" y="711"/>
                  </a:lnTo>
                  <a:cubicBezTo>
                    <a:pt x="148" y="712"/>
                    <a:pt x="175" y="713"/>
                    <a:pt x="205" y="713"/>
                  </a:cubicBezTo>
                  <a:cubicBezTo>
                    <a:pt x="287" y="713"/>
                    <a:pt x="390" y="708"/>
                    <a:pt x="512" y="695"/>
                  </a:cubicBezTo>
                  <a:cubicBezTo>
                    <a:pt x="697" y="674"/>
                    <a:pt x="879" y="636"/>
                    <a:pt x="1057" y="582"/>
                  </a:cubicBezTo>
                  <a:cubicBezTo>
                    <a:pt x="1156" y="547"/>
                    <a:pt x="1262" y="522"/>
                    <a:pt x="1369" y="457"/>
                  </a:cubicBezTo>
                  <a:cubicBezTo>
                    <a:pt x="1419" y="425"/>
                    <a:pt x="1477" y="379"/>
                    <a:pt x="1497" y="303"/>
                  </a:cubicBezTo>
                  <a:cubicBezTo>
                    <a:pt x="1516" y="228"/>
                    <a:pt x="1478" y="143"/>
                    <a:pt x="1421" y="102"/>
                  </a:cubicBezTo>
                  <a:cubicBezTo>
                    <a:pt x="1282" y="30"/>
                    <a:pt x="1143" y="1"/>
                    <a:pt x="10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9"/>
            <p:cNvSpPr/>
            <p:nvPr/>
          </p:nvSpPr>
          <p:spPr>
            <a:xfrm>
              <a:off x="1859650" y="4616300"/>
              <a:ext cx="19025" cy="24375"/>
            </a:xfrm>
            <a:custGeom>
              <a:rect b="b" l="l" r="r" t="t"/>
              <a:pathLst>
                <a:path extrusionOk="0" h="975" w="761">
                  <a:moveTo>
                    <a:pt x="193" y="1"/>
                  </a:moveTo>
                  <a:cubicBezTo>
                    <a:pt x="188" y="1"/>
                    <a:pt x="183" y="1"/>
                    <a:pt x="178" y="1"/>
                  </a:cubicBezTo>
                  <a:cubicBezTo>
                    <a:pt x="59" y="16"/>
                    <a:pt x="0" y="148"/>
                    <a:pt x="19" y="231"/>
                  </a:cubicBezTo>
                  <a:cubicBezTo>
                    <a:pt x="28" y="319"/>
                    <a:pt x="68" y="394"/>
                    <a:pt x="104" y="456"/>
                  </a:cubicBezTo>
                  <a:cubicBezTo>
                    <a:pt x="170" y="568"/>
                    <a:pt x="250" y="669"/>
                    <a:pt x="342" y="760"/>
                  </a:cubicBezTo>
                  <a:cubicBezTo>
                    <a:pt x="492" y="906"/>
                    <a:pt x="612" y="966"/>
                    <a:pt x="631" y="966"/>
                  </a:cubicBezTo>
                  <a:cubicBezTo>
                    <a:pt x="632" y="966"/>
                    <a:pt x="633" y="966"/>
                    <a:pt x="633" y="966"/>
                  </a:cubicBezTo>
                  <a:cubicBezTo>
                    <a:pt x="643" y="954"/>
                    <a:pt x="533" y="874"/>
                    <a:pt x="392" y="714"/>
                  </a:cubicBezTo>
                  <a:cubicBezTo>
                    <a:pt x="311" y="622"/>
                    <a:pt x="241" y="521"/>
                    <a:pt x="181" y="413"/>
                  </a:cubicBezTo>
                  <a:cubicBezTo>
                    <a:pt x="112" y="306"/>
                    <a:pt x="65" y="117"/>
                    <a:pt x="192" y="95"/>
                  </a:cubicBezTo>
                  <a:cubicBezTo>
                    <a:pt x="198" y="94"/>
                    <a:pt x="204" y="94"/>
                    <a:pt x="209" y="94"/>
                  </a:cubicBezTo>
                  <a:cubicBezTo>
                    <a:pt x="333" y="94"/>
                    <a:pt x="453" y="214"/>
                    <a:pt x="529" y="309"/>
                  </a:cubicBezTo>
                  <a:cubicBezTo>
                    <a:pt x="599" y="406"/>
                    <a:pt x="648" y="518"/>
                    <a:pt x="671" y="635"/>
                  </a:cubicBezTo>
                  <a:cubicBezTo>
                    <a:pt x="709" y="841"/>
                    <a:pt x="661" y="970"/>
                    <a:pt x="677" y="974"/>
                  </a:cubicBezTo>
                  <a:cubicBezTo>
                    <a:pt x="677" y="974"/>
                    <a:pt x="677" y="974"/>
                    <a:pt x="677" y="974"/>
                  </a:cubicBezTo>
                  <a:cubicBezTo>
                    <a:pt x="687" y="974"/>
                    <a:pt x="760" y="849"/>
                    <a:pt x="739" y="626"/>
                  </a:cubicBezTo>
                  <a:cubicBezTo>
                    <a:pt x="724" y="494"/>
                    <a:pt x="677" y="369"/>
                    <a:pt x="602" y="259"/>
                  </a:cubicBezTo>
                  <a:cubicBezTo>
                    <a:pt x="515" y="150"/>
                    <a:pt x="402" y="1"/>
                    <a:pt x="1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9"/>
            <p:cNvSpPr/>
            <p:nvPr/>
          </p:nvSpPr>
          <p:spPr>
            <a:xfrm>
              <a:off x="1661400" y="4624775"/>
              <a:ext cx="70450" cy="56875"/>
            </a:xfrm>
            <a:custGeom>
              <a:rect b="b" l="l" r="r" t="t"/>
              <a:pathLst>
                <a:path extrusionOk="0" h="2275" w="2818">
                  <a:moveTo>
                    <a:pt x="413" y="0"/>
                  </a:moveTo>
                  <a:cubicBezTo>
                    <a:pt x="328" y="0"/>
                    <a:pt x="243" y="5"/>
                    <a:pt x="158" y="16"/>
                  </a:cubicBezTo>
                  <a:cubicBezTo>
                    <a:pt x="57" y="30"/>
                    <a:pt x="1" y="44"/>
                    <a:pt x="2" y="49"/>
                  </a:cubicBezTo>
                  <a:cubicBezTo>
                    <a:pt x="3" y="54"/>
                    <a:pt x="15" y="55"/>
                    <a:pt x="39" y="55"/>
                  </a:cubicBezTo>
                  <a:cubicBezTo>
                    <a:pt x="75" y="55"/>
                    <a:pt x="136" y="52"/>
                    <a:pt x="220" y="52"/>
                  </a:cubicBezTo>
                  <a:cubicBezTo>
                    <a:pt x="316" y="52"/>
                    <a:pt x="442" y="56"/>
                    <a:pt x="590" y="74"/>
                  </a:cubicBezTo>
                  <a:cubicBezTo>
                    <a:pt x="945" y="116"/>
                    <a:pt x="1440" y="262"/>
                    <a:pt x="1867" y="602"/>
                  </a:cubicBezTo>
                  <a:cubicBezTo>
                    <a:pt x="2230" y="892"/>
                    <a:pt x="2504" y="1278"/>
                    <a:pt x="2661" y="1716"/>
                  </a:cubicBezTo>
                  <a:cubicBezTo>
                    <a:pt x="2780" y="2050"/>
                    <a:pt x="2789" y="2274"/>
                    <a:pt x="2808" y="2274"/>
                  </a:cubicBezTo>
                  <a:cubicBezTo>
                    <a:pt x="2808" y="2274"/>
                    <a:pt x="2808" y="2274"/>
                    <a:pt x="2808" y="2274"/>
                  </a:cubicBezTo>
                  <a:cubicBezTo>
                    <a:pt x="2814" y="2274"/>
                    <a:pt x="2817" y="2217"/>
                    <a:pt x="2810" y="2117"/>
                  </a:cubicBezTo>
                  <a:cubicBezTo>
                    <a:pt x="2797" y="1973"/>
                    <a:pt x="2769" y="1832"/>
                    <a:pt x="2726" y="1696"/>
                  </a:cubicBezTo>
                  <a:cubicBezTo>
                    <a:pt x="2623" y="1349"/>
                    <a:pt x="2374" y="882"/>
                    <a:pt x="1927" y="528"/>
                  </a:cubicBezTo>
                  <a:cubicBezTo>
                    <a:pt x="1544" y="227"/>
                    <a:pt x="1082" y="47"/>
                    <a:pt x="595" y="8"/>
                  </a:cubicBezTo>
                  <a:cubicBezTo>
                    <a:pt x="535" y="3"/>
                    <a:pt x="474"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9"/>
            <p:cNvSpPr/>
            <p:nvPr/>
          </p:nvSpPr>
          <p:spPr>
            <a:xfrm>
              <a:off x="1756950" y="4663675"/>
              <a:ext cx="58300" cy="3300"/>
            </a:xfrm>
            <a:custGeom>
              <a:rect b="b" l="l" r="r" t="t"/>
              <a:pathLst>
                <a:path extrusionOk="0" h="132" w="2332">
                  <a:moveTo>
                    <a:pt x="84" y="0"/>
                  </a:moveTo>
                  <a:cubicBezTo>
                    <a:pt x="33" y="0"/>
                    <a:pt x="5" y="3"/>
                    <a:pt x="4" y="9"/>
                  </a:cubicBezTo>
                  <a:cubicBezTo>
                    <a:pt x="1" y="34"/>
                    <a:pt x="518" y="120"/>
                    <a:pt x="1164" y="131"/>
                  </a:cubicBezTo>
                  <a:cubicBezTo>
                    <a:pt x="1203" y="131"/>
                    <a:pt x="1242" y="131"/>
                    <a:pt x="1280" y="131"/>
                  </a:cubicBezTo>
                  <a:cubicBezTo>
                    <a:pt x="1873" y="131"/>
                    <a:pt x="2331" y="70"/>
                    <a:pt x="2328" y="47"/>
                  </a:cubicBezTo>
                  <a:cubicBezTo>
                    <a:pt x="2327" y="37"/>
                    <a:pt x="2259" y="34"/>
                    <a:pt x="2141" y="34"/>
                  </a:cubicBezTo>
                  <a:cubicBezTo>
                    <a:pt x="1996" y="34"/>
                    <a:pt x="1778" y="38"/>
                    <a:pt x="1520" y="38"/>
                  </a:cubicBezTo>
                  <a:cubicBezTo>
                    <a:pt x="1408" y="38"/>
                    <a:pt x="1289" y="38"/>
                    <a:pt x="1165" y="35"/>
                  </a:cubicBezTo>
                  <a:cubicBezTo>
                    <a:pt x="673" y="27"/>
                    <a:pt x="253"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9"/>
            <p:cNvSpPr/>
            <p:nvPr/>
          </p:nvSpPr>
          <p:spPr>
            <a:xfrm>
              <a:off x="1717575" y="4663475"/>
              <a:ext cx="6625" cy="11250"/>
            </a:xfrm>
            <a:custGeom>
              <a:rect b="b" l="l" r="r" t="t"/>
              <a:pathLst>
                <a:path extrusionOk="0" h="450" w="265">
                  <a:moveTo>
                    <a:pt x="28" y="1"/>
                  </a:moveTo>
                  <a:cubicBezTo>
                    <a:pt x="25" y="1"/>
                    <a:pt x="23" y="2"/>
                    <a:pt x="21" y="4"/>
                  </a:cubicBezTo>
                  <a:cubicBezTo>
                    <a:pt x="0" y="23"/>
                    <a:pt x="62" y="112"/>
                    <a:pt x="113" y="230"/>
                  </a:cubicBezTo>
                  <a:cubicBezTo>
                    <a:pt x="166" y="347"/>
                    <a:pt x="194" y="450"/>
                    <a:pt x="222" y="450"/>
                  </a:cubicBezTo>
                  <a:cubicBezTo>
                    <a:pt x="250" y="450"/>
                    <a:pt x="265" y="327"/>
                    <a:pt x="203" y="193"/>
                  </a:cubicBezTo>
                  <a:cubicBezTo>
                    <a:pt x="148" y="71"/>
                    <a:pt x="58"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9"/>
            <p:cNvSpPr/>
            <p:nvPr/>
          </p:nvSpPr>
          <p:spPr>
            <a:xfrm>
              <a:off x="1703025" y="4645475"/>
              <a:ext cx="8450" cy="7650"/>
            </a:xfrm>
            <a:custGeom>
              <a:rect b="b" l="l" r="r" t="t"/>
              <a:pathLst>
                <a:path extrusionOk="0" h="306" w="338">
                  <a:moveTo>
                    <a:pt x="31" y="0"/>
                  </a:moveTo>
                  <a:cubicBezTo>
                    <a:pt x="27" y="0"/>
                    <a:pt x="23" y="1"/>
                    <a:pt x="20" y="4"/>
                  </a:cubicBezTo>
                  <a:cubicBezTo>
                    <a:pt x="1" y="22"/>
                    <a:pt x="52" y="104"/>
                    <a:pt x="133" y="186"/>
                  </a:cubicBezTo>
                  <a:cubicBezTo>
                    <a:pt x="204" y="258"/>
                    <a:pt x="275" y="306"/>
                    <a:pt x="305" y="306"/>
                  </a:cubicBezTo>
                  <a:cubicBezTo>
                    <a:pt x="310" y="306"/>
                    <a:pt x="314" y="305"/>
                    <a:pt x="317" y="302"/>
                  </a:cubicBezTo>
                  <a:cubicBezTo>
                    <a:pt x="337" y="283"/>
                    <a:pt x="284" y="202"/>
                    <a:pt x="204" y="120"/>
                  </a:cubicBezTo>
                  <a:cubicBezTo>
                    <a:pt x="133" y="49"/>
                    <a:pt x="62" y="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9"/>
            <p:cNvSpPr/>
            <p:nvPr/>
          </p:nvSpPr>
          <p:spPr>
            <a:xfrm>
              <a:off x="1682425" y="4636150"/>
              <a:ext cx="11900" cy="5000"/>
            </a:xfrm>
            <a:custGeom>
              <a:rect b="b" l="l" r="r" t="t"/>
              <a:pathLst>
                <a:path extrusionOk="0" h="200" w="476">
                  <a:moveTo>
                    <a:pt x="136" y="0"/>
                  </a:moveTo>
                  <a:cubicBezTo>
                    <a:pt x="55" y="0"/>
                    <a:pt x="1" y="27"/>
                    <a:pt x="6" y="44"/>
                  </a:cubicBezTo>
                  <a:cubicBezTo>
                    <a:pt x="11" y="70"/>
                    <a:pt x="117" y="70"/>
                    <a:pt x="233" y="111"/>
                  </a:cubicBezTo>
                  <a:cubicBezTo>
                    <a:pt x="335" y="148"/>
                    <a:pt x="412" y="200"/>
                    <a:pt x="444" y="200"/>
                  </a:cubicBezTo>
                  <a:cubicBezTo>
                    <a:pt x="449" y="200"/>
                    <a:pt x="452" y="199"/>
                    <a:pt x="455" y="197"/>
                  </a:cubicBezTo>
                  <a:cubicBezTo>
                    <a:pt x="475" y="182"/>
                    <a:pt x="409" y="70"/>
                    <a:pt x="264" y="22"/>
                  </a:cubicBezTo>
                  <a:cubicBezTo>
                    <a:pt x="218" y="6"/>
                    <a:pt x="174" y="0"/>
                    <a:pt x="1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9"/>
            <p:cNvSpPr/>
            <p:nvPr/>
          </p:nvSpPr>
          <p:spPr>
            <a:xfrm>
              <a:off x="1667350" y="4632825"/>
              <a:ext cx="6500" cy="3200"/>
            </a:xfrm>
            <a:custGeom>
              <a:rect b="b" l="l" r="r" t="t"/>
              <a:pathLst>
                <a:path extrusionOk="0" h="128" w="260">
                  <a:moveTo>
                    <a:pt x="56" y="0"/>
                  </a:moveTo>
                  <a:cubicBezTo>
                    <a:pt x="33" y="0"/>
                    <a:pt x="16" y="6"/>
                    <a:pt x="11" y="18"/>
                  </a:cubicBezTo>
                  <a:cubicBezTo>
                    <a:pt x="1" y="42"/>
                    <a:pt x="46" y="83"/>
                    <a:pt x="112" y="108"/>
                  </a:cubicBezTo>
                  <a:cubicBezTo>
                    <a:pt x="146" y="121"/>
                    <a:pt x="179" y="128"/>
                    <a:pt x="204" y="128"/>
                  </a:cubicBezTo>
                  <a:cubicBezTo>
                    <a:pt x="228" y="128"/>
                    <a:pt x="245" y="122"/>
                    <a:pt x="249" y="111"/>
                  </a:cubicBezTo>
                  <a:cubicBezTo>
                    <a:pt x="259" y="86"/>
                    <a:pt x="214" y="46"/>
                    <a:pt x="148" y="20"/>
                  </a:cubicBezTo>
                  <a:cubicBezTo>
                    <a:pt x="114" y="7"/>
                    <a:pt x="81" y="0"/>
                    <a:pt x="5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9"/>
            <p:cNvSpPr/>
            <p:nvPr/>
          </p:nvSpPr>
          <p:spPr>
            <a:xfrm>
              <a:off x="1659175" y="4566050"/>
              <a:ext cx="198175" cy="42175"/>
            </a:xfrm>
            <a:custGeom>
              <a:rect b="b" l="l" r="r" t="t"/>
              <a:pathLst>
                <a:path extrusionOk="0" h="1687" w="7927">
                  <a:moveTo>
                    <a:pt x="7752" y="1"/>
                  </a:moveTo>
                  <a:lnTo>
                    <a:pt x="0" y="143"/>
                  </a:lnTo>
                  <a:lnTo>
                    <a:pt x="9" y="1663"/>
                  </a:lnTo>
                  <a:lnTo>
                    <a:pt x="7927" y="1686"/>
                  </a:lnTo>
                  <a:lnTo>
                    <a:pt x="775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9"/>
            <p:cNvSpPr/>
            <p:nvPr/>
          </p:nvSpPr>
          <p:spPr>
            <a:xfrm>
              <a:off x="1218775" y="3651825"/>
              <a:ext cx="653275" cy="932325"/>
            </a:xfrm>
            <a:custGeom>
              <a:rect b="b" l="l" r="r" t="t"/>
              <a:pathLst>
                <a:path extrusionOk="0" h="37293" w="26131">
                  <a:moveTo>
                    <a:pt x="18616" y="1"/>
                  </a:moveTo>
                  <a:cubicBezTo>
                    <a:pt x="18358" y="1"/>
                    <a:pt x="18098" y="14"/>
                    <a:pt x="17835" y="41"/>
                  </a:cubicBezTo>
                  <a:cubicBezTo>
                    <a:pt x="10167" y="834"/>
                    <a:pt x="0" y="1876"/>
                    <a:pt x="0" y="1876"/>
                  </a:cubicBezTo>
                  <a:lnTo>
                    <a:pt x="1386" y="14359"/>
                  </a:lnTo>
                  <a:cubicBezTo>
                    <a:pt x="1386" y="14359"/>
                    <a:pt x="15181" y="10714"/>
                    <a:pt x="16162" y="10714"/>
                  </a:cubicBezTo>
                  <a:cubicBezTo>
                    <a:pt x="16202" y="10714"/>
                    <a:pt x="16221" y="10720"/>
                    <a:pt x="16217" y="10732"/>
                  </a:cubicBezTo>
                  <a:cubicBezTo>
                    <a:pt x="16111" y="11052"/>
                    <a:pt x="16908" y="37292"/>
                    <a:pt x="16908" y="37292"/>
                  </a:cubicBezTo>
                  <a:lnTo>
                    <a:pt x="25904" y="37292"/>
                  </a:lnTo>
                  <a:lnTo>
                    <a:pt x="26073" y="7575"/>
                  </a:lnTo>
                  <a:cubicBezTo>
                    <a:pt x="26131" y="3368"/>
                    <a:pt x="22724" y="1"/>
                    <a:pt x="186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9"/>
            <p:cNvSpPr/>
            <p:nvPr/>
          </p:nvSpPr>
          <p:spPr>
            <a:xfrm>
              <a:off x="759975" y="3598400"/>
              <a:ext cx="848850" cy="1071125"/>
            </a:xfrm>
            <a:custGeom>
              <a:rect b="b" l="l" r="r" t="t"/>
              <a:pathLst>
                <a:path extrusionOk="0" h="42845" w="33954">
                  <a:moveTo>
                    <a:pt x="15404" y="1"/>
                  </a:moveTo>
                  <a:cubicBezTo>
                    <a:pt x="14549" y="1"/>
                    <a:pt x="13680" y="139"/>
                    <a:pt x="12825" y="432"/>
                  </a:cubicBezTo>
                  <a:cubicBezTo>
                    <a:pt x="12677" y="483"/>
                    <a:pt x="12526" y="539"/>
                    <a:pt x="12376" y="599"/>
                  </a:cubicBezTo>
                  <a:cubicBezTo>
                    <a:pt x="7576" y="2520"/>
                    <a:pt x="0" y="7214"/>
                    <a:pt x="0" y="7214"/>
                  </a:cubicBezTo>
                  <a:lnTo>
                    <a:pt x="0" y="11085"/>
                  </a:lnTo>
                  <a:cubicBezTo>
                    <a:pt x="0" y="13719"/>
                    <a:pt x="3002" y="16514"/>
                    <a:pt x="5637" y="16514"/>
                  </a:cubicBezTo>
                  <a:lnTo>
                    <a:pt x="7674" y="16514"/>
                  </a:lnTo>
                  <a:cubicBezTo>
                    <a:pt x="9281" y="16514"/>
                    <a:pt x="11796" y="15345"/>
                    <a:pt x="13091" y="14398"/>
                  </a:cubicBezTo>
                  <a:lnTo>
                    <a:pt x="13871" y="13829"/>
                  </a:lnTo>
                  <a:lnTo>
                    <a:pt x="23236" y="42844"/>
                  </a:lnTo>
                  <a:cubicBezTo>
                    <a:pt x="23236" y="42844"/>
                    <a:pt x="33954" y="40924"/>
                    <a:pt x="33954" y="40586"/>
                  </a:cubicBezTo>
                  <a:cubicBezTo>
                    <a:pt x="33954" y="40248"/>
                    <a:pt x="26695" y="16821"/>
                    <a:pt x="23345" y="5946"/>
                  </a:cubicBezTo>
                  <a:cubicBezTo>
                    <a:pt x="22242" y="2371"/>
                    <a:pt x="18943" y="1"/>
                    <a:pt x="1540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9"/>
            <p:cNvSpPr/>
            <p:nvPr/>
          </p:nvSpPr>
          <p:spPr>
            <a:xfrm>
              <a:off x="1218700" y="3612400"/>
              <a:ext cx="390250" cy="1000675"/>
            </a:xfrm>
            <a:custGeom>
              <a:rect b="b" l="l" r="r" t="t"/>
              <a:pathLst>
                <a:path extrusionOk="0" h="40027" w="15610">
                  <a:moveTo>
                    <a:pt x="4" y="1"/>
                  </a:moveTo>
                  <a:cubicBezTo>
                    <a:pt x="4" y="1"/>
                    <a:pt x="3" y="1"/>
                    <a:pt x="3" y="1"/>
                  </a:cubicBezTo>
                  <a:cubicBezTo>
                    <a:pt x="0" y="4"/>
                    <a:pt x="31" y="28"/>
                    <a:pt x="94" y="67"/>
                  </a:cubicBezTo>
                  <a:cubicBezTo>
                    <a:pt x="169" y="114"/>
                    <a:pt x="262" y="172"/>
                    <a:pt x="376" y="244"/>
                  </a:cubicBezTo>
                  <a:cubicBezTo>
                    <a:pt x="626" y="395"/>
                    <a:pt x="991" y="621"/>
                    <a:pt x="1451" y="931"/>
                  </a:cubicBezTo>
                  <a:cubicBezTo>
                    <a:pt x="2010" y="1299"/>
                    <a:pt x="2540" y="1712"/>
                    <a:pt x="3035" y="2164"/>
                  </a:cubicBezTo>
                  <a:cubicBezTo>
                    <a:pt x="3604" y="2697"/>
                    <a:pt x="4181" y="3395"/>
                    <a:pt x="4548" y="4307"/>
                  </a:cubicBezTo>
                  <a:cubicBezTo>
                    <a:pt x="4739" y="4759"/>
                    <a:pt x="4881" y="5255"/>
                    <a:pt x="5035" y="5775"/>
                  </a:cubicBezTo>
                  <a:lnTo>
                    <a:pt x="5517" y="7392"/>
                  </a:lnTo>
                  <a:cubicBezTo>
                    <a:pt x="5850" y="8509"/>
                    <a:pt x="6204" y="9703"/>
                    <a:pt x="6579" y="10958"/>
                  </a:cubicBezTo>
                  <a:cubicBezTo>
                    <a:pt x="7330" y="13472"/>
                    <a:pt x="8156" y="16231"/>
                    <a:pt x="9023" y="19130"/>
                  </a:cubicBezTo>
                  <a:cubicBezTo>
                    <a:pt x="10768" y="24922"/>
                    <a:pt x="12368" y="30160"/>
                    <a:pt x="13564" y="33941"/>
                  </a:cubicBezTo>
                  <a:cubicBezTo>
                    <a:pt x="14163" y="35831"/>
                    <a:pt x="14655" y="37358"/>
                    <a:pt x="15014" y="38408"/>
                  </a:cubicBezTo>
                  <a:cubicBezTo>
                    <a:pt x="15189" y="38934"/>
                    <a:pt x="15337" y="39339"/>
                    <a:pt x="15439" y="39612"/>
                  </a:cubicBezTo>
                  <a:lnTo>
                    <a:pt x="15558" y="39922"/>
                  </a:lnTo>
                  <a:cubicBezTo>
                    <a:pt x="15585" y="39991"/>
                    <a:pt x="15601" y="40026"/>
                    <a:pt x="15604" y="40026"/>
                  </a:cubicBezTo>
                  <a:cubicBezTo>
                    <a:pt x="15604" y="40026"/>
                    <a:pt x="15605" y="40026"/>
                    <a:pt x="15605" y="40026"/>
                  </a:cubicBezTo>
                  <a:cubicBezTo>
                    <a:pt x="15609" y="40025"/>
                    <a:pt x="15600" y="39986"/>
                    <a:pt x="15580" y="39916"/>
                  </a:cubicBezTo>
                  <a:lnTo>
                    <a:pt x="15481" y="39597"/>
                  </a:lnTo>
                  <a:lnTo>
                    <a:pt x="15098" y="38382"/>
                  </a:lnTo>
                  <a:cubicBezTo>
                    <a:pt x="14766" y="37304"/>
                    <a:pt x="14295" y="35775"/>
                    <a:pt x="13716" y="33894"/>
                  </a:cubicBezTo>
                  <a:lnTo>
                    <a:pt x="9239" y="19064"/>
                  </a:lnTo>
                  <a:cubicBezTo>
                    <a:pt x="8366" y="16167"/>
                    <a:pt x="7534" y="13409"/>
                    <a:pt x="6777" y="10898"/>
                  </a:cubicBezTo>
                  <a:lnTo>
                    <a:pt x="5696" y="7337"/>
                  </a:lnTo>
                  <a:cubicBezTo>
                    <a:pt x="5526" y="6779"/>
                    <a:pt x="5361" y="6239"/>
                    <a:pt x="5203" y="5724"/>
                  </a:cubicBezTo>
                  <a:cubicBezTo>
                    <a:pt x="5044" y="5208"/>
                    <a:pt x="4894" y="4706"/>
                    <a:pt x="4696" y="4245"/>
                  </a:cubicBezTo>
                  <a:cubicBezTo>
                    <a:pt x="4310" y="3312"/>
                    <a:pt x="3706" y="2602"/>
                    <a:pt x="3122" y="2072"/>
                  </a:cubicBezTo>
                  <a:cubicBezTo>
                    <a:pt x="2615" y="1622"/>
                    <a:pt x="2074" y="1216"/>
                    <a:pt x="1499" y="857"/>
                  </a:cubicBezTo>
                  <a:cubicBezTo>
                    <a:pt x="1031" y="558"/>
                    <a:pt x="657" y="343"/>
                    <a:pt x="400" y="204"/>
                  </a:cubicBezTo>
                  <a:lnTo>
                    <a:pt x="106" y="48"/>
                  </a:lnTo>
                  <a:cubicBezTo>
                    <a:pt x="45" y="16"/>
                    <a:pt x="11" y="1"/>
                    <a:pt x="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9"/>
            <p:cNvSpPr/>
            <p:nvPr/>
          </p:nvSpPr>
          <p:spPr>
            <a:xfrm>
              <a:off x="1624800" y="3826475"/>
              <a:ext cx="41925" cy="94325"/>
            </a:xfrm>
            <a:custGeom>
              <a:rect b="b" l="l" r="r" t="t"/>
              <a:pathLst>
                <a:path extrusionOk="0" h="3773" w="1677">
                  <a:moveTo>
                    <a:pt x="1618" y="0"/>
                  </a:moveTo>
                  <a:cubicBezTo>
                    <a:pt x="1549" y="0"/>
                    <a:pt x="961" y="718"/>
                    <a:pt x="532" y="1761"/>
                  </a:cubicBezTo>
                  <a:cubicBezTo>
                    <a:pt x="86" y="2827"/>
                    <a:pt x="1" y="3768"/>
                    <a:pt x="58" y="3773"/>
                  </a:cubicBezTo>
                  <a:cubicBezTo>
                    <a:pt x="59" y="3773"/>
                    <a:pt x="59" y="3773"/>
                    <a:pt x="59" y="3773"/>
                  </a:cubicBezTo>
                  <a:cubicBezTo>
                    <a:pt x="127" y="3773"/>
                    <a:pt x="309" y="2876"/>
                    <a:pt x="741" y="1846"/>
                  </a:cubicBezTo>
                  <a:cubicBezTo>
                    <a:pt x="1167" y="806"/>
                    <a:pt x="1676" y="40"/>
                    <a:pt x="1622" y="2"/>
                  </a:cubicBezTo>
                  <a:cubicBezTo>
                    <a:pt x="1621" y="1"/>
                    <a:pt x="1619" y="0"/>
                    <a:pt x="16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9"/>
            <p:cNvSpPr/>
            <p:nvPr/>
          </p:nvSpPr>
          <p:spPr>
            <a:xfrm>
              <a:off x="1633800" y="3856500"/>
              <a:ext cx="75175" cy="57800"/>
            </a:xfrm>
            <a:custGeom>
              <a:rect b="b" l="l" r="r" t="t"/>
              <a:pathLst>
                <a:path extrusionOk="0" h="2312" w="3007">
                  <a:moveTo>
                    <a:pt x="2958" y="1"/>
                  </a:moveTo>
                  <a:cubicBezTo>
                    <a:pt x="2819" y="1"/>
                    <a:pt x="2053" y="265"/>
                    <a:pt x="1288" y="870"/>
                  </a:cubicBezTo>
                  <a:cubicBezTo>
                    <a:pt x="447" y="1526"/>
                    <a:pt x="1" y="2282"/>
                    <a:pt x="51" y="2310"/>
                  </a:cubicBezTo>
                  <a:cubicBezTo>
                    <a:pt x="52" y="2311"/>
                    <a:pt x="54" y="2312"/>
                    <a:pt x="56" y="2312"/>
                  </a:cubicBezTo>
                  <a:cubicBezTo>
                    <a:pt x="134" y="2312"/>
                    <a:pt x="640" y="1661"/>
                    <a:pt x="1428" y="1047"/>
                  </a:cubicBezTo>
                  <a:cubicBezTo>
                    <a:pt x="2233" y="409"/>
                    <a:pt x="3006" y="71"/>
                    <a:pt x="2980" y="8"/>
                  </a:cubicBezTo>
                  <a:cubicBezTo>
                    <a:pt x="2979" y="3"/>
                    <a:pt x="2971" y="1"/>
                    <a:pt x="29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9"/>
            <p:cNvSpPr/>
            <p:nvPr/>
          </p:nvSpPr>
          <p:spPr>
            <a:xfrm>
              <a:off x="1064700" y="3800700"/>
              <a:ext cx="280200" cy="868825"/>
            </a:xfrm>
            <a:custGeom>
              <a:rect b="b" l="l" r="r" t="t"/>
              <a:pathLst>
                <a:path extrusionOk="0" h="34753" w="11208">
                  <a:moveTo>
                    <a:pt x="61" y="1"/>
                  </a:moveTo>
                  <a:cubicBezTo>
                    <a:pt x="61" y="1"/>
                    <a:pt x="61" y="1"/>
                    <a:pt x="61" y="1"/>
                  </a:cubicBezTo>
                  <a:cubicBezTo>
                    <a:pt x="0" y="18"/>
                    <a:pt x="2435" y="7812"/>
                    <a:pt x="5497" y="17411"/>
                  </a:cubicBezTo>
                  <a:cubicBezTo>
                    <a:pt x="8554" y="26995"/>
                    <a:pt x="11083" y="34753"/>
                    <a:pt x="11148" y="34753"/>
                  </a:cubicBezTo>
                  <a:cubicBezTo>
                    <a:pt x="11148" y="34753"/>
                    <a:pt x="11148" y="34753"/>
                    <a:pt x="11148" y="34752"/>
                  </a:cubicBezTo>
                  <a:cubicBezTo>
                    <a:pt x="11207" y="34733"/>
                    <a:pt x="8772" y="26938"/>
                    <a:pt x="5712" y="17343"/>
                  </a:cubicBezTo>
                  <a:cubicBezTo>
                    <a:pt x="2653" y="7757"/>
                    <a:pt x="126"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9"/>
            <p:cNvSpPr/>
            <p:nvPr/>
          </p:nvSpPr>
          <p:spPr>
            <a:xfrm>
              <a:off x="891050" y="2408300"/>
              <a:ext cx="345225" cy="211225"/>
            </a:xfrm>
            <a:custGeom>
              <a:rect b="b" l="l" r="r" t="t"/>
              <a:pathLst>
                <a:path extrusionOk="0" h="8449" w="13809">
                  <a:moveTo>
                    <a:pt x="7083" y="1"/>
                  </a:moveTo>
                  <a:cubicBezTo>
                    <a:pt x="6971" y="1"/>
                    <a:pt x="6859" y="7"/>
                    <a:pt x="6748" y="19"/>
                  </a:cubicBezTo>
                  <a:cubicBezTo>
                    <a:pt x="5910" y="108"/>
                    <a:pt x="5123" y="467"/>
                    <a:pt x="4506" y="1041"/>
                  </a:cubicBezTo>
                  <a:cubicBezTo>
                    <a:pt x="4114" y="1408"/>
                    <a:pt x="3778" y="1869"/>
                    <a:pt x="3275" y="2054"/>
                  </a:cubicBezTo>
                  <a:cubicBezTo>
                    <a:pt x="2842" y="2214"/>
                    <a:pt x="2358" y="2138"/>
                    <a:pt x="1903" y="2227"/>
                  </a:cubicBezTo>
                  <a:cubicBezTo>
                    <a:pt x="1168" y="2373"/>
                    <a:pt x="568" y="2960"/>
                    <a:pt x="284" y="3653"/>
                  </a:cubicBezTo>
                  <a:cubicBezTo>
                    <a:pt x="1" y="4346"/>
                    <a:pt x="2" y="5130"/>
                    <a:pt x="154" y="5864"/>
                  </a:cubicBezTo>
                  <a:cubicBezTo>
                    <a:pt x="306" y="6597"/>
                    <a:pt x="933" y="7760"/>
                    <a:pt x="1227" y="8449"/>
                  </a:cubicBezTo>
                  <a:lnTo>
                    <a:pt x="10393" y="5384"/>
                  </a:lnTo>
                  <a:cubicBezTo>
                    <a:pt x="10632" y="5465"/>
                    <a:pt x="10897" y="5494"/>
                    <a:pt x="11164" y="5494"/>
                  </a:cubicBezTo>
                  <a:cubicBezTo>
                    <a:pt x="11437" y="5494"/>
                    <a:pt x="11713" y="5464"/>
                    <a:pt x="11968" y="5430"/>
                  </a:cubicBezTo>
                  <a:cubicBezTo>
                    <a:pt x="12473" y="5361"/>
                    <a:pt x="13158" y="4989"/>
                    <a:pt x="13453" y="4574"/>
                  </a:cubicBezTo>
                  <a:cubicBezTo>
                    <a:pt x="13748" y="4158"/>
                    <a:pt x="13808" y="3566"/>
                    <a:pt x="13538" y="3135"/>
                  </a:cubicBezTo>
                  <a:cubicBezTo>
                    <a:pt x="13350" y="2834"/>
                    <a:pt x="12993" y="2647"/>
                    <a:pt x="12644" y="2647"/>
                  </a:cubicBezTo>
                  <a:cubicBezTo>
                    <a:pt x="12492" y="2647"/>
                    <a:pt x="12341" y="2683"/>
                    <a:pt x="12208" y="2760"/>
                  </a:cubicBezTo>
                  <a:cubicBezTo>
                    <a:pt x="12450" y="2277"/>
                    <a:pt x="12260" y="1653"/>
                    <a:pt x="11857" y="1293"/>
                  </a:cubicBezTo>
                  <a:cubicBezTo>
                    <a:pt x="11494" y="972"/>
                    <a:pt x="10996" y="841"/>
                    <a:pt x="10508" y="841"/>
                  </a:cubicBezTo>
                  <a:cubicBezTo>
                    <a:pt x="10453" y="841"/>
                    <a:pt x="10398" y="842"/>
                    <a:pt x="10343" y="846"/>
                  </a:cubicBezTo>
                  <a:cubicBezTo>
                    <a:pt x="9804" y="879"/>
                    <a:pt x="9284" y="1053"/>
                    <a:pt x="8773" y="1224"/>
                  </a:cubicBezTo>
                  <a:cubicBezTo>
                    <a:pt x="8741" y="787"/>
                    <a:pt x="8425" y="402"/>
                    <a:pt x="8033" y="204"/>
                  </a:cubicBezTo>
                  <a:cubicBezTo>
                    <a:pt x="7741" y="57"/>
                    <a:pt x="7413" y="1"/>
                    <a:pt x="70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9"/>
            <p:cNvSpPr/>
            <p:nvPr/>
          </p:nvSpPr>
          <p:spPr>
            <a:xfrm>
              <a:off x="927600" y="2458600"/>
              <a:ext cx="256350" cy="543725"/>
            </a:xfrm>
            <a:custGeom>
              <a:rect b="b" l="l" r="r" t="t"/>
              <a:pathLst>
                <a:path extrusionOk="0" h="21749" w="10254">
                  <a:moveTo>
                    <a:pt x="5110" y="1"/>
                  </a:moveTo>
                  <a:cubicBezTo>
                    <a:pt x="2283" y="1"/>
                    <a:pt x="0" y="2311"/>
                    <a:pt x="31" y="5137"/>
                  </a:cubicBezTo>
                  <a:lnTo>
                    <a:pt x="179" y="18613"/>
                  </a:lnTo>
                  <a:cubicBezTo>
                    <a:pt x="204" y="20366"/>
                    <a:pt x="1709" y="21748"/>
                    <a:pt x="3579" y="21748"/>
                  </a:cubicBezTo>
                  <a:cubicBezTo>
                    <a:pt x="3605" y="21748"/>
                    <a:pt x="3631" y="21748"/>
                    <a:pt x="3658" y="21747"/>
                  </a:cubicBezTo>
                  <a:cubicBezTo>
                    <a:pt x="5581" y="21706"/>
                    <a:pt x="7144" y="20217"/>
                    <a:pt x="7150" y="18420"/>
                  </a:cubicBezTo>
                  <a:cubicBezTo>
                    <a:pt x="7155" y="16533"/>
                    <a:pt x="7195" y="14548"/>
                    <a:pt x="7195" y="14548"/>
                  </a:cubicBezTo>
                  <a:cubicBezTo>
                    <a:pt x="7195" y="14548"/>
                    <a:pt x="9627" y="14144"/>
                    <a:pt x="10130" y="10973"/>
                  </a:cubicBezTo>
                  <a:cubicBezTo>
                    <a:pt x="10254" y="10193"/>
                    <a:pt x="10238" y="7506"/>
                    <a:pt x="10189" y="4986"/>
                  </a:cubicBezTo>
                  <a:cubicBezTo>
                    <a:pt x="10135" y="2218"/>
                    <a:pt x="7878" y="2"/>
                    <a:pt x="5110" y="2"/>
                  </a:cubicBezTo>
                  <a:lnTo>
                    <a:pt x="511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9"/>
            <p:cNvSpPr/>
            <p:nvPr/>
          </p:nvSpPr>
          <p:spPr>
            <a:xfrm>
              <a:off x="1145050" y="2607825"/>
              <a:ext cx="20700" cy="19500"/>
            </a:xfrm>
            <a:custGeom>
              <a:rect b="b" l="l" r="r" t="t"/>
              <a:pathLst>
                <a:path extrusionOk="0" h="780" w="828">
                  <a:moveTo>
                    <a:pt x="423" y="0"/>
                  </a:moveTo>
                  <a:cubicBezTo>
                    <a:pt x="415" y="0"/>
                    <a:pt x="408" y="0"/>
                    <a:pt x="400" y="1"/>
                  </a:cubicBezTo>
                  <a:cubicBezTo>
                    <a:pt x="177" y="14"/>
                    <a:pt x="1" y="198"/>
                    <a:pt x="9" y="412"/>
                  </a:cubicBezTo>
                  <a:cubicBezTo>
                    <a:pt x="17" y="621"/>
                    <a:pt x="191" y="780"/>
                    <a:pt x="405" y="780"/>
                  </a:cubicBezTo>
                  <a:cubicBezTo>
                    <a:pt x="413" y="780"/>
                    <a:pt x="420" y="779"/>
                    <a:pt x="428" y="779"/>
                  </a:cubicBezTo>
                  <a:cubicBezTo>
                    <a:pt x="653" y="767"/>
                    <a:pt x="827" y="584"/>
                    <a:pt x="820" y="369"/>
                  </a:cubicBezTo>
                  <a:cubicBezTo>
                    <a:pt x="813" y="161"/>
                    <a:pt x="637" y="0"/>
                    <a:pt x="4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9"/>
            <p:cNvSpPr/>
            <p:nvPr/>
          </p:nvSpPr>
          <p:spPr>
            <a:xfrm>
              <a:off x="1127150" y="2598925"/>
              <a:ext cx="41275" cy="10900"/>
            </a:xfrm>
            <a:custGeom>
              <a:rect b="b" l="l" r="r" t="t"/>
              <a:pathLst>
                <a:path extrusionOk="0" h="436" w="1651">
                  <a:moveTo>
                    <a:pt x="831" y="0"/>
                  </a:moveTo>
                  <a:cubicBezTo>
                    <a:pt x="561" y="0"/>
                    <a:pt x="329" y="98"/>
                    <a:pt x="191" y="198"/>
                  </a:cubicBezTo>
                  <a:cubicBezTo>
                    <a:pt x="51" y="301"/>
                    <a:pt x="0" y="396"/>
                    <a:pt x="24" y="420"/>
                  </a:cubicBezTo>
                  <a:cubicBezTo>
                    <a:pt x="29" y="426"/>
                    <a:pt x="37" y="428"/>
                    <a:pt x="48" y="428"/>
                  </a:cubicBezTo>
                  <a:cubicBezTo>
                    <a:pt x="140" y="428"/>
                    <a:pt x="431" y="254"/>
                    <a:pt x="813" y="254"/>
                  </a:cubicBezTo>
                  <a:cubicBezTo>
                    <a:pt x="818" y="254"/>
                    <a:pt x="824" y="254"/>
                    <a:pt x="830" y="254"/>
                  </a:cubicBezTo>
                  <a:cubicBezTo>
                    <a:pt x="831" y="254"/>
                    <a:pt x="833" y="254"/>
                    <a:pt x="834" y="254"/>
                  </a:cubicBezTo>
                  <a:cubicBezTo>
                    <a:pt x="1224" y="254"/>
                    <a:pt x="1510" y="435"/>
                    <a:pt x="1602" y="435"/>
                  </a:cubicBezTo>
                  <a:cubicBezTo>
                    <a:pt x="1612" y="435"/>
                    <a:pt x="1620" y="433"/>
                    <a:pt x="1626" y="427"/>
                  </a:cubicBezTo>
                  <a:cubicBezTo>
                    <a:pt x="1651" y="402"/>
                    <a:pt x="1605" y="307"/>
                    <a:pt x="1470" y="204"/>
                  </a:cubicBezTo>
                  <a:cubicBezTo>
                    <a:pt x="1338" y="101"/>
                    <a:pt x="1109" y="2"/>
                    <a:pt x="837" y="0"/>
                  </a:cubicBezTo>
                  <a:cubicBezTo>
                    <a:pt x="835" y="0"/>
                    <a:pt x="833" y="0"/>
                    <a:pt x="8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9"/>
            <p:cNvSpPr/>
            <p:nvPr/>
          </p:nvSpPr>
          <p:spPr>
            <a:xfrm>
              <a:off x="1035550" y="2609775"/>
              <a:ext cx="20700" cy="19500"/>
            </a:xfrm>
            <a:custGeom>
              <a:rect b="b" l="l" r="r" t="t"/>
              <a:pathLst>
                <a:path extrusionOk="0" h="780" w="828">
                  <a:moveTo>
                    <a:pt x="422" y="0"/>
                  </a:moveTo>
                  <a:cubicBezTo>
                    <a:pt x="415" y="0"/>
                    <a:pt x="407" y="0"/>
                    <a:pt x="400" y="1"/>
                  </a:cubicBezTo>
                  <a:cubicBezTo>
                    <a:pt x="177" y="12"/>
                    <a:pt x="0" y="196"/>
                    <a:pt x="8" y="412"/>
                  </a:cubicBezTo>
                  <a:cubicBezTo>
                    <a:pt x="15" y="619"/>
                    <a:pt x="191" y="780"/>
                    <a:pt x="405" y="780"/>
                  </a:cubicBezTo>
                  <a:cubicBezTo>
                    <a:pt x="413" y="780"/>
                    <a:pt x="420" y="779"/>
                    <a:pt x="428" y="779"/>
                  </a:cubicBezTo>
                  <a:cubicBezTo>
                    <a:pt x="651" y="767"/>
                    <a:pt x="827" y="584"/>
                    <a:pt x="820" y="368"/>
                  </a:cubicBezTo>
                  <a:cubicBezTo>
                    <a:pt x="811" y="161"/>
                    <a:pt x="636" y="0"/>
                    <a:pt x="4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9"/>
            <p:cNvSpPr/>
            <p:nvPr/>
          </p:nvSpPr>
          <p:spPr>
            <a:xfrm>
              <a:off x="1019550" y="2600925"/>
              <a:ext cx="41275" cy="10925"/>
            </a:xfrm>
            <a:custGeom>
              <a:rect b="b" l="l" r="r" t="t"/>
              <a:pathLst>
                <a:path extrusionOk="0" h="437" w="1651">
                  <a:moveTo>
                    <a:pt x="831" y="1"/>
                  </a:moveTo>
                  <a:cubicBezTo>
                    <a:pt x="561" y="1"/>
                    <a:pt x="328" y="98"/>
                    <a:pt x="193" y="199"/>
                  </a:cubicBezTo>
                  <a:cubicBezTo>
                    <a:pt x="52" y="302"/>
                    <a:pt x="0" y="397"/>
                    <a:pt x="24" y="421"/>
                  </a:cubicBezTo>
                  <a:cubicBezTo>
                    <a:pt x="29" y="427"/>
                    <a:pt x="37" y="429"/>
                    <a:pt x="49" y="429"/>
                  </a:cubicBezTo>
                  <a:cubicBezTo>
                    <a:pt x="141" y="429"/>
                    <a:pt x="432" y="255"/>
                    <a:pt x="813" y="255"/>
                  </a:cubicBezTo>
                  <a:cubicBezTo>
                    <a:pt x="819" y="255"/>
                    <a:pt x="824" y="255"/>
                    <a:pt x="830" y="255"/>
                  </a:cubicBezTo>
                  <a:cubicBezTo>
                    <a:pt x="831" y="255"/>
                    <a:pt x="833" y="255"/>
                    <a:pt x="834" y="255"/>
                  </a:cubicBezTo>
                  <a:cubicBezTo>
                    <a:pt x="1224" y="255"/>
                    <a:pt x="1511" y="436"/>
                    <a:pt x="1603" y="436"/>
                  </a:cubicBezTo>
                  <a:cubicBezTo>
                    <a:pt x="1614" y="436"/>
                    <a:pt x="1622" y="434"/>
                    <a:pt x="1627" y="428"/>
                  </a:cubicBezTo>
                  <a:cubicBezTo>
                    <a:pt x="1651" y="405"/>
                    <a:pt x="1604" y="308"/>
                    <a:pt x="1472" y="205"/>
                  </a:cubicBezTo>
                  <a:cubicBezTo>
                    <a:pt x="1339" y="102"/>
                    <a:pt x="1110" y="2"/>
                    <a:pt x="837" y="1"/>
                  </a:cubicBezTo>
                  <a:cubicBezTo>
                    <a:pt x="835" y="1"/>
                    <a:pt x="833" y="1"/>
                    <a:pt x="8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9"/>
            <p:cNvSpPr/>
            <p:nvPr/>
          </p:nvSpPr>
          <p:spPr>
            <a:xfrm>
              <a:off x="1093700" y="2601575"/>
              <a:ext cx="35050" cy="91675"/>
            </a:xfrm>
            <a:custGeom>
              <a:rect b="b" l="l" r="r" t="t"/>
              <a:pathLst>
                <a:path extrusionOk="0" h="3667" w="1402">
                  <a:moveTo>
                    <a:pt x="50" y="1"/>
                  </a:moveTo>
                  <a:cubicBezTo>
                    <a:pt x="50" y="1"/>
                    <a:pt x="49" y="1"/>
                    <a:pt x="49" y="1"/>
                  </a:cubicBezTo>
                  <a:cubicBezTo>
                    <a:pt x="0" y="19"/>
                    <a:pt x="332" y="1016"/>
                    <a:pt x="792" y="2227"/>
                  </a:cubicBezTo>
                  <a:lnTo>
                    <a:pt x="1122" y="3079"/>
                  </a:lnTo>
                  <a:cubicBezTo>
                    <a:pt x="1177" y="3208"/>
                    <a:pt x="1222" y="3329"/>
                    <a:pt x="1197" y="3409"/>
                  </a:cubicBezTo>
                  <a:cubicBezTo>
                    <a:pt x="1178" y="3486"/>
                    <a:pt x="1072" y="3508"/>
                    <a:pt x="961" y="3519"/>
                  </a:cubicBezTo>
                  <a:cubicBezTo>
                    <a:pt x="519" y="3577"/>
                    <a:pt x="247" y="3624"/>
                    <a:pt x="249" y="3649"/>
                  </a:cubicBezTo>
                  <a:cubicBezTo>
                    <a:pt x="250" y="3661"/>
                    <a:pt x="313" y="3666"/>
                    <a:pt x="427" y="3666"/>
                  </a:cubicBezTo>
                  <a:cubicBezTo>
                    <a:pt x="552" y="3666"/>
                    <a:pt x="738" y="3659"/>
                    <a:pt x="970" y="3647"/>
                  </a:cubicBezTo>
                  <a:cubicBezTo>
                    <a:pt x="1034" y="3646"/>
                    <a:pt x="1097" y="3637"/>
                    <a:pt x="1160" y="3621"/>
                  </a:cubicBezTo>
                  <a:cubicBezTo>
                    <a:pt x="1231" y="3602"/>
                    <a:pt x="1313" y="3540"/>
                    <a:pt x="1344" y="3458"/>
                  </a:cubicBezTo>
                  <a:cubicBezTo>
                    <a:pt x="1401" y="3290"/>
                    <a:pt x="1328" y="3145"/>
                    <a:pt x="1285" y="3019"/>
                  </a:cubicBezTo>
                  <a:cubicBezTo>
                    <a:pt x="1185" y="2746"/>
                    <a:pt x="1080" y="2461"/>
                    <a:pt x="970" y="2163"/>
                  </a:cubicBezTo>
                  <a:cubicBezTo>
                    <a:pt x="514" y="962"/>
                    <a:pt x="105" y="1"/>
                    <a:pt x="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9"/>
            <p:cNvSpPr/>
            <p:nvPr/>
          </p:nvSpPr>
          <p:spPr>
            <a:xfrm>
              <a:off x="1001300" y="2793925"/>
              <a:ext cx="106200" cy="47775"/>
            </a:xfrm>
            <a:custGeom>
              <a:rect b="b" l="l" r="r" t="t"/>
              <a:pathLst>
                <a:path extrusionOk="0" h="1911" w="4248">
                  <a:moveTo>
                    <a:pt x="0" y="0"/>
                  </a:moveTo>
                  <a:cubicBezTo>
                    <a:pt x="1" y="0"/>
                    <a:pt x="903" y="1910"/>
                    <a:pt x="3623" y="1910"/>
                  </a:cubicBezTo>
                  <a:cubicBezTo>
                    <a:pt x="3809" y="1910"/>
                    <a:pt x="4002" y="1901"/>
                    <a:pt x="4204" y="1882"/>
                  </a:cubicBezTo>
                  <a:lnTo>
                    <a:pt x="4247" y="1134"/>
                  </a:lnTo>
                  <a:lnTo>
                    <a:pt x="4247" y="1134"/>
                  </a:lnTo>
                  <a:cubicBezTo>
                    <a:pt x="4247" y="1134"/>
                    <a:pt x="4179" y="1138"/>
                    <a:pt x="4056" y="1138"/>
                  </a:cubicBezTo>
                  <a:cubicBezTo>
                    <a:pt x="3487" y="1138"/>
                    <a:pt x="1737" y="1045"/>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9"/>
            <p:cNvSpPr/>
            <p:nvPr/>
          </p:nvSpPr>
          <p:spPr>
            <a:xfrm>
              <a:off x="1065575" y="2700350"/>
              <a:ext cx="37225" cy="31450"/>
            </a:xfrm>
            <a:custGeom>
              <a:rect b="b" l="l" r="r" t="t"/>
              <a:pathLst>
                <a:path extrusionOk="0" h="1258" w="1489">
                  <a:moveTo>
                    <a:pt x="85" y="0"/>
                  </a:moveTo>
                  <a:cubicBezTo>
                    <a:pt x="52" y="0"/>
                    <a:pt x="1" y="117"/>
                    <a:pt x="18" y="313"/>
                  </a:cubicBezTo>
                  <a:cubicBezTo>
                    <a:pt x="34" y="508"/>
                    <a:pt x="142" y="784"/>
                    <a:pt x="390" y="991"/>
                  </a:cubicBezTo>
                  <a:cubicBezTo>
                    <a:pt x="601" y="1162"/>
                    <a:pt x="864" y="1257"/>
                    <a:pt x="1136" y="1257"/>
                  </a:cubicBezTo>
                  <a:cubicBezTo>
                    <a:pt x="1142" y="1257"/>
                    <a:pt x="1149" y="1257"/>
                    <a:pt x="1155" y="1257"/>
                  </a:cubicBezTo>
                  <a:cubicBezTo>
                    <a:pt x="1368" y="1251"/>
                    <a:pt x="1488" y="1190"/>
                    <a:pt x="1481" y="1159"/>
                  </a:cubicBezTo>
                  <a:cubicBezTo>
                    <a:pt x="1478" y="1093"/>
                    <a:pt x="971" y="1144"/>
                    <a:pt x="564" y="808"/>
                  </a:cubicBezTo>
                  <a:cubicBezTo>
                    <a:pt x="160" y="473"/>
                    <a:pt x="158" y="0"/>
                    <a:pt x="87" y="0"/>
                  </a:cubicBezTo>
                  <a:cubicBezTo>
                    <a:pt x="86" y="0"/>
                    <a:pt x="86" y="0"/>
                    <a:pt x="86" y="0"/>
                  </a:cubicBezTo>
                  <a:cubicBezTo>
                    <a:pt x="85" y="0"/>
                    <a:pt x="85" y="0"/>
                    <a:pt x="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9"/>
            <p:cNvSpPr/>
            <p:nvPr/>
          </p:nvSpPr>
          <p:spPr>
            <a:xfrm>
              <a:off x="1012500" y="2560550"/>
              <a:ext cx="51000" cy="14650"/>
            </a:xfrm>
            <a:custGeom>
              <a:rect b="b" l="l" r="r" t="t"/>
              <a:pathLst>
                <a:path extrusionOk="0" h="586" w="2040">
                  <a:moveTo>
                    <a:pt x="1177" y="0"/>
                  </a:moveTo>
                  <a:cubicBezTo>
                    <a:pt x="1113" y="0"/>
                    <a:pt x="1047" y="4"/>
                    <a:pt x="980" y="11"/>
                  </a:cubicBezTo>
                  <a:cubicBezTo>
                    <a:pt x="671" y="46"/>
                    <a:pt x="407" y="155"/>
                    <a:pt x="240" y="271"/>
                  </a:cubicBezTo>
                  <a:cubicBezTo>
                    <a:pt x="72" y="385"/>
                    <a:pt x="0" y="497"/>
                    <a:pt x="31" y="548"/>
                  </a:cubicBezTo>
                  <a:cubicBezTo>
                    <a:pt x="48" y="575"/>
                    <a:pt x="87" y="586"/>
                    <a:pt x="144" y="586"/>
                  </a:cubicBezTo>
                  <a:cubicBezTo>
                    <a:pt x="314" y="586"/>
                    <a:pt x="643" y="491"/>
                    <a:pt x="1028" y="453"/>
                  </a:cubicBezTo>
                  <a:cubicBezTo>
                    <a:pt x="1542" y="391"/>
                    <a:pt x="1978" y="448"/>
                    <a:pt x="2022" y="330"/>
                  </a:cubicBezTo>
                  <a:cubicBezTo>
                    <a:pt x="2040" y="272"/>
                    <a:pt x="1943" y="180"/>
                    <a:pt x="1757" y="103"/>
                  </a:cubicBezTo>
                  <a:cubicBezTo>
                    <a:pt x="1611" y="44"/>
                    <a:pt x="1407" y="0"/>
                    <a:pt x="117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9"/>
            <p:cNvSpPr/>
            <p:nvPr/>
          </p:nvSpPr>
          <p:spPr>
            <a:xfrm>
              <a:off x="1125925" y="2566600"/>
              <a:ext cx="38675" cy="12450"/>
            </a:xfrm>
            <a:custGeom>
              <a:rect b="b" l="l" r="r" t="t"/>
              <a:pathLst>
                <a:path extrusionOk="0" h="498" w="1547">
                  <a:moveTo>
                    <a:pt x="753" y="0"/>
                  </a:moveTo>
                  <a:cubicBezTo>
                    <a:pt x="517" y="0"/>
                    <a:pt x="310" y="74"/>
                    <a:pt x="183" y="164"/>
                  </a:cubicBezTo>
                  <a:cubicBezTo>
                    <a:pt x="51" y="259"/>
                    <a:pt x="1" y="358"/>
                    <a:pt x="31" y="409"/>
                  </a:cubicBezTo>
                  <a:cubicBezTo>
                    <a:pt x="59" y="450"/>
                    <a:pt x="124" y="461"/>
                    <a:pt x="214" y="461"/>
                  </a:cubicBezTo>
                  <a:cubicBezTo>
                    <a:pt x="329" y="461"/>
                    <a:pt x="484" y="443"/>
                    <a:pt x="657" y="443"/>
                  </a:cubicBezTo>
                  <a:cubicBezTo>
                    <a:pt x="694" y="443"/>
                    <a:pt x="733" y="444"/>
                    <a:pt x="772" y="446"/>
                  </a:cubicBezTo>
                  <a:cubicBezTo>
                    <a:pt x="1018" y="449"/>
                    <a:pt x="1236" y="497"/>
                    <a:pt x="1375" y="497"/>
                  </a:cubicBezTo>
                  <a:cubicBezTo>
                    <a:pt x="1441" y="497"/>
                    <a:pt x="1489" y="486"/>
                    <a:pt x="1513" y="455"/>
                  </a:cubicBezTo>
                  <a:cubicBezTo>
                    <a:pt x="1547" y="405"/>
                    <a:pt x="1503" y="303"/>
                    <a:pt x="1376" y="202"/>
                  </a:cubicBezTo>
                  <a:cubicBezTo>
                    <a:pt x="1250" y="99"/>
                    <a:pt x="1034" y="8"/>
                    <a:pt x="786" y="1"/>
                  </a:cubicBezTo>
                  <a:cubicBezTo>
                    <a:pt x="775" y="1"/>
                    <a:pt x="764"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9"/>
            <p:cNvSpPr/>
            <p:nvPr/>
          </p:nvSpPr>
          <p:spPr>
            <a:xfrm>
              <a:off x="891800" y="2612000"/>
              <a:ext cx="46675" cy="70825"/>
            </a:xfrm>
            <a:custGeom>
              <a:rect b="b" l="l" r="r" t="t"/>
              <a:pathLst>
                <a:path extrusionOk="0" h="2833" w="1867">
                  <a:moveTo>
                    <a:pt x="1194" y="1"/>
                  </a:moveTo>
                  <a:cubicBezTo>
                    <a:pt x="668" y="1"/>
                    <a:pt x="25" y="229"/>
                    <a:pt x="14" y="1335"/>
                  </a:cubicBezTo>
                  <a:cubicBezTo>
                    <a:pt x="0" y="2606"/>
                    <a:pt x="876" y="2832"/>
                    <a:pt x="1426" y="2832"/>
                  </a:cubicBezTo>
                  <a:cubicBezTo>
                    <a:pt x="1676" y="2832"/>
                    <a:pt x="1858" y="2786"/>
                    <a:pt x="1859" y="2769"/>
                  </a:cubicBezTo>
                  <a:cubicBezTo>
                    <a:pt x="1864" y="2718"/>
                    <a:pt x="1867" y="113"/>
                    <a:pt x="1867" y="113"/>
                  </a:cubicBezTo>
                  <a:cubicBezTo>
                    <a:pt x="1848" y="104"/>
                    <a:pt x="1548" y="1"/>
                    <a:pt x="119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9"/>
            <p:cNvSpPr/>
            <p:nvPr/>
          </p:nvSpPr>
          <p:spPr>
            <a:xfrm>
              <a:off x="903800" y="2626850"/>
              <a:ext cx="20725" cy="40450"/>
            </a:xfrm>
            <a:custGeom>
              <a:rect b="b" l="l" r="r" t="t"/>
              <a:pathLst>
                <a:path extrusionOk="0" h="1618" w="829">
                  <a:moveTo>
                    <a:pt x="488" y="0"/>
                  </a:moveTo>
                  <a:cubicBezTo>
                    <a:pt x="479" y="0"/>
                    <a:pt x="469" y="1"/>
                    <a:pt x="460" y="2"/>
                  </a:cubicBezTo>
                  <a:cubicBezTo>
                    <a:pt x="318" y="11"/>
                    <a:pt x="187" y="141"/>
                    <a:pt x="121" y="285"/>
                  </a:cubicBezTo>
                  <a:cubicBezTo>
                    <a:pt x="40" y="445"/>
                    <a:pt x="0" y="622"/>
                    <a:pt x="3" y="799"/>
                  </a:cubicBezTo>
                  <a:cubicBezTo>
                    <a:pt x="11" y="1172"/>
                    <a:pt x="199" y="1523"/>
                    <a:pt x="465" y="1604"/>
                  </a:cubicBezTo>
                  <a:cubicBezTo>
                    <a:pt x="501" y="1614"/>
                    <a:pt x="535" y="1618"/>
                    <a:pt x="567" y="1618"/>
                  </a:cubicBezTo>
                  <a:cubicBezTo>
                    <a:pt x="651" y="1618"/>
                    <a:pt x="720" y="1589"/>
                    <a:pt x="761" y="1558"/>
                  </a:cubicBezTo>
                  <a:cubicBezTo>
                    <a:pt x="817" y="1514"/>
                    <a:pt x="829" y="1472"/>
                    <a:pt x="823" y="1469"/>
                  </a:cubicBezTo>
                  <a:cubicBezTo>
                    <a:pt x="822" y="1468"/>
                    <a:pt x="821" y="1468"/>
                    <a:pt x="820" y="1468"/>
                  </a:cubicBezTo>
                  <a:cubicBezTo>
                    <a:pt x="809" y="1468"/>
                    <a:pt x="784" y="1493"/>
                    <a:pt x="735" y="1516"/>
                  </a:cubicBezTo>
                  <a:cubicBezTo>
                    <a:pt x="696" y="1532"/>
                    <a:pt x="654" y="1540"/>
                    <a:pt x="612" y="1540"/>
                  </a:cubicBezTo>
                  <a:cubicBezTo>
                    <a:pt x="572" y="1540"/>
                    <a:pt x="532" y="1532"/>
                    <a:pt x="494" y="1517"/>
                  </a:cubicBezTo>
                  <a:cubicBezTo>
                    <a:pt x="299" y="1444"/>
                    <a:pt x="137" y="1133"/>
                    <a:pt x="133" y="799"/>
                  </a:cubicBezTo>
                  <a:cubicBezTo>
                    <a:pt x="130" y="639"/>
                    <a:pt x="162" y="482"/>
                    <a:pt x="228" y="338"/>
                  </a:cubicBezTo>
                  <a:cubicBezTo>
                    <a:pt x="285" y="203"/>
                    <a:pt x="375" y="109"/>
                    <a:pt x="472" y="93"/>
                  </a:cubicBezTo>
                  <a:cubicBezTo>
                    <a:pt x="485" y="90"/>
                    <a:pt x="498" y="88"/>
                    <a:pt x="511" y="88"/>
                  </a:cubicBezTo>
                  <a:cubicBezTo>
                    <a:pt x="574" y="88"/>
                    <a:pt x="633" y="124"/>
                    <a:pt x="661" y="184"/>
                  </a:cubicBezTo>
                  <a:cubicBezTo>
                    <a:pt x="686" y="235"/>
                    <a:pt x="674" y="272"/>
                    <a:pt x="683" y="275"/>
                  </a:cubicBezTo>
                  <a:cubicBezTo>
                    <a:pt x="684" y="275"/>
                    <a:pt x="684" y="275"/>
                    <a:pt x="685" y="275"/>
                  </a:cubicBezTo>
                  <a:cubicBezTo>
                    <a:pt x="693" y="275"/>
                    <a:pt x="722" y="240"/>
                    <a:pt x="710" y="168"/>
                  </a:cubicBezTo>
                  <a:cubicBezTo>
                    <a:pt x="699" y="122"/>
                    <a:pt x="674" y="81"/>
                    <a:pt x="638" y="52"/>
                  </a:cubicBezTo>
                  <a:cubicBezTo>
                    <a:pt x="595" y="18"/>
                    <a:pt x="542" y="0"/>
                    <a:pt x="48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9"/>
            <p:cNvSpPr/>
            <p:nvPr/>
          </p:nvSpPr>
          <p:spPr>
            <a:xfrm>
              <a:off x="910325" y="2451525"/>
              <a:ext cx="278875" cy="189625"/>
            </a:xfrm>
            <a:custGeom>
              <a:rect b="b" l="l" r="r" t="t"/>
              <a:pathLst>
                <a:path extrusionOk="0" h="7585" w="11155">
                  <a:moveTo>
                    <a:pt x="5422" y="1"/>
                  </a:moveTo>
                  <a:lnTo>
                    <a:pt x="2521" y="1012"/>
                  </a:lnTo>
                  <a:lnTo>
                    <a:pt x="256" y="3227"/>
                  </a:lnTo>
                  <a:cubicBezTo>
                    <a:pt x="256" y="3227"/>
                    <a:pt x="0" y="7585"/>
                    <a:pt x="1112" y="7585"/>
                  </a:cubicBezTo>
                  <a:cubicBezTo>
                    <a:pt x="1114" y="7585"/>
                    <a:pt x="1115" y="7585"/>
                    <a:pt x="1117" y="7585"/>
                  </a:cubicBezTo>
                  <a:cubicBezTo>
                    <a:pt x="2233" y="7571"/>
                    <a:pt x="1857" y="4805"/>
                    <a:pt x="1857" y="4805"/>
                  </a:cubicBezTo>
                  <a:cubicBezTo>
                    <a:pt x="3214" y="4238"/>
                    <a:pt x="3143" y="2776"/>
                    <a:pt x="3477" y="2456"/>
                  </a:cubicBezTo>
                  <a:cubicBezTo>
                    <a:pt x="3588" y="2348"/>
                    <a:pt x="3851" y="2297"/>
                    <a:pt x="4206" y="2297"/>
                  </a:cubicBezTo>
                  <a:cubicBezTo>
                    <a:pt x="4913" y="2297"/>
                    <a:pt x="5988" y="2501"/>
                    <a:pt x="6976" y="2876"/>
                  </a:cubicBezTo>
                  <a:cubicBezTo>
                    <a:pt x="7878" y="3217"/>
                    <a:pt x="8726" y="3320"/>
                    <a:pt x="9419" y="3320"/>
                  </a:cubicBezTo>
                  <a:cubicBezTo>
                    <a:pt x="10462" y="3320"/>
                    <a:pt x="11155" y="3087"/>
                    <a:pt x="11155" y="3087"/>
                  </a:cubicBezTo>
                  <a:lnTo>
                    <a:pt x="11155" y="1027"/>
                  </a:lnTo>
                  <a:lnTo>
                    <a:pt x="8500" y="494"/>
                  </a:lnTo>
                  <a:lnTo>
                    <a:pt x="542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9"/>
            <p:cNvSpPr/>
            <p:nvPr/>
          </p:nvSpPr>
          <p:spPr>
            <a:xfrm>
              <a:off x="1056025" y="3141250"/>
              <a:ext cx="909400" cy="404025"/>
            </a:xfrm>
            <a:custGeom>
              <a:rect b="b" l="l" r="r" t="t"/>
              <a:pathLst>
                <a:path extrusionOk="0" h="16161" w="36376">
                  <a:moveTo>
                    <a:pt x="36375" y="1"/>
                  </a:moveTo>
                  <a:lnTo>
                    <a:pt x="14077" y="152"/>
                  </a:lnTo>
                  <a:lnTo>
                    <a:pt x="8901" y="14683"/>
                  </a:lnTo>
                  <a:lnTo>
                    <a:pt x="1" y="14817"/>
                  </a:lnTo>
                  <a:lnTo>
                    <a:pt x="1" y="15865"/>
                  </a:lnTo>
                  <a:lnTo>
                    <a:pt x="30659" y="16160"/>
                  </a:lnTo>
                  <a:lnTo>
                    <a:pt x="36375"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9"/>
            <p:cNvSpPr/>
            <p:nvPr/>
          </p:nvSpPr>
          <p:spPr>
            <a:xfrm>
              <a:off x="1606775" y="3316475"/>
              <a:ext cx="69525" cy="62125"/>
            </a:xfrm>
            <a:custGeom>
              <a:rect b="b" l="l" r="r" t="t"/>
              <a:pathLst>
                <a:path extrusionOk="0" h="2485" w="2781">
                  <a:moveTo>
                    <a:pt x="1389" y="0"/>
                  </a:moveTo>
                  <a:cubicBezTo>
                    <a:pt x="861" y="0"/>
                    <a:pt x="372" y="340"/>
                    <a:pt x="205" y="871"/>
                  </a:cubicBezTo>
                  <a:cubicBezTo>
                    <a:pt x="1" y="1526"/>
                    <a:pt x="365" y="2222"/>
                    <a:pt x="1018" y="2427"/>
                  </a:cubicBezTo>
                  <a:cubicBezTo>
                    <a:pt x="1142" y="2466"/>
                    <a:pt x="1267" y="2484"/>
                    <a:pt x="1389" y="2484"/>
                  </a:cubicBezTo>
                  <a:cubicBezTo>
                    <a:pt x="1918" y="2484"/>
                    <a:pt x="2409" y="2144"/>
                    <a:pt x="2575" y="1613"/>
                  </a:cubicBezTo>
                  <a:cubicBezTo>
                    <a:pt x="2780" y="959"/>
                    <a:pt x="2415" y="262"/>
                    <a:pt x="1761" y="58"/>
                  </a:cubicBezTo>
                  <a:cubicBezTo>
                    <a:pt x="1638" y="19"/>
                    <a:pt x="1512" y="0"/>
                    <a:pt x="13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9"/>
            <p:cNvSpPr/>
            <p:nvPr/>
          </p:nvSpPr>
          <p:spPr>
            <a:xfrm>
              <a:off x="238125" y="3540275"/>
              <a:ext cx="2122800" cy="1146250"/>
            </a:xfrm>
            <a:custGeom>
              <a:rect b="b" l="l" r="r" t="t"/>
              <a:pathLst>
                <a:path extrusionOk="0" h="45850" w="84912">
                  <a:moveTo>
                    <a:pt x="0" y="1"/>
                  </a:moveTo>
                  <a:lnTo>
                    <a:pt x="0" y="1772"/>
                  </a:lnTo>
                  <a:lnTo>
                    <a:pt x="7359" y="1772"/>
                  </a:lnTo>
                  <a:lnTo>
                    <a:pt x="7359" y="45849"/>
                  </a:lnTo>
                  <a:lnTo>
                    <a:pt x="8829" y="45849"/>
                  </a:lnTo>
                  <a:lnTo>
                    <a:pt x="8829" y="1772"/>
                  </a:lnTo>
                  <a:lnTo>
                    <a:pt x="75511" y="1772"/>
                  </a:lnTo>
                  <a:lnTo>
                    <a:pt x="75511" y="45849"/>
                  </a:lnTo>
                  <a:lnTo>
                    <a:pt x="76952" y="45849"/>
                  </a:lnTo>
                  <a:lnTo>
                    <a:pt x="76952" y="1772"/>
                  </a:lnTo>
                  <a:lnTo>
                    <a:pt x="84912" y="1772"/>
                  </a:lnTo>
                  <a:lnTo>
                    <a:pt x="8491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llectual Property Thesis by Slidesgo">
  <a:themeElements>
    <a:clrScheme name="Simple Light">
      <a:dk1>
        <a:srgbClr val="000000"/>
      </a:dk1>
      <a:lt1>
        <a:srgbClr val="FFFFFF"/>
      </a:lt1>
      <a:dk2>
        <a:srgbClr val="263238"/>
      </a:dk2>
      <a:lt2>
        <a:srgbClr val="EEEEEE"/>
      </a:lt2>
      <a:accent1>
        <a:srgbClr val="E8505B"/>
      </a:accent1>
      <a:accent2>
        <a:srgbClr val="455A64"/>
      </a:accent2>
      <a:accent3>
        <a:srgbClr val="263238"/>
      </a:accent3>
      <a:accent4>
        <a:srgbClr val="B78876"/>
      </a:accent4>
      <a:accent5>
        <a:srgbClr val="EBEBEB"/>
      </a:accent5>
      <a:accent6>
        <a:srgbClr val="AA655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