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90" r:id="rId2"/>
    <p:sldId id="345" r:id="rId3"/>
    <p:sldId id="270" r:id="rId4"/>
    <p:sldId id="320" r:id="rId5"/>
    <p:sldId id="378" r:id="rId6"/>
    <p:sldId id="322" r:id="rId7"/>
    <p:sldId id="384" r:id="rId8"/>
    <p:sldId id="385" r:id="rId9"/>
    <p:sldId id="325" r:id="rId10"/>
    <p:sldId id="383" r:id="rId11"/>
    <p:sldId id="389" r:id="rId12"/>
    <p:sldId id="391" r:id="rId13"/>
    <p:sldId id="392" r:id="rId14"/>
    <p:sldId id="393" r:id="rId15"/>
    <p:sldId id="394" r:id="rId16"/>
    <p:sldId id="395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622"/>
    <a:srgbClr val="121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3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9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CD124-4056-4430-BE50-E12073B6F3C9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D06CC9B1-C75A-4DCC-AFE8-B6DAFF56A1CF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US" dirty="0"/>
        </a:p>
      </dgm:t>
    </dgm:pt>
    <dgm:pt modelId="{A22663CB-5010-46D2-AEBD-43377836F523}" type="parTrans" cxnId="{2F7A43EF-E52B-4EA6-9CD7-468C2215C136}">
      <dgm:prSet/>
      <dgm:spPr/>
      <dgm:t>
        <a:bodyPr/>
        <a:lstStyle/>
        <a:p>
          <a:endParaRPr lang="en-US"/>
        </a:p>
      </dgm:t>
    </dgm:pt>
    <dgm:pt modelId="{2305068F-D2DE-4507-97FF-0FFC76DF8D1F}" type="sibTrans" cxnId="{2F7A43EF-E52B-4EA6-9CD7-468C2215C136}">
      <dgm:prSet/>
      <dgm:spPr/>
      <dgm:t>
        <a:bodyPr/>
        <a:lstStyle/>
        <a:p>
          <a:endParaRPr lang="en-US"/>
        </a:p>
      </dgm:t>
    </dgm:pt>
    <dgm:pt modelId="{DFE81496-CA66-43CD-8885-192AAD12C7F1}">
      <dgm:prSet phldrT="[Text]"/>
      <dgm:spPr/>
      <dgm:t>
        <a:bodyPr/>
        <a:lstStyle/>
        <a:p>
          <a:r>
            <a:rPr lang="en-US" dirty="0" smtClean="0"/>
            <a:t>Governance</a:t>
          </a:r>
          <a:endParaRPr lang="en-US" dirty="0"/>
        </a:p>
      </dgm:t>
    </dgm:pt>
    <dgm:pt modelId="{FA5A391C-AEE5-4E65-8C02-119E12DD8154}" type="parTrans" cxnId="{F0D4A649-1015-4637-B3C4-51C865FF08C6}">
      <dgm:prSet/>
      <dgm:spPr/>
      <dgm:t>
        <a:bodyPr/>
        <a:lstStyle/>
        <a:p>
          <a:endParaRPr lang="en-US"/>
        </a:p>
      </dgm:t>
    </dgm:pt>
    <dgm:pt modelId="{2591D332-9B4F-44F0-AE53-30648334FC47}" type="sibTrans" cxnId="{F0D4A649-1015-4637-B3C4-51C865FF08C6}">
      <dgm:prSet/>
      <dgm:spPr/>
      <dgm:t>
        <a:bodyPr/>
        <a:lstStyle/>
        <a:p>
          <a:endParaRPr lang="en-US"/>
        </a:p>
      </dgm:t>
    </dgm:pt>
    <dgm:pt modelId="{9E7396B3-B6BE-4E9F-BAF8-49F556DF4E9D}">
      <dgm:prSet phldrT="[Text]"/>
      <dgm:spPr/>
      <dgm:t>
        <a:bodyPr/>
        <a:lstStyle/>
        <a:p>
          <a:r>
            <a:rPr lang="en-US" dirty="0" smtClean="0"/>
            <a:t>Economic</a:t>
          </a:r>
          <a:endParaRPr lang="en-US" dirty="0"/>
        </a:p>
      </dgm:t>
    </dgm:pt>
    <dgm:pt modelId="{E2F3B67C-E73A-4131-88C7-E1083D886EE4}" type="parTrans" cxnId="{F73401AC-5246-4179-914C-70B0CA034E57}">
      <dgm:prSet/>
      <dgm:spPr/>
      <dgm:t>
        <a:bodyPr/>
        <a:lstStyle/>
        <a:p>
          <a:endParaRPr lang="en-US"/>
        </a:p>
      </dgm:t>
    </dgm:pt>
    <dgm:pt modelId="{90DD0121-3B21-4D04-85FF-471D35317DA9}" type="sibTrans" cxnId="{F73401AC-5246-4179-914C-70B0CA034E57}">
      <dgm:prSet/>
      <dgm:spPr/>
      <dgm:t>
        <a:bodyPr/>
        <a:lstStyle/>
        <a:p>
          <a:endParaRPr lang="en-US"/>
        </a:p>
      </dgm:t>
    </dgm:pt>
    <dgm:pt modelId="{4D4944A1-B047-4EDB-882E-C5D31262BC64}">
      <dgm:prSet phldrT="[Text]"/>
      <dgm:spPr/>
      <dgm:t>
        <a:bodyPr/>
        <a:lstStyle/>
        <a:p>
          <a:r>
            <a:rPr lang="en-US" dirty="0" smtClean="0"/>
            <a:t>Environmental</a:t>
          </a:r>
          <a:endParaRPr lang="en-US" dirty="0"/>
        </a:p>
      </dgm:t>
    </dgm:pt>
    <dgm:pt modelId="{68F5D225-5058-4B7A-A00C-EC4EECCCD3AD}" type="parTrans" cxnId="{F1E15D66-443E-426E-9A70-8828998991FB}">
      <dgm:prSet/>
      <dgm:spPr/>
      <dgm:t>
        <a:bodyPr/>
        <a:lstStyle/>
        <a:p>
          <a:endParaRPr lang="en-US"/>
        </a:p>
      </dgm:t>
    </dgm:pt>
    <dgm:pt modelId="{1C86752B-932E-4779-9D60-451413C4BDE6}" type="sibTrans" cxnId="{F1E15D66-443E-426E-9A70-8828998991FB}">
      <dgm:prSet/>
      <dgm:spPr/>
      <dgm:t>
        <a:bodyPr/>
        <a:lstStyle/>
        <a:p>
          <a:endParaRPr lang="en-US"/>
        </a:p>
      </dgm:t>
    </dgm:pt>
    <dgm:pt modelId="{E350DAEA-714A-449B-902B-FDCD7DFD4ED5}" type="pres">
      <dgm:prSet presAssocID="{358CD124-4056-4430-BE50-E12073B6F3C9}" presName="linearFlow" presStyleCnt="0">
        <dgm:presLayoutVars>
          <dgm:dir/>
          <dgm:resizeHandles val="exact"/>
        </dgm:presLayoutVars>
      </dgm:prSet>
      <dgm:spPr/>
    </dgm:pt>
    <dgm:pt modelId="{EC9DBD78-D92A-4F28-9447-A777A3240CFB}" type="pres">
      <dgm:prSet presAssocID="{D06CC9B1-C75A-4DCC-AFE8-B6DAFF56A1CF}" presName="composite" presStyleCnt="0"/>
      <dgm:spPr/>
    </dgm:pt>
    <dgm:pt modelId="{154E875D-D098-49F6-BE30-802FEBA65389}" type="pres">
      <dgm:prSet presAssocID="{D06CC9B1-C75A-4DCC-AFE8-B6DAFF56A1C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7430FA-C5D8-4100-8334-7F0BCE0981E9}" type="pres">
      <dgm:prSet presAssocID="{D06CC9B1-C75A-4DCC-AFE8-B6DAFF56A1C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E9118-5400-4F35-B144-C141C18FBD6D}" type="pres">
      <dgm:prSet presAssocID="{2305068F-D2DE-4507-97FF-0FFC76DF8D1F}" presName="spacing" presStyleCnt="0"/>
      <dgm:spPr/>
    </dgm:pt>
    <dgm:pt modelId="{232A8575-58DB-443D-9D7D-1CAE199EA5DC}" type="pres">
      <dgm:prSet presAssocID="{DFE81496-CA66-43CD-8885-192AAD12C7F1}" presName="composite" presStyleCnt="0"/>
      <dgm:spPr/>
    </dgm:pt>
    <dgm:pt modelId="{2B0DDC3A-C817-49FC-8E4D-0DCC865F8D48}" type="pres">
      <dgm:prSet presAssocID="{DFE81496-CA66-43CD-8885-192AAD12C7F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F6AFA5D-EC8E-4819-8EA5-87A3D277D28D}" type="pres">
      <dgm:prSet presAssocID="{DFE81496-CA66-43CD-8885-192AAD12C7F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7BCEE-BD9F-46E8-8A78-7725E075A5B3}" type="pres">
      <dgm:prSet presAssocID="{2591D332-9B4F-44F0-AE53-30648334FC47}" presName="spacing" presStyleCnt="0"/>
      <dgm:spPr/>
    </dgm:pt>
    <dgm:pt modelId="{D53F4949-B351-40D4-9E08-1A54F9E82B25}" type="pres">
      <dgm:prSet presAssocID="{9E7396B3-B6BE-4E9F-BAF8-49F556DF4E9D}" presName="composite" presStyleCnt="0"/>
      <dgm:spPr/>
    </dgm:pt>
    <dgm:pt modelId="{0BA529A1-4D3D-4B8E-84A4-5B6D3B7F4885}" type="pres">
      <dgm:prSet presAssocID="{9E7396B3-B6BE-4E9F-BAF8-49F556DF4E9D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FDA24B-53E0-4DA7-811E-C2D98815636A}" type="pres">
      <dgm:prSet presAssocID="{9E7396B3-B6BE-4E9F-BAF8-49F556DF4E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465ED-9E1F-4EBB-BB00-D40724B62C45}" type="pres">
      <dgm:prSet presAssocID="{90DD0121-3B21-4D04-85FF-471D35317DA9}" presName="spacing" presStyleCnt="0"/>
      <dgm:spPr/>
    </dgm:pt>
    <dgm:pt modelId="{E3A626DA-042A-425D-B2CD-FA00EA73189E}" type="pres">
      <dgm:prSet presAssocID="{4D4944A1-B047-4EDB-882E-C5D31262BC64}" presName="composite" presStyleCnt="0"/>
      <dgm:spPr/>
    </dgm:pt>
    <dgm:pt modelId="{EFECC2B0-8033-499B-9C19-3C026A58C762}" type="pres">
      <dgm:prSet presAssocID="{4D4944A1-B047-4EDB-882E-C5D31262BC6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DA5EC2-C074-4F30-AC4B-3EE2E3D74203}" type="pres">
      <dgm:prSet presAssocID="{4D4944A1-B047-4EDB-882E-C5D31262BC6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D4A649-1015-4637-B3C4-51C865FF08C6}" srcId="{358CD124-4056-4430-BE50-E12073B6F3C9}" destId="{DFE81496-CA66-43CD-8885-192AAD12C7F1}" srcOrd="1" destOrd="0" parTransId="{FA5A391C-AEE5-4E65-8C02-119E12DD8154}" sibTransId="{2591D332-9B4F-44F0-AE53-30648334FC47}"/>
    <dgm:cxn modelId="{2F7A43EF-E52B-4EA6-9CD7-468C2215C136}" srcId="{358CD124-4056-4430-BE50-E12073B6F3C9}" destId="{D06CC9B1-C75A-4DCC-AFE8-B6DAFF56A1CF}" srcOrd="0" destOrd="0" parTransId="{A22663CB-5010-46D2-AEBD-43377836F523}" sibTransId="{2305068F-D2DE-4507-97FF-0FFC76DF8D1F}"/>
    <dgm:cxn modelId="{593F605C-D25C-4A7D-8731-DEEE3AF21B1A}" type="presOf" srcId="{4D4944A1-B047-4EDB-882E-C5D31262BC64}" destId="{ABDA5EC2-C074-4F30-AC4B-3EE2E3D74203}" srcOrd="0" destOrd="0" presId="urn:microsoft.com/office/officeart/2005/8/layout/vList3"/>
    <dgm:cxn modelId="{E030A620-1768-4483-AED5-70583035EC76}" type="presOf" srcId="{DFE81496-CA66-43CD-8885-192AAD12C7F1}" destId="{DF6AFA5D-EC8E-4819-8EA5-87A3D277D28D}" srcOrd="0" destOrd="0" presId="urn:microsoft.com/office/officeart/2005/8/layout/vList3"/>
    <dgm:cxn modelId="{5B737943-B63E-4C8B-872D-773BA7F60CCD}" type="presOf" srcId="{D06CC9B1-C75A-4DCC-AFE8-B6DAFF56A1CF}" destId="{617430FA-C5D8-4100-8334-7F0BCE0981E9}" srcOrd="0" destOrd="0" presId="urn:microsoft.com/office/officeart/2005/8/layout/vList3"/>
    <dgm:cxn modelId="{F1E15D66-443E-426E-9A70-8828998991FB}" srcId="{358CD124-4056-4430-BE50-E12073B6F3C9}" destId="{4D4944A1-B047-4EDB-882E-C5D31262BC64}" srcOrd="3" destOrd="0" parTransId="{68F5D225-5058-4B7A-A00C-EC4EECCCD3AD}" sibTransId="{1C86752B-932E-4779-9D60-451413C4BDE6}"/>
    <dgm:cxn modelId="{8E8A5BA5-56ED-4982-951C-D1A53ED204A4}" type="presOf" srcId="{9E7396B3-B6BE-4E9F-BAF8-49F556DF4E9D}" destId="{DCFDA24B-53E0-4DA7-811E-C2D98815636A}" srcOrd="0" destOrd="0" presId="urn:microsoft.com/office/officeart/2005/8/layout/vList3"/>
    <dgm:cxn modelId="{B345F028-5E3B-4BE1-B4F7-4AB1938A9762}" type="presOf" srcId="{358CD124-4056-4430-BE50-E12073B6F3C9}" destId="{E350DAEA-714A-449B-902B-FDCD7DFD4ED5}" srcOrd="0" destOrd="0" presId="urn:microsoft.com/office/officeart/2005/8/layout/vList3"/>
    <dgm:cxn modelId="{F73401AC-5246-4179-914C-70B0CA034E57}" srcId="{358CD124-4056-4430-BE50-E12073B6F3C9}" destId="{9E7396B3-B6BE-4E9F-BAF8-49F556DF4E9D}" srcOrd="2" destOrd="0" parTransId="{E2F3B67C-E73A-4131-88C7-E1083D886EE4}" sibTransId="{90DD0121-3B21-4D04-85FF-471D35317DA9}"/>
    <dgm:cxn modelId="{F2D903EB-B9F0-42BB-9145-9B21CC48E410}" type="presParOf" srcId="{E350DAEA-714A-449B-902B-FDCD7DFD4ED5}" destId="{EC9DBD78-D92A-4F28-9447-A777A3240CFB}" srcOrd="0" destOrd="0" presId="urn:microsoft.com/office/officeart/2005/8/layout/vList3"/>
    <dgm:cxn modelId="{6BB0E1B3-D517-4A27-98EF-4998649C23D9}" type="presParOf" srcId="{EC9DBD78-D92A-4F28-9447-A777A3240CFB}" destId="{154E875D-D098-49F6-BE30-802FEBA65389}" srcOrd="0" destOrd="0" presId="urn:microsoft.com/office/officeart/2005/8/layout/vList3"/>
    <dgm:cxn modelId="{19C4CF70-11A8-4722-B618-34E7ABAE9C11}" type="presParOf" srcId="{EC9DBD78-D92A-4F28-9447-A777A3240CFB}" destId="{617430FA-C5D8-4100-8334-7F0BCE0981E9}" srcOrd="1" destOrd="0" presId="urn:microsoft.com/office/officeart/2005/8/layout/vList3"/>
    <dgm:cxn modelId="{150E7D04-A8FC-42AC-B1E0-64B8FFF083B2}" type="presParOf" srcId="{E350DAEA-714A-449B-902B-FDCD7DFD4ED5}" destId="{467E9118-5400-4F35-B144-C141C18FBD6D}" srcOrd="1" destOrd="0" presId="urn:microsoft.com/office/officeart/2005/8/layout/vList3"/>
    <dgm:cxn modelId="{1D10A48E-C203-4103-A747-ABC01C827CAA}" type="presParOf" srcId="{E350DAEA-714A-449B-902B-FDCD7DFD4ED5}" destId="{232A8575-58DB-443D-9D7D-1CAE199EA5DC}" srcOrd="2" destOrd="0" presId="urn:microsoft.com/office/officeart/2005/8/layout/vList3"/>
    <dgm:cxn modelId="{7CFBD49E-D12E-4DFB-B82F-E976C1354BAC}" type="presParOf" srcId="{232A8575-58DB-443D-9D7D-1CAE199EA5DC}" destId="{2B0DDC3A-C817-49FC-8E4D-0DCC865F8D48}" srcOrd="0" destOrd="0" presId="urn:microsoft.com/office/officeart/2005/8/layout/vList3"/>
    <dgm:cxn modelId="{D3F2735C-0723-4E0E-A2A4-87F84837AA00}" type="presParOf" srcId="{232A8575-58DB-443D-9D7D-1CAE199EA5DC}" destId="{DF6AFA5D-EC8E-4819-8EA5-87A3D277D28D}" srcOrd="1" destOrd="0" presId="urn:microsoft.com/office/officeart/2005/8/layout/vList3"/>
    <dgm:cxn modelId="{AC9FF09E-D893-47CC-9BE3-E782839C7AED}" type="presParOf" srcId="{E350DAEA-714A-449B-902B-FDCD7DFD4ED5}" destId="{DA27BCEE-BD9F-46E8-8A78-7725E075A5B3}" srcOrd="3" destOrd="0" presId="urn:microsoft.com/office/officeart/2005/8/layout/vList3"/>
    <dgm:cxn modelId="{BB73B276-2E0B-4E00-BD59-A7FE52E16B7B}" type="presParOf" srcId="{E350DAEA-714A-449B-902B-FDCD7DFD4ED5}" destId="{D53F4949-B351-40D4-9E08-1A54F9E82B25}" srcOrd="4" destOrd="0" presId="urn:microsoft.com/office/officeart/2005/8/layout/vList3"/>
    <dgm:cxn modelId="{49C37691-0A7F-43CE-8A31-FA1E28B0D1E6}" type="presParOf" srcId="{D53F4949-B351-40D4-9E08-1A54F9E82B25}" destId="{0BA529A1-4D3D-4B8E-84A4-5B6D3B7F4885}" srcOrd="0" destOrd="0" presId="urn:microsoft.com/office/officeart/2005/8/layout/vList3"/>
    <dgm:cxn modelId="{C1BAF489-FC98-455F-AC5F-854E747255F8}" type="presParOf" srcId="{D53F4949-B351-40D4-9E08-1A54F9E82B25}" destId="{DCFDA24B-53E0-4DA7-811E-C2D98815636A}" srcOrd="1" destOrd="0" presId="urn:microsoft.com/office/officeart/2005/8/layout/vList3"/>
    <dgm:cxn modelId="{DB87C482-DAE1-4349-8ED2-2BFE1C122653}" type="presParOf" srcId="{E350DAEA-714A-449B-902B-FDCD7DFD4ED5}" destId="{F07465ED-9E1F-4EBB-BB00-D40724B62C45}" srcOrd="5" destOrd="0" presId="urn:microsoft.com/office/officeart/2005/8/layout/vList3"/>
    <dgm:cxn modelId="{28051292-3609-4689-AC15-41A8850BE5D3}" type="presParOf" srcId="{E350DAEA-714A-449B-902B-FDCD7DFD4ED5}" destId="{E3A626DA-042A-425D-B2CD-FA00EA73189E}" srcOrd="6" destOrd="0" presId="urn:microsoft.com/office/officeart/2005/8/layout/vList3"/>
    <dgm:cxn modelId="{E86D3F37-C256-41A1-BDCF-B591D4C8F5E7}" type="presParOf" srcId="{E3A626DA-042A-425D-B2CD-FA00EA73189E}" destId="{EFECC2B0-8033-499B-9C19-3C026A58C762}" srcOrd="0" destOrd="0" presId="urn:microsoft.com/office/officeart/2005/8/layout/vList3"/>
    <dgm:cxn modelId="{CAD333DF-DB72-472D-A82B-3A5A02A02F71}" type="presParOf" srcId="{E3A626DA-042A-425D-B2CD-FA00EA73189E}" destId="{ABDA5EC2-C074-4F30-AC4B-3EE2E3D742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8CD124-4056-4430-BE50-E12073B6F3C9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D06CC9B1-C75A-4DCC-AFE8-B6DAFF56A1CF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US" dirty="0"/>
        </a:p>
      </dgm:t>
    </dgm:pt>
    <dgm:pt modelId="{A22663CB-5010-46D2-AEBD-43377836F523}" type="parTrans" cxnId="{2F7A43EF-E52B-4EA6-9CD7-468C2215C136}">
      <dgm:prSet/>
      <dgm:spPr/>
      <dgm:t>
        <a:bodyPr/>
        <a:lstStyle/>
        <a:p>
          <a:endParaRPr lang="en-US"/>
        </a:p>
      </dgm:t>
    </dgm:pt>
    <dgm:pt modelId="{2305068F-D2DE-4507-97FF-0FFC76DF8D1F}" type="sibTrans" cxnId="{2F7A43EF-E52B-4EA6-9CD7-468C2215C136}">
      <dgm:prSet/>
      <dgm:spPr/>
      <dgm:t>
        <a:bodyPr/>
        <a:lstStyle/>
        <a:p>
          <a:endParaRPr lang="en-US"/>
        </a:p>
      </dgm:t>
    </dgm:pt>
    <dgm:pt modelId="{DFE81496-CA66-43CD-8885-192AAD12C7F1}">
      <dgm:prSet phldrT="[Text]"/>
      <dgm:spPr/>
      <dgm:t>
        <a:bodyPr/>
        <a:lstStyle/>
        <a:p>
          <a:r>
            <a:rPr lang="en-US" dirty="0" smtClean="0"/>
            <a:t>Governance</a:t>
          </a:r>
          <a:endParaRPr lang="en-US" dirty="0"/>
        </a:p>
      </dgm:t>
    </dgm:pt>
    <dgm:pt modelId="{FA5A391C-AEE5-4E65-8C02-119E12DD8154}" type="parTrans" cxnId="{F0D4A649-1015-4637-B3C4-51C865FF08C6}">
      <dgm:prSet/>
      <dgm:spPr/>
      <dgm:t>
        <a:bodyPr/>
        <a:lstStyle/>
        <a:p>
          <a:endParaRPr lang="en-US"/>
        </a:p>
      </dgm:t>
    </dgm:pt>
    <dgm:pt modelId="{2591D332-9B4F-44F0-AE53-30648334FC47}" type="sibTrans" cxnId="{F0D4A649-1015-4637-B3C4-51C865FF08C6}">
      <dgm:prSet/>
      <dgm:spPr/>
      <dgm:t>
        <a:bodyPr/>
        <a:lstStyle/>
        <a:p>
          <a:endParaRPr lang="en-US"/>
        </a:p>
      </dgm:t>
    </dgm:pt>
    <dgm:pt modelId="{9E7396B3-B6BE-4E9F-BAF8-49F556DF4E9D}">
      <dgm:prSet phldrT="[Text]"/>
      <dgm:spPr/>
      <dgm:t>
        <a:bodyPr/>
        <a:lstStyle/>
        <a:p>
          <a:r>
            <a:rPr lang="en-US" dirty="0" smtClean="0"/>
            <a:t>Economic</a:t>
          </a:r>
          <a:endParaRPr lang="en-US" dirty="0"/>
        </a:p>
      </dgm:t>
    </dgm:pt>
    <dgm:pt modelId="{E2F3B67C-E73A-4131-88C7-E1083D886EE4}" type="parTrans" cxnId="{F73401AC-5246-4179-914C-70B0CA034E57}">
      <dgm:prSet/>
      <dgm:spPr/>
      <dgm:t>
        <a:bodyPr/>
        <a:lstStyle/>
        <a:p>
          <a:endParaRPr lang="en-US"/>
        </a:p>
      </dgm:t>
    </dgm:pt>
    <dgm:pt modelId="{90DD0121-3B21-4D04-85FF-471D35317DA9}" type="sibTrans" cxnId="{F73401AC-5246-4179-914C-70B0CA034E57}">
      <dgm:prSet/>
      <dgm:spPr/>
      <dgm:t>
        <a:bodyPr/>
        <a:lstStyle/>
        <a:p>
          <a:endParaRPr lang="en-US"/>
        </a:p>
      </dgm:t>
    </dgm:pt>
    <dgm:pt modelId="{4D4944A1-B047-4EDB-882E-C5D31262BC64}">
      <dgm:prSet phldrT="[Text]"/>
      <dgm:spPr/>
      <dgm:t>
        <a:bodyPr/>
        <a:lstStyle/>
        <a:p>
          <a:r>
            <a:rPr lang="en-US" dirty="0" smtClean="0"/>
            <a:t>Environmental</a:t>
          </a:r>
          <a:endParaRPr lang="en-US" dirty="0"/>
        </a:p>
      </dgm:t>
    </dgm:pt>
    <dgm:pt modelId="{68F5D225-5058-4B7A-A00C-EC4EECCCD3AD}" type="parTrans" cxnId="{F1E15D66-443E-426E-9A70-8828998991FB}">
      <dgm:prSet/>
      <dgm:spPr/>
      <dgm:t>
        <a:bodyPr/>
        <a:lstStyle/>
        <a:p>
          <a:endParaRPr lang="en-US"/>
        </a:p>
      </dgm:t>
    </dgm:pt>
    <dgm:pt modelId="{1C86752B-932E-4779-9D60-451413C4BDE6}" type="sibTrans" cxnId="{F1E15D66-443E-426E-9A70-8828998991FB}">
      <dgm:prSet/>
      <dgm:spPr/>
      <dgm:t>
        <a:bodyPr/>
        <a:lstStyle/>
        <a:p>
          <a:endParaRPr lang="en-US"/>
        </a:p>
      </dgm:t>
    </dgm:pt>
    <dgm:pt modelId="{E350DAEA-714A-449B-902B-FDCD7DFD4ED5}" type="pres">
      <dgm:prSet presAssocID="{358CD124-4056-4430-BE50-E12073B6F3C9}" presName="linearFlow" presStyleCnt="0">
        <dgm:presLayoutVars>
          <dgm:dir/>
          <dgm:resizeHandles val="exact"/>
        </dgm:presLayoutVars>
      </dgm:prSet>
      <dgm:spPr/>
    </dgm:pt>
    <dgm:pt modelId="{EC9DBD78-D92A-4F28-9447-A777A3240CFB}" type="pres">
      <dgm:prSet presAssocID="{D06CC9B1-C75A-4DCC-AFE8-B6DAFF56A1CF}" presName="composite" presStyleCnt="0"/>
      <dgm:spPr/>
    </dgm:pt>
    <dgm:pt modelId="{154E875D-D098-49F6-BE30-802FEBA65389}" type="pres">
      <dgm:prSet presAssocID="{D06CC9B1-C75A-4DCC-AFE8-B6DAFF56A1C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7430FA-C5D8-4100-8334-7F0BCE0981E9}" type="pres">
      <dgm:prSet presAssocID="{D06CC9B1-C75A-4DCC-AFE8-B6DAFF56A1C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E9118-5400-4F35-B144-C141C18FBD6D}" type="pres">
      <dgm:prSet presAssocID="{2305068F-D2DE-4507-97FF-0FFC76DF8D1F}" presName="spacing" presStyleCnt="0"/>
      <dgm:spPr/>
    </dgm:pt>
    <dgm:pt modelId="{232A8575-58DB-443D-9D7D-1CAE199EA5DC}" type="pres">
      <dgm:prSet presAssocID="{DFE81496-CA66-43CD-8885-192AAD12C7F1}" presName="composite" presStyleCnt="0"/>
      <dgm:spPr/>
    </dgm:pt>
    <dgm:pt modelId="{2B0DDC3A-C817-49FC-8E4D-0DCC865F8D48}" type="pres">
      <dgm:prSet presAssocID="{DFE81496-CA66-43CD-8885-192AAD12C7F1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F6AFA5D-EC8E-4819-8EA5-87A3D277D28D}" type="pres">
      <dgm:prSet presAssocID="{DFE81496-CA66-43CD-8885-192AAD12C7F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7BCEE-BD9F-46E8-8A78-7725E075A5B3}" type="pres">
      <dgm:prSet presAssocID="{2591D332-9B4F-44F0-AE53-30648334FC47}" presName="spacing" presStyleCnt="0"/>
      <dgm:spPr/>
    </dgm:pt>
    <dgm:pt modelId="{D53F4949-B351-40D4-9E08-1A54F9E82B25}" type="pres">
      <dgm:prSet presAssocID="{9E7396B3-B6BE-4E9F-BAF8-49F556DF4E9D}" presName="composite" presStyleCnt="0"/>
      <dgm:spPr/>
    </dgm:pt>
    <dgm:pt modelId="{0BA529A1-4D3D-4B8E-84A4-5B6D3B7F4885}" type="pres">
      <dgm:prSet presAssocID="{9E7396B3-B6BE-4E9F-BAF8-49F556DF4E9D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FDA24B-53E0-4DA7-811E-C2D98815636A}" type="pres">
      <dgm:prSet presAssocID="{9E7396B3-B6BE-4E9F-BAF8-49F556DF4E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465ED-9E1F-4EBB-BB00-D40724B62C45}" type="pres">
      <dgm:prSet presAssocID="{90DD0121-3B21-4D04-85FF-471D35317DA9}" presName="spacing" presStyleCnt="0"/>
      <dgm:spPr/>
    </dgm:pt>
    <dgm:pt modelId="{E3A626DA-042A-425D-B2CD-FA00EA73189E}" type="pres">
      <dgm:prSet presAssocID="{4D4944A1-B047-4EDB-882E-C5D31262BC64}" presName="composite" presStyleCnt="0"/>
      <dgm:spPr/>
    </dgm:pt>
    <dgm:pt modelId="{EFECC2B0-8033-499B-9C19-3C026A58C762}" type="pres">
      <dgm:prSet presAssocID="{4D4944A1-B047-4EDB-882E-C5D31262BC6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DA5EC2-C074-4F30-AC4B-3EE2E3D74203}" type="pres">
      <dgm:prSet presAssocID="{4D4944A1-B047-4EDB-882E-C5D31262BC6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D4A649-1015-4637-B3C4-51C865FF08C6}" srcId="{358CD124-4056-4430-BE50-E12073B6F3C9}" destId="{DFE81496-CA66-43CD-8885-192AAD12C7F1}" srcOrd="1" destOrd="0" parTransId="{FA5A391C-AEE5-4E65-8C02-119E12DD8154}" sibTransId="{2591D332-9B4F-44F0-AE53-30648334FC47}"/>
    <dgm:cxn modelId="{2F7A43EF-E52B-4EA6-9CD7-468C2215C136}" srcId="{358CD124-4056-4430-BE50-E12073B6F3C9}" destId="{D06CC9B1-C75A-4DCC-AFE8-B6DAFF56A1CF}" srcOrd="0" destOrd="0" parTransId="{A22663CB-5010-46D2-AEBD-43377836F523}" sibTransId="{2305068F-D2DE-4507-97FF-0FFC76DF8D1F}"/>
    <dgm:cxn modelId="{593F605C-D25C-4A7D-8731-DEEE3AF21B1A}" type="presOf" srcId="{4D4944A1-B047-4EDB-882E-C5D31262BC64}" destId="{ABDA5EC2-C074-4F30-AC4B-3EE2E3D74203}" srcOrd="0" destOrd="0" presId="urn:microsoft.com/office/officeart/2005/8/layout/vList3"/>
    <dgm:cxn modelId="{E030A620-1768-4483-AED5-70583035EC76}" type="presOf" srcId="{DFE81496-CA66-43CD-8885-192AAD12C7F1}" destId="{DF6AFA5D-EC8E-4819-8EA5-87A3D277D28D}" srcOrd="0" destOrd="0" presId="urn:microsoft.com/office/officeart/2005/8/layout/vList3"/>
    <dgm:cxn modelId="{5B737943-B63E-4C8B-872D-773BA7F60CCD}" type="presOf" srcId="{D06CC9B1-C75A-4DCC-AFE8-B6DAFF56A1CF}" destId="{617430FA-C5D8-4100-8334-7F0BCE0981E9}" srcOrd="0" destOrd="0" presId="urn:microsoft.com/office/officeart/2005/8/layout/vList3"/>
    <dgm:cxn modelId="{F1E15D66-443E-426E-9A70-8828998991FB}" srcId="{358CD124-4056-4430-BE50-E12073B6F3C9}" destId="{4D4944A1-B047-4EDB-882E-C5D31262BC64}" srcOrd="3" destOrd="0" parTransId="{68F5D225-5058-4B7A-A00C-EC4EECCCD3AD}" sibTransId="{1C86752B-932E-4779-9D60-451413C4BDE6}"/>
    <dgm:cxn modelId="{8E8A5BA5-56ED-4982-951C-D1A53ED204A4}" type="presOf" srcId="{9E7396B3-B6BE-4E9F-BAF8-49F556DF4E9D}" destId="{DCFDA24B-53E0-4DA7-811E-C2D98815636A}" srcOrd="0" destOrd="0" presId="urn:microsoft.com/office/officeart/2005/8/layout/vList3"/>
    <dgm:cxn modelId="{B345F028-5E3B-4BE1-B4F7-4AB1938A9762}" type="presOf" srcId="{358CD124-4056-4430-BE50-E12073B6F3C9}" destId="{E350DAEA-714A-449B-902B-FDCD7DFD4ED5}" srcOrd="0" destOrd="0" presId="urn:microsoft.com/office/officeart/2005/8/layout/vList3"/>
    <dgm:cxn modelId="{F73401AC-5246-4179-914C-70B0CA034E57}" srcId="{358CD124-4056-4430-BE50-E12073B6F3C9}" destId="{9E7396B3-B6BE-4E9F-BAF8-49F556DF4E9D}" srcOrd="2" destOrd="0" parTransId="{E2F3B67C-E73A-4131-88C7-E1083D886EE4}" sibTransId="{90DD0121-3B21-4D04-85FF-471D35317DA9}"/>
    <dgm:cxn modelId="{F2D903EB-B9F0-42BB-9145-9B21CC48E410}" type="presParOf" srcId="{E350DAEA-714A-449B-902B-FDCD7DFD4ED5}" destId="{EC9DBD78-D92A-4F28-9447-A777A3240CFB}" srcOrd="0" destOrd="0" presId="urn:microsoft.com/office/officeart/2005/8/layout/vList3"/>
    <dgm:cxn modelId="{6BB0E1B3-D517-4A27-98EF-4998649C23D9}" type="presParOf" srcId="{EC9DBD78-D92A-4F28-9447-A777A3240CFB}" destId="{154E875D-D098-49F6-BE30-802FEBA65389}" srcOrd="0" destOrd="0" presId="urn:microsoft.com/office/officeart/2005/8/layout/vList3"/>
    <dgm:cxn modelId="{19C4CF70-11A8-4722-B618-34E7ABAE9C11}" type="presParOf" srcId="{EC9DBD78-D92A-4F28-9447-A777A3240CFB}" destId="{617430FA-C5D8-4100-8334-7F0BCE0981E9}" srcOrd="1" destOrd="0" presId="urn:microsoft.com/office/officeart/2005/8/layout/vList3"/>
    <dgm:cxn modelId="{150E7D04-A8FC-42AC-B1E0-64B8FFF083B2}" type="presParOf" srcId="{E350DAEA-714A-449B-902B-FDCD7DFD4ED5}" destId="{467E9118-5400-4F35-B144-C141C18FBD6D}" srcOrd="1" destOrd="0" presId="urn:microsoft.com/office/officeart/2005/8/layout/vList3"/>
    <dgm:cxn modelId="{1D10A48E-C203-4103-A747-ABC01C827CAA}" type="presParOf" srcId="{E350DAEA-714A-449B-902B-FDCD7DFD4ED5}" destId="{232A8575-58DB-443D-9D7D-1CAE199EA5DC}" srcOrd="2" destOrd="0" presId="urn:microsoft.com/office/officeart/2005/8/layout/vList3"/>
    <dgm:cxn modelId="{7CFBD49E-D12E-4DFB-B82F-E976C1354BAC}" type="presParOf" srcId="{232A8575-58DB-443D-9D7D-1CAE199EA5DC}" destId="{2B0DDC3A-C817-49FC-8E4D-0DCC865F8D48}" srcOrd="0" destOrd="0" presId="urn:microsoft.com/office/officeart/2005/8/layout/vList3"/>
    <dgm:cxn modelId="{D3F2735C-0723-4E0E-A2A4-87F84837AA00}" type="presParOf" srcId="{232A8575-58DB-443D-9D7D-1CAE199EA5DC}" destId="{DF6AFA5D-EC8E-4819-8EA5-87A3D277D28D}" srcOrd="1" destOrd="0" presId="urn:microsoft.com/office/officeart/2005/8/layout/vList3"/>
    <dgm:cxn modelId="{AC9FF09E-D893-47CC-9BE3-E782839C7AED}" type="presParOf" srcId="{E350DAEA-714A-449B-902B-FDCD7DFD4ED5}" destId="{DA27BCEE-BD9F-46E8-8A78-7725E075A5B3}" srcOrd="3" destOrd="0" presId="urn:microsoft.com/office/officeart/2005/8/layout/vList3"/>
    <dgm:cxn modelId="{BB73B276-2E0B-4E00-BD59-A7FE52E16B7B}" type="presParOf" srcId="{E350DAEA-714A-449B-902B-FDCD7DFD4ED5}" destId="{D53F4949-B351-40D4-9E08-1A54F9E82B25}" srcOrd="4" destOrd="0" presId="urn:microsoft.com/office/officeart/2005/8/layout/vList3"/>
    <dgm:cxn modelId="{49C37691-0A7F-43CE-8A31-FA1E28B0D1E6}" type="presParOf" srcId="{D53F4949-B351-40D4-9E08-1A54F9E82B25}" destId="{0BA529A1-4D3D-4B8E-84A4-5B6D3B7F4885}" srcOrd="0" destOrd="0" presId="urn:microsoft.com/office/officeart/2005/8/layout/vList3"/>
    <dgm:cxn modelId="{C1BAF489-FC98-455F-AC5F-854E747255F8}" type="presParOf" srcId="{D53F4949-B351-40D4-9E08-1A54F9E82B25}" destId="{DCFDA24B-53E0-4DA7-811E-C2D98815636A}" srcOrd="1" destOrd="0" presId="urn:microsoft.com/office/officeart/2005/8/layout/vList3"/>
    <dgm:cxn modelId="{DB87C482-DAE1-4349-8ED2-2BFE1C122653}" type="presParOf" srcId="{E350DAEA-714A-449B-902B-FDCD7DFD4ED5}" destId="{F07465ED-9E1F-4EBB-BB00-D40724B62C45}" srcOrd="5" destOrd="0" presId="urn:microsoft.com/office/officeart/2005/8/layout/vList3"/>
    <dgm:cxn modelId="{28051292-3609-4689-AC15-41A8850BE5D3}" type="presParOf" srcId="{E350DAEA-714A-449B-902B-FDCD7DFD4ED5}" destId="{E3A626DA-042A-425D-B2CD-FA00EA73189E}" srcOrd="6" destOrd="0" presId="urn:microsoft.com/office/officeart/2005/8/layout/vList3"/>
    <dgm:cxn modelId="{E86D3F37-C256-41A1-BDCF-B591D4C8F5E7}" type="presParOf" srcId="{E3A626DA-042A-425D-B2CD-FA00EA73189E}" destId="{EFECC2B0-8033-499B-9C19-3C026A58C762}" srcOrd="0" destOrd="0" presId="urn:microsoft.com/office/officeart/2005/8/layout/vList3"/>
    <dgm:cxn modelId="{CAD333DF-DB72-472D-A82B-3A5A02A02F71}" type="presParOf" srcId="{E3A626DA-042A-425D-B2CD-FA00EA73189E}" destId="{ABDA5EC2-C074-4F30-AC4B-3EE2E3D742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30FA-C5D8-4100-8334-7F0BCE0981E9}">
      <dsp:nvSpPr>
        <dsp:cNvPr id="0" name=""/>
        <dsp:cNvSpPr/>
      </dsp:nvSpPr>
      <dsp:spPr>
        <a:xfrm rot="10800000">
          <a:off x="1529726" y="2645"/>
          <a:ext cx="5194404" cy="885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457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Social</a:t>
          </a:r>
          <a:endParaRPr lang="en-US" sz="4100" kern="1200" dirty="0"/>
        </a:p>
      </dsp:txBody>
      <dsp:txXfrm rot="10800000">
        <a:off x="1751087" y="2645"/>
        <a:ext cx="4973043" cy="885446"/>
      </dsp:txXfrm>
    </dsp:sp>
    <dsp:sp modelId="{154E875D-D098-49F6-BE30-802FEBA65389}">
      <dsp:nvSpPr>
        <dsp:cNvPr id="0" name=""/>
        <dsp:cNvSpPr/>
      </dsp:nvSpPr>
      <dsp:spPr>
        <a:xfrm>
          <a:off x="1087003" y="2645"/>
          <a:ext cx="885446" cy="8854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FA5D-EC8E-4819-8EA5-87A3D277D28D}">
      <dsp:nvSpPr>
        <dsp:cNvPr id="0" name=""/>
        <dsp:cNvSpPr/>
      </dsp:nvSpPr>
      <dsp:spPr>
        <a:xfrm rot="10800000">
          <a:off x="1529726" y="1152404"/>
          <a:ext cx="5194404" cy="885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457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Governance</a:t>
          </a:r>
          <a:endParaRPr lang="en-US" sz="4100" kern="1200" dirty="0"/>
        </a:p>
      </dsp:txBody>
      <dsp:txXfrm rot="10800000">
        <a:off x="1751087" y="1152404"/>
        <a:ext cx="4973043" cy="885446"/>
      </dsp:txXfrm>
    </dsp:sp>
    <dsp:sp modelId="{2B0DDC3A-C817-49FC-8E4D-0DCC865F8D48}">
      <dsp:nvSpPr>
        <dsp:cNvPr id="0" name=""/>
        <dsp:cNvSpPr/>
      </dsp:nvSpPr>
      <dsp:spPr>
        <a:xfrm>
          <a:off x="1087003" y="1152404"/>
          <a:ext cx="885446" cy="8854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DA24B-53E0-4DA7-811E-C2D98815636A}">
      <dsp:nvSpPr>
        <dsp:cNvPr id="0" name=""/>
        <dsp:cNvSpPr/>
      </dsp:nvSpPr>
      <dsp:spPr>
        <a:xfrm rot="10800000">
          <a:off x="1529726" y="2302162"/>
          <a:ext cx="5194404" cy="885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457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Economic</a:t>
          </a:r>
          <a:endParaRPr lang="en-US" sz="4100" kern="1200" dirty="0"/>
        </a:p>
      </dsp:txBody>
      <dsp:txXfrm rot="10800000">
        <a:off x="1751087" y="2302162"/>
        <a:ext cx="4973043" cy="885446"/>
      </dsp:txXfrm>
    </dsp:sp>
    <dsp:sp modelId="{0BA529A1-4D3D-4B8E-84A4-5B6D3B7F4885}">
      <dsp:nvSpPr>
        <dsp:cNvPr id="0" name=""/>
        <dsp:cNvSpPr/>
      </dsp:nvSpPr>
      <dsp:spPr>
        <a:xfrm>
          <a:off x="1087003" y="2302162"/>
          <a:ext cx="885446" cy="8854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A5EC2-C074-4F30-AC4B-3EE2E3D74203}">
      <dsp:nvSpPr>
        <dsp:cNvPr id="0" name=""/>
        <dsp:cNvSpPr/>
      </dsp:nvSpPr>
      <dsp:spPr>
        <a:xfrm rot="10800000">
          <a:off x="1529726" y="3451921"/>
          <a:ext cx="5194404" cy="885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457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Environmental</a:t>
          </a:r>
          <a:endParaRPr lang="en-US" sz="4100" kern="1200" dirty="0"/>
        </a:p>
      </dsp:txBody>
      <dsp:txXfrm rot="10800000">
        <a:off x="1751087" y="3451921"/>
        <a:ext cx="4973043" cy="885446"/>
      </dsp:txXfrm>
    </dsp:sp>
    <dsp:sp modelId="{EFECC2B0-8033-499B-9C19-3C026A58C762}">
      <dsp:nvSpPr>
        <dsp:cNvPr id="0" name=""/>
        <dsp:cNvSpPr/>
      </dsp:nvSpPr>
      <dsp:spPr>
        <a:xfrm>
          <a:off x="1087003" y="3451921"/>
          <a:ext cx="885446" cy="88544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30FA-C5D8-4100-8334-7F0BCE0981E9}">
      <dsp:nvSpPr>
        <dsp:cNvPr id="0" name=""/>
        <dsp:cNvSpPr/>
      </dsp:nvSpPr>
      <dsp:spPr>
        <a:xfrm rot="10800000">
          <a:off x="1081163" y="1038"/>
          <a:ext cx="3307298" cy="992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6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Social</a:t>
          </a:r>
          <a:endParaRPr lang="en-US" sz="2600" kern="1200" dirty="0"/>
        </a:p>
      </dsp:txBody>
      <dsp:txXfrm rot="10800000">
        <a:off x="1329285" y="1038"/>
        <a:ext cx="3059176" cy="992490"/>
      </dsp:txXfrm>
    </dsp:sp>
    <dsp:sp modelId="{154E875D-D098-49F6-BE30-802FEBA65389}">
      <dsp:nvSpPr>
        <dsp:cNvPr id="0" name=""/>
        <dsp:cNvSpPr/>
      </dsp:nvSpPr>
      <dsp:spPr>
        <a:xfrm>
          <a:off x="584918" y="1038"/>
          <a:ext cx="992490" cy="9924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FA5D-EC8E-4819-8EA5-87A3D277D28D}">
      <dsp:nvSpPr>
        <dsp:cNvPr id="0" name=""/>
        <dsp:cNvSpPr/>
      </dsp:nvSpPr>
      <dsp:spPr>
        <a:xfrm rot="10800000">
          <a:off x="1081163" y="1289794"/>
          <a:ext cx="3307298" cy="992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6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Governance</a:t>
          </a:r>
          <a:endParaRPr lang="en-US" sz="2600" kern="1200" dirty="0"/>
        </a:p>
      </dsp:txBody>
      <dsp:txXfrm rot="10800000">
        <a:off x="1329285" y="1289794"/>
        <a:ext cx="3059176" cy="992490"/>
      </dsp:txXfrm>
    </dsp:sp>
    <dsp:sp modelId="{2B0DDC3A-C817-49FC-8E4D-0DCC865F8D48}">
      <dsp:nvSpPr>
        <dsp:cNvPr id="0" name=""/>
        <dsp:cNvSpPr/>
      </dsp:nvSpPr>
      <dsp:spPr>
        <a:xfrm>
          <a:off x="584918" y="1289794"/>
          <a:ext cx="992490" cy="9924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DA24B-53E0-4DA7-811E-C2D98815636A}">
      <dsp:nvSpPr>
        <dsp:cNvPr id="0" name=""/>
        <dsp:cNvSpPr/>
      </dsp:nvSpPr>
      <dsp:spPr>
        <a:xfrm rot="10800000">
          <a:off x="1081163" y="2578551"/>
          <a:ext cx="3307298" cy="992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6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Economic</a:t>
          </a:r>
          <a:endParaRPr lang="en-US" sz="2600" kern="1200" dirty="0"/>
        </a:p>
      </dsp:txBody>
      <dsp:txXfrm rot="10800000">
        <a:off x="1329285" y="2578551"/>
        <a:ext cx="3059176" cy="992490"/>
      </dsp:txXfrm>
    </dsp:sp>
    <dsp:sp modelId="{0BA529A1-4D3D-4B8E-84A4-5B6D3B7F4885}">
      <dsp:nvSpPr>
        <dsp:cNvPr id="0" name=""/>
        <dsp:cNvSpPr/>
      </dsp:nvSpPr>
      <dsp:spPr>
        <a:xfrm>
          <a:off x="584918" y="2578551"/>
          <a:ext cx="992490" cy="9924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A5EC2-C074-4F30-AC4B-3EE2E3D74203}">
      <dsp:nvSpPr>
        <dsp:cNvPr id="0" name=""/>
        <dsp:cNvSpPr/>
      </dsp:nvSpPr>
      <dsp:spPr>
        <a:xfrm rot="10800000">
          <a:off x="1081163" y="3867307"/>
          <a:ext cx="3307298" cy="9924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66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Environmental</a:t>
          </a:r>
          <a:endParaRPr lang="en-US" sz="2600" kern="1200" dirty="0"/>
        </a:p>
      </dsp:txBody>
      <dsp:txXfrm rot="10800000">
        <a:off x="1329285" y="3867307"/>
        <a:ext cx="3059176" cy="992490"/>
      </dsp:txXfrm>
    </dsp:sp>
    <dsp:sp modelId="{EFECC2B0-8033-499B-9C19-3C026A58C762}">
      <dsp:nvSpPr>
        <dsp:cNvPr id="0" name=""/>
        <dsp:cNvSpPr/>
      </dsp:nvSpPr>
      <dsp:spPr>
        <a:xfrm>
          <a:off x="584918" y="3867307"/>
          <a:ext cx="992490" cy="9924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1A29-2E90-214A-BDF2-B41BB3EDCCB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5D3-D2DA-B146-A72E-AD18DD4C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</a:p>
          <a:p>
            <a:r>
              <a:rPr lang="en-US" dirty="0" smtClean="0"/>
              <a:t>I’d talk to you about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Assignment: </a:t>
            </a:r>
          </a:p>
          <a:p>
            <a:r>
              <a:rPr lang="en-US" dirty="0" smtClean="0"/>
              <a:t>(insert pagoda pictures</a:t>
            </a:r>
            <a:r>
              <a:rPr lang="en-US" baseline="0" dirty="0" smtClean="0"/>
              <a:t> in the airport)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should be a </a:t>
            </a:r>
            <a:r>
              <a:rPr lang="en-US" b="1" dirty="0" smtClean="0"/>
              <a:t>tool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that will provide an </a:t>
            </a:r>
            <a:r>
              <a:rPr lang="en-US" b="1" dirty="0" smtClean="0"/>
              <a:t>organized view of relevant information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regarding the current </a:t>
            </a:r>
            <a:r>
              <a:rPr lang="en-US" b="1" dirty="0" smtClean="0"/>
              <a:t>development challenges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b="1" dirty="0" smtClean="0"/>
              <a:t>BARMM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which will guide </a:t>
            </a:r>
            <a:r>
              <a:rPr lang="en-US" b="1" dirty="0" smtClean="0"/>
              <a:t>Decision Makers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b="1" dirty="0" smtClean="0"/>
              <a:t>implement the right solutions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https://public.tableau.com/views/BANGSAMOROPORTAL/Dashboard1?:display_count=y&amp;publish=yes&amp;:origin=viz_share_link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B15D3-D2DA-B146-A72E-AD18DD4CC6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695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F6B1-24DC-3449-BFE9-FCC87BF4AA92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4F35-ED47-2047-A06F-2C04FE10C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lg.gov.ph/PDF_File/reports_resources/dilg-reports-resources-2018125_ddbe4d4754.pdf" TargetMode="External"/><Relationship Id="rId13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hyperlink" Target="https://www.dilg.gov.ph/PDF_File/reports_resources/dilg-reports-resources-2018101_0cf6f6f1dc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95660" y="4976571"/>
            <a:ext cx="9684143" cy="131801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95661" y="3658558"/>
            <a:ext cx="9684143" cy="131801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83630" y="2335410"/>
            <a:ext cx="9684143" cy="1318013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95662" y="1042736"/>
            <a:ext cx="9684143" cy="131801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Datasets Used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9250956"/>
              </p:ext>
            </p:extLst>
          </p:nvPr>
        </p:nvGraphicFramePr>
        <p:xfrm>
          <a:off x="1252321" y="1197088"/>
          <a:ext cx="4973381" cy="48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68787" y="5178080"/>
            <a:ext cx="47624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Bangsamoro Provincial Boundaries ao </a:t>
            </a:r>
            <a:r>
              <a:rPr lang="pt-BR" sz="1600" dirty="0" smtClean="0"/>
              <a:t>20190206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5 – New Maps &gt; 08 – Hazards &gt; Flood &gt;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– New Maps &gt; 08 – Hazards &gt; </a:t>
            </a:r>
            <a:r>
              <a:rPr lang="en-US" sz="1600" dirty="0" smtClean="0"/>
              <a:t>Landslides </a:t>
            </a:r>
            <a:r>
              <a:rPr lang="en-US" sz="1600" dirty="0"/>
              <a:t>&gt; Images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68787" y="3660168"/>
            <a:ext cx="5411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Bangsamoro Provincial Boundaries ao </a:t>
            </a:r>
            <a:r>
              <a:rPr lang="pt-BR" sz="1600" dirty="0" smtClean="0"/>
              <a:t>20190206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DTI Registered Firms per Municipality, </a:t>
            </a:r>
            <a:r>
              <a:rPr lang="en-US" sz="1600" dirty="0" smtClean="0"/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 of Banks, </a:t>
            </a:r>
            <a:r>
              <a:rPr lang="en-US" sz="1600" dirty="0" smtClean="0"/>
              <a:t>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 of Operational ARMM RBOI Registered Firms from 1992 to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8787" y="1156567"/>
            <a:ext cx="5411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Gainful workers 15 years old and over and their major occupation by </a:t>
            </a:r>
            <a:r>
              <a:rPr lang="en-US" sz="1600" dirty="0" smtClean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SchoolsARMMDEPED2017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2010, 2015 ARMM and BCT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8787" y="2342321"/>
            <a:ext cx="5411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SGLG Awarded </a:t>
            </a:r>
            <a:r>
              <a:rPr lang="en-US" sz="1600" dirty="0" smtClean="0"/>
              <a:t>Municipalities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</a:t>
            </a:r>
            <a:r>
              <a:rPr lang="en-US" sz="1600" dirty="0" smtClean="0">
                <a:hlinkClick r:id="rId8"/>
              </a:rPr>
              <a:t>www.dilg.gov.ph/PDF_File/reports_resources/dilg-reports-resources-2018125_ddbe4d4754.pdf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https://www.dilg.gov.ph/PDF_File/reports_resources/dilg-reports-resources-2018101_0cf6f6f1dc.pdf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3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793" y="2021306"/>
            <a:ext cx="10515600" cy="123248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Demonstration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2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t="1525" b="2306"/>
          <a:stretch/>
        </p:blipFill>
        <p:spPr>
          <a:xfrm>
            <a:off x="1541415" y="1175653"/>
            <a:ext cx="9108471" cy="4955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Main Menu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3"/>
          <a:stretch/>
        </p:blipFill>
        <p:spPr>
          <a:xfrm>
            <a:off x="1507276" y="1156683"/>
            <a:ext cx="9160030" cy="496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Social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5" y="198189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Governance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0" y="197542"/>
            <a:ext cx="947914" cy="906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4"/>
          <a:stretch/>
        </p:blipFill>
        <p:spPr>
          <a:xfrm>
            <a:off x="1110689" y="1130063"/>
            <a:ext cx="9970621" cy="50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Economic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24" y="997994"/>
            <a:ext cx="8357534" cy="515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5" y="75466"/>
            <a:ext cx="1251285" cy="12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1"/>
          <a:stretch/>
        </p:blipFill>
        <p:spPr>
          <a:xfrm>
            <a:off x="1489858" y="1061753"/>
            <a:ext cx="9160030" cy="4999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Environmental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6" y="228710"/>
            <a:ext cx="966420" cy="9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0758" y="2913840"/>
            <a:ext cx="10258926" cy="6475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Thank you for listening!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1524000" y="3624155"/>
            <a:ext cx="9144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08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Our Team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29853" y="1618334"/>
            <a:ext cx="4006871" cy="4897056"/>
            <a:chOff x="2229853" y="1618334"/>
            <a:chExt cx="4006871" cy="48970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1" t="19939" r="2782" b="16201"/>
            <a:stretch/>
          </p:blipFill>
          <p:spPr>
            <a:xfrm>
              <a:off x="2928704" y="2273847"/>
              <a:ext cx="2488334" cy="261778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4059222" y="4009898"/>
              <a:ext cx="8739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4400" b="1" dirty="0" smtClean="0">
                  <a:solidFill>
                    <a:srgbClr val="F36622"/>
                  </a:solidFill>
                </a:rPr>
                <a:t>&lt; &gt;</a:t>
              </a:r>
              <a:endParaRPr lang="en-US" sz="4400" b="1" dirty="0">
                <a:solidFill>
                  <a:srgbClr val="F3662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9853" y="1618334"/>
              <a:ext cx="397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2400" dirty="0" smtClean="0"/>
                <a:t>Data Scientist</a:t>
              </a:r>
              <a:endParaRPr lang="is-I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7422" y="5019099"/>
              <a:ext cx="2319615" cy="1496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7147" y="5319118"/>
              <a:ext cx="39795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2800" b="1" dirty="0" smtClean="0">
                  <a:solidFill>
                    <a:srgbClr val="1210C4"/>
                  </a:solidFill>
                </a:rPr>
                <a:t>Karlo</a:t>
              </a:r>
            </a:p>
            <a:p>
              <a:pPr algn="ctr"/>
              <a:r>
                <a:rPr lang="is-IS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Leo Karlo dela Cruz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3695" y="1618334"/>
            <a:ext cx="4083576" cy="4833649"/>
            <a:chOff x="6063695" y="1618334"/>
            <a:chExt cx="4083576" cy="48336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259" y="2273847"/>
              <a:ext cx="2590454" cy="259045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" name="TextBox 2"/>
            <p:cNvSpPr txBox="1"/>
            <p:nvPr/>
          </p:nvSpPr>
          <p:spPr>
            <a:xfrm>
              <a:off x="7893911" y="4004288"/>
              <a:ext cx="8739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4400" b="1" dirty="0" smtClean="0">
                  <a:solidFill>
                    <a:srgbClr val="F36622"/>
                  </a:solidFill>
                </a:rPr>
                <a:t>&lt; &gt;</a:t>
              </a:r>
              <a:endParaRPr lang="en-US" sz="4400" b="1" dirty="0">
                <a:solidFill>
                  <a:srgbClr val="F3662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3696" y="1618334"/>
              <a:ext cx="397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2400" dirty="0" smtClean="0"/>
                <a:t>Senior Data Analyst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10506" y="4955692"/>
              <a:ext cx="3936765" cy="1496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63695" y="5319118"/>
              <a:ext cx="39795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2800" b="1" dirty="0" smtClean="0">
                  <a:solidFill>
                    <a:srgbClr val="1210C4"/>
                  </a:solidFill>
                </a:rPr>
                <a:t>Adam</a:t>
              </a:r>
            </a:p>
            <a:p>
              <a:pPr algn="ctr"/>
              <a:r>
                <a:rPr lang="is-IS" sz="1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Adam Christian P. Amistad</a:t>
              </a:r>
              <a:endParaRPr lang="is-I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8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009149"/>
            <a:ext cx="12192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 smtClean="0">
                <a:latin typeface="Arial" charset="0"/>
                <a:ea typeface="Arial" charset="0"/>
                <a:cs typeface="Arial" charset="0"/>
              </a:rPr>
              <a:t>Insights at a Glance</a:t>
            </a:r>
            <a:endParaRPr lang="en-US" sz="7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333750"/>
            <a:ext cx="9144000" cy="1473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 Entry for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Bangsamoro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Data Challenge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70027" y="5901162"/>
            <a:ext cx="5689154" cy="956838"/>
            <a:chOff x="3657601" y="5901162"/>
            <a:chExt cx="5689154" cy="9568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7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56682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Raleway"/>
                <a:sym typeface="Raleway"/>
              </a:rPr>
              <a:t>Problem Statement</a:t>
            </a:r>
            <a:endParaRPr lang="en-US" sz="2400" b="1" kern="0" dirty="0">
              <a:solidFill>
                <a:schemeClr val="bg1"/>
              </a:solidFill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Proposal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Datasets Used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1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-3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723" y="1403743"/>
            <a:ext cx="4675717" cy="4084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Currently, there’s </a:t>
            </a:r>
            <a:r>
              <a:rPr lang="en-US" b="1" dirty="0"/>
              <a:t>no </a:t>
            </a:r>
            <a:r>
              <a:rPr lang="en-US" b="1" dirty="0" smtClean="0"/>
              <a:t>organized means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US" b="1" dirty="0"/>
              <a:t>Decision Makers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inspect </a:t>
            </a:r>
            <a:r>
              <a:rPr lang="en-US" b="1" dirty="0"/>
              <a:t>relevant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/>
              <a:t>information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regarding the </a:t>
            </a:r>
            <a:r>
              <a:rPr lang="en-US" b="1" dirty="0"/>
              <a:t>development challenges of BARMM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/>
              <a:t>Data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in </a:t>
            </a:r>
            <a:r>
              <a:rPr lang="en-US" b="1" dirty="0"/>
              <a:t>different </a:t>
            </a:r>
            <a:r>
              <a:rPr lang="en-US" b="1" dirty="0" smtClean="0"/>
              <a:t>formats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makes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en-US" b="1" dirty="0" smtClean="0"/>
              <a:t>difficult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b="1" dirty="0" smtClean="0"/>
              <a:t>extract insights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3" y="1403743"/>
            <a:ext cx="6515100" cy="39052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60340" y="1402779"/>
            <a:ext cx="160020" cy="39052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3240" y="3723032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20862281">
            <a:off x="4012549" y="3066864"/>
            <a:ext cx="117532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/>
              <a:t>Analysis/</a:t>
            </a:r>
            <a:br>
              <a:rPr lang="en-US" sz="1050" b="1" dirty="0" smtClean="0"/>
            </a:br>
            <a:r>
              <a:rPr lang="en-US" sz="1050" b="1" dirty="0" smtClean="0"/>
              <a:t>Solution/</a:t>
            </a:r>
          </a:p>
          <a:p>
            <a:pPr algn="ctr"/>
            <a:r>
              <a:rPr lang="en-US" sz="1050" b="1" dirty="0" smtClean="0"/>
              <a:t>Recommendation</a:t>
            </a:r>
            <a:endParaRPr lang="en-US" sz="1050" b="1" dirty="0"/>
          </a:p>
        </p:txBody>
      </p:sp>
      <p:sp>
        <p:nvSpPr>
          <p:cNvPr id="7" name="Right Arrow 6"/>
          <p:cNvSpPr/>
          <p:nvPr/>
        </p:nvSpPr>
        <p:spPr>
          <a:xfrm>
            <a:off x="3278717" y="2948339"/>
            <a:ext cx="327660" cy="31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1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2667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Problem Statement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Raleway"/>
                <a:sym typeface="Raleway"/>
              </a:rPr>
              <a:t>Proposal</a:t>
            </a:r>
            <a:endParaRPr lang="en-US" sz="2400" b="1" kern="0" dirty="0">
              <a:solidFill>
                <a:schemeClr val="bg1"/>
              </a:solidFill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Datasets Used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1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7" y="1608552"/>
            <a:ext cx="7322724" cy="332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020" y="1513976"/>
            <a:ext cx="4038666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is a collection of </a:t>
            </a:r>
            <a:r>
              <a:rPr lang="en-US" b="1" dirty="0"/>
              <a:t>dashboards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aim to </a:t>
            </a:r>
            <a:r>
              <a:rPr lang="en-US" b="1" dirty="0"/>
              <a:t>provide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/>
              <a:t>exploratory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/>
              <a:t>analytical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/>
              <a:t>capabilities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well as a </a:t>
            </a:r>
            <a:r>
              <a:rPr lang="en-US" b="1" dirty="0"/>
              <a:t>geospatial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/>
              <a:t>reference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en-US" b="1" dirty="0"/>
              <a:t>Decision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/>
              <a:t>Makers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gain </a:t>
            </a:r>
            <a:r>
              <a:rPr lang="en-US" b="1" dirty="0" smtClean="0"/>
              <a:t>insights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regarding specific </a:t>
            </a:r>
            <a:r>
              <a:rPr lang="en-US" b="1" dirty="0" smtClean="0"/>
              <a:t>development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/>
              <a:t>challenges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09" y="3083325"/>
            <a:ext cx="1451096" cy="12219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383628" y="4588043"/>
            <a:ext cx="9684143" cy="1099223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83629" y="3429343"/>
            <a:ext cx="9684143" cy="11587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83630" y="2269397"/>
            <a:ext cx="9684143" cy="115960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83630" y="1069495"/>
            <a:ext cx="9696176" cy="119554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Dashboards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85009680"/>
              </p:ext>
            </p:extLst>
          </p:nvPr>
        </p:nvGraphicFramePr>
        <p:xfrm>
          <a:off x="2092056" y="1224416"/>
          <a:ext cx="7811135" cy="434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09016"/>
            <a:ext cx="12192000" cy="591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231" y="336284"/>
            <a:ext cx="8081368" cy="74824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1258895"/>
            <a:ext cx="107945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Problem Statement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  <a:p>
            <a:pPr marL="457200" indent="-457200" defTabSz="822960">
              <a:spcBef>
                <a:spcPts val="1800"/>
              </a:spcBef>
              <a:buClr>
                <a:srgbClr val="0070C0"/>
              </a:buClr>
              <a:buSzPct val="150000"/>
              <a:buFont typeface="Webdings" panose="05030102010509060703" pitchFamily="18" charset="2"/>
              <a:buChar char="4"/>
              <a:defRPr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Proposal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Raleway"/>
              <a:sym typeface="Raleway"/>
            </a:endParaRPr>
          </a:p>
          <a:p>
            <a:pPr marL="457200" lvl="0" indent="-457200" defTabSz="822960" fontAlgn="auto">
              <a:spcBef>
                <a:spcPts val="1800"/>
              </a:spcBef>
              <a:buClr>
                <a:schemeClr val="bg1"/>
              </a:buClr>
              <a:buSzPct val="150000"/>
              <a:buFont typeface="Webdings" panose="05030102010509060703" pitchFamily="18" charset="2"/>
              <a:buChar char="4"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Raleway"/>
                <a:sym typeface="Raleway"/>
              </a:rPr>
              <a:t>Datasets Used</a:t>
            </a:r>
            <a:endParaRPr lang="en-US" sz="2400" b="1" kern="0" dirty="0">
              <a:solidFill>
                <a:schemeClr val="bg1"/>
              </a:solidFill>
              <a:latin typeface="Raleway"/>
              <a:sym typeface="Raleway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01083" y="6201484"/>
            <a:ext cx="4143199" cy="671208"/>
            <a:chOff x="3657601" y="5901162"/>
            <a:chExt cx="5689154" cy="9568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541" y="6056603"/>
              <a:ext cx="1182954" cy="6459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661" y="6122009"/>
              <a:ext cx="2041317" cy="5151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5901162"/>
              <a:ext cx="1160060" cy="9568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058" y="5937731"/>
              <a:ext cx="883697" cy="88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0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294</Words>
  <Application>Microsoft Office PowerPoint</Application>
  <PresentationFormat>Widescreen</PresentationFormat>
  <Paragraphs>76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Raleway</vt:lpstr>
      <vt:lpstr>Times New Roman</vt:lpstr>
      <vt:lpstr>Webdings</vt:lpstr>
      <vt:lpstr>Office Theme</vt:lpstr>
      <vt:lpstr>PowerPoint Presentation</vt:lpstr>
      <vt:lpstr>Our Team</vt:lpstr>
      <vt:lpstr>Insights at a Glance</vt:lpstr>
      <vt:lpstr>Outline</vt:lpstr>
      <vt:lpstr>Problem Statement</vt:lpstr>
      <vt:lpstr>Outline</vt:lpstr>
      <vt:lpstr>Proposal</vt:lpstr>
      <vt:lpstr>Dashboards</vt:lpstr>
      <vt:lpstr>Outline</vt:lpstr>
      <vt:lpstr>Datasets Used</vt:lpstr>
      <vt:lpstr>Demonstration</vt:lpstr>
      <vt:lpstr>Main Menu</vt:lpstr>
      <vt:lpstr> Social</vt:lpstr>
      <vt:lpstr> Governance</vt:lpstr>
      <vt:lpstr> Economic</vt:lpstr>
      <vt:lpstr> Environmental</vt:lpstr>
      <vt:lpstr>Thank you for 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Adam Christian Amistad</cp:lastModifiedBy>
  <cp:revision>428</cp:revision>
  <dcterms:created xsi:type="dcterms:W3CDTF">2018-01-17T11:40:38Z</dcterms:created>
  <dcterms:modified xsi:type="dcterms:W3CDTF">2020-02-07T15:52:52Z</dcterms:modified>
</cp:coreProperties>
</file>