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FBC20-53ED-458A-BC6D-15D249D6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3988B0D-CC44-45B4-81C8-BB69F7D0A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B8271D-75E6-472E-86D6-EE4DE96E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29AF-5235-43CB-895E-7671F2DE16AE}" type="datetimeFigureOut">
              <a:rPr lang="nl-BE" smtClean="0"/>
              <a:t>7/02/2020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68EF05-4E0D-40D2-A5A7-171FDCAA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402EE4-F6E1-4C45-97BD-CEE35069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0C53-0040-48E2-9BCC-AF980EB5A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751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145E8-2FAC-4E9B-BA6D-67BC4643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D4D391-362B-4C69-BFE7-AD0DD3B84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0F5AC1-064E-4251-88F5-DD99F8ED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29AF-5235-43CB-895E-7671F2DE16AE}" type="datetimeFigureOut">
              <a:rPr lang="nl-BE" smtClean="0"/>
              <a:t>7/02/2020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667251-D756-4731-B831-855FA73C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65363E-06DF-454A-AB43-F45954C7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0C53-0040-48E2-9BCC-AF980EB5A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11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741F42-8138-4880-A7A8-04C82F4E8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8CF20E2-82F9-4A80-8AB5-15A2B8BFE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2D2514-49D7-434C-9395-76762E57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29AF-5235-43CB-895E-7671F2DE16AE}" type="datetimeFigureOut">
              <a:rPr lang="nl-BE" smtClean="0"/>
              <a:t>7/02/2020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F7514B-CA8B-46B5-BAD0-C6B59A37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3D2C7A-10E3-46EB-B678-864D6CC5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0C53-0040-48E2-9BCC-AF980EB5A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2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353B5-1546-42CB-8D1C-22083257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7A5D3D-3B0A-44A8-AD72-1D6D4B46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B4E793-9232-4BBE-9EBC-24FC15AD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29AF-5235-43CB-895E-7671F2DE16AE}" type="datetimeFigureOut">
              <a:rPr lang="nl-BE" smtClean="0"/>
              <a:t>7/02/2020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506832-90DF-4945-9BD5-35BF0A42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25A496-D29E-4E83-B5DB-1A695774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0C53-0040-48E2-9BCC-AF980EB5A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276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D5A83-EFFA-4FED-8BBE-5F4851F1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C41C10-02C2-4081-AAED-BD615E92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3B9A0D-0AB2-4232-93D5-4AF8E1DC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29AF-5235-43CB-895E-7671F2DE16AE}" type="datetimeFigureOut">
              <a:rPr lang="nl-BE" smtClean="0"/>
              <a:t>7/02/2020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4F9C3B-E2C7-4152-AF56-EB4AF397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08FC11-BB75-486E-B1AD-86402A1F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0C53-0040-48E2-9BCC-AF980EB5A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414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7338D-23BB-4096-A55A-EAD467BC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45FBB0-B7DD-4D11-A11F-DF761DB0E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B89ED88-4615-40C5-A408-86CDB35A4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7D2968-DC68-49BD-A263-D7454D84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29AF-5235-43CB-895E-7671F2DE16AE}" type="datetimeFigureOut">
              <a:rPr lang="nl-BE" smtClean="0"/>
              <a:t>7/02/2020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C58D28-5FC6-4323-AB16-154A6AE3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348116-16A6-4F89-BB33-E6A6981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0C53-0040-48E2-9BCC-AF980EB5A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118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19AE7-A18B-467A-B082-2384A6A8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BDDA9E-7869-4ECF-BC34-1E3C5946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844F0F-596F-4971-83E7-06A8C25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D055778-D059-4756-B1FE-F70C0F0F5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1761F68-1C10-4308-B501-1BAE033C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22F17CC-31F3-4605-B684-74293DE2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29AF-5235-43CB-895E-7671F2DE16AE}" type="datetimeFigureOut">
              <a:rPr lang="nl-BE" smtClean="0"/>
              <a:t>7/02/2020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B3A0877-718F-43FC-8542-47A5F756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DD59EF0-580B-4EC5-95AB-208A99A4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0C53-0040-48E2-9BCC-AF980EB5A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320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1F28F-EB44-4D10-902A-6DC97F91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A8E357A-1372-4BAA-AD6D-F83C2A70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29AF-5235-43CB-895E-7671F2DE16AE}" type="datetimeFigureOut">
              <a:rPr lang="nl-BE" smtClean="0"/>
              <a:t>7/02/2020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E1A48CF-6443-4C83-B5D4-DF34C1EF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CCDF83-6E48-4587-BD16-90C8B56F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0C53-0040-48E2-9BCC-AF980EB5A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019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CAF85D8-F94B-464E-8F1C-2EB7E253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29AF-5235-43CB-895E-7671F2DE16AE}" type="datetimeFigureOut">
              <a:rPr lang="nl-BE" smtClean="0"/>
              <a:t>7/02/2020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973512-4C2C-48F8-81D1-7BD2136C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505FC0-89B4-4183-AE2E-859095F3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0C53-0040-48E2-9BCC-AF980EB5A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16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26C36-D2BF-4CD7-AA10-30E17307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4CC419-A07D-427F-935C-F4B093C3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EC3926A-11B1-49F7-B972-862B7685A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2F91EB-C7EC-408D-BF27-20BD6D43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29AF-5235-43CB-895E-7671F2DE16AE}" type="datetimeFigureOut">
              <a:rPr lang="nl-BE" smtClean="0"/>
              <a:t>7/02/2020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D4DADE-E5B2-45D3-9A3F-EA193812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2F6B79-FE2B-4528-A63B-38ADBE90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0C53-0040-48E2-9BCC-AF980EB5A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331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8AFD0-6CA1-4E95-9218-34EB39ED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7D4BA52-F04F-4CF2-83BC-7125F938D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A5D9E69-5ADD-4E31-AE5C-3BADFB2AE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F5082C-8E1A-4793-85D7-24590785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29AF-5235-43CB-895E-7671F2DE16AE}" type="datetimeFigureOut">
              <a:rPr lang="nl-BE" smtClean="0"/>
              <a:t>7/02/2020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C63D5BC-0401-4329-9F13-A1132E6B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120770-1F85-4716-A996-81058D44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0C53-0040-48E2-9BCC-AF980EB5A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012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D746053-4B2A-42FF-920B-71F09A5E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2B3176-CC98-4B8B-8F8D-869896AE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C27AB4-353F-48DD-9779-3285FCC66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29AF-5235-43CB-895E-7671F2DE16AE}" type="datetimeFigureOut">
              <a:rPr lang="nl-BE" smtClean="0"/>
              <a:t>7/02/2020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49190A-D4A6-49D2-A004-F5963539B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51AAEA-0F00-46E3-8D0B-78D7DB95F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0C53-0040-48E2-9BCC-AF980EB5A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70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F8C0945-4501-4EC9-BDDF-2B9B710C9600}"/>
              </a:ext>
            </a:extLst>
          </p:cNvPr>
          <p:cNvSpPr/>
          <p:nvPr/>
        </p:nvSpPr>
        <p:spPr>
          <a:xfrm>
            <a:off x="443883" y="1109709"/>
            <a:ext cx="1908700" cy="116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Android app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E64FF2B-DACE-4EB7-A809-39871448EDAA}"/>
              </a:ext>
            </a:extLst>
          </p:cNvPr>
          <p:cNvSpPr/>
          <p:nvPr/>
        </p:nvSpPr>
        <p:spPr>
          <a:xfrm>
            <a:off x="443883" y="4154749"/>
            <a:ext cx="1908700" cy="116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Smart </a:t>
            </a:r>
            <a:r>
              <a:rPr lang="nl-BE" dirty="0" err="1"/>
              <a:t>watch</a:t>
            </a:r>
            <a:endParaRPr lang="nl-BE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BC2EEAE-F206-4B2A-837C-BF1796F96BC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398233" y="2272684"/>
            <a:ext cx="0" cy="188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59847929-BC6F-4CC3-B6B2-198C288EF467}"/>
              </a:ext>
            </a:extLst>
          </p:cNvPr>
          <p:cNvSpPr/>
          <p:nvPr/>
        </p:nvSpPr>
        <p:spPr>
          <a:xfrm>
            <a:off x="6837285" y="1109709"/>
            <a:ext cx="1908700" cy="116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Backend service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B35DC026-5F50-450F-9BA7-E2BA5D5A519A}"/>
              </a:ext>
            </a:extLst>
          </p:cNvPr>
          <p:cNvCxnSpPr/>
          <p:nvPr/>
        </p:nvCxnSpPr>
        <p:spPr>
          <a:xfrm>
            <a:off x="2352583" y="1349406"/>
            <a:ext cx="4484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5CA248B3-A507-423A-8E70-E162E6242FB9}"/>
              </a:ext>
            </a:extLst>
          </p:cNvPr>
          <p:cNvCxnSpPr/>
          <p:nvPr/>
        </p:nvCxnSpPr>
        <p:spPr>
          <a:xfrm flipH="1">
            <a:off x="2352583" y="2024109"/>
            <a:ext cx="4484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B087934B-F520-4DA6-9A24-FA1D1FBE19F8}"/>
              </a:ext>
            </a:extLst>
          </p:cNvPr>
          <p:cNvSpPr/>
          <p:nvPr/>
        </p:nvSpPr>
        <p:spPr>
          <a:xfrm>
            <a:off x="6837285" y="4154748"/>
            <a:ext cx="1908700" cy="116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Database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E19C483-121C-4A20-B991-92A57749F41B}"/>
              </a:ext>
            </a:extLst>
          </p:cNvPr>
          <p:cNvCxnSpPr>
            <a:cxnSpLocks/>
          </p:cNvCxnSpPr>
          <p:nvPr/>
        </p:nvCxnSpPr>
        <p:spPr>
          <a:xfrm>
            <a:off x="7303363" y="2272684"/>
            <a:ext cx="0" cy="188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32F5904-74CB-42D2-8504-65CF60A3E9E0}"/>
              </a:ext>
            </a:extLst>
          </p:cNvPr>
          <p:cNvCxnSpPr/>
          <p:nvPr/>
        </p:nvCxnSpPr>
        <p:spPr>
          <a:xfrm flipV="1">
            <a:off x="8273988" y="2272684"/>
            <a:ext cx="0" cy="188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2D3C304E-5BA6-43BC-896E-74072B864C6B}"/>
              </a:ext>
            </a:extLst>
          </p:cNvPr>
          <p:cNvSpPr txBox="1"/>
          <p:nvPr/>
        </p:nvSpPr>
        <p:spPr>
          <a:xfrm>
            <a:off x="2352583" y="4551569"/>
            <a:ext cx="11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1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BF908531-D3A4-481A-93B6-354381B0D4E3}"/>
              </a:ext>
            </a:extLst>
          </p:cNvPr>
          <p:cNvSpPr/>
          <p:nvPr/>
        </p:nvSpPr>
        <p:spPr>
          <a:xfrm>
            <a:off x="1422879" y="3059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C3CE8431-578D-402A-884E-540A4F016046}"/>
              </a:ext>
            </a:extLst>
          </p:cNvPr>
          <p:cNvSpPr/>
          <p:nvPr/>
        </p:nvSpPr>
        <p:spPr>
          <a:xfrm>
            <a:off x="1247390" y="77765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3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A7194E3B-3194-4189-AFFB-D2234E5662B6}"/>
              </a:ext>
            </a:extLst>
          </p:cNvPr>
          <p:cNvSpPr/>
          <p:nvPr/>
        </p:nvSpPr>
        <p:spPr>
          <a:xfrm>
            <a:off x="4293248" y="984058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/>
              <a:t>4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1B036EED-258E-4CCB-81A3-FD26338120AB}"/>
              </a:ext>
            </a:extLst>
          </p:cNvPr>
          <p:cNvSpPr/>
          <p:nvPr/>
        </p:nvSpPr>
        <p:spPr>
          <a:xfrm>
            <a:off x="4444091" y="20201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5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E945AF6-8ECE-4451-B831-176B7BC733C9}"/>
              </a:ext>
            </a:extLst>
          </p:cNvPr>
          <p:cNvSpPr/>
          <p:nvPr/>
        </p:nvSpPr>
        <p:spPr>
          <a:xfrm>
            <a:off x="7640792" y="77765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6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45B26182-3321-4F95-93C5-DB6E531AC095}"/>
              </a:ext>
            </a:extLst>
          </p:cNvPr>
          <p:cNvSpPr/>
          <p:nvPr/>
        </p:nvSpPr>
        <p:spPr>
          <a:xfrm>
            <a:off x="6977032" y="28750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7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08639D62-D591-402C-B883-C026E5AD3994}"/>
              </a:ext>
            </a:extLst>
          </p:cNvPr>
          <p:cNvSpPr/>
          <p:nvPr/>
        </p:nvSpPr>
        <p:spPr>
          <a:xfrm>
            <a:off x="8273988" y="28443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8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EE963D8B-BD5A-4B7D-A093-EB136355C728}"/>
              </a:ext>
            </a:extLst>
          </p:cNvPr>
          <p:cNvSpPr/>
          <p:nvPr/>
        </p:nvSpPr>
        <p:spPr>
          <a:xfrm>
            <a:off x="6535599" y="44774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3597354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</Words>
  <Application>Microsoft Office PowerPoint</Application>
  <PresentationFormat>Breedbeeld</PresentationFormat>
  <Paragraphs>13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Elise Thienpont</dc:creator>
  <cp:lastModifiedBy>Elise Thienpont</cp:lastModifiedBy>
  <cp:revision>3</cp:revision>
  <dcterms:created xsi:type="dcterms:W3CDTF">2020-02-07T09:44:06Z</dcterms:created>
  <dcterms:modified xsi:type="dcterms:W3CDTF">2020-02-07T10:16:43Z</dcterms:modified>
</cp:coreProperties>
</file>