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830800" cy="17830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9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2918144"/>
            <a:ext cx="15156180" cy="620776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9365299"/>
            <a:ext cx="13373100" cy="4304981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7" y="949325"/>
            <a:ext cx="3844766" cy="151107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8" y="949325"/>
            <a:ext cx="11311414" cy="151107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4445323"/>
            <a:ext cx="15379065" cy="7417116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2" y="11932608"/>
            <a:ext cx="15379065" cy="3900486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/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4746625"/>
            <a:ext cx="7578090" cy="11313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4746625"/>
            <a:ext cx="7578090" cy="11313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949329"/>
            <a:ext cx="15379065" cy="34464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2" y="4371024"/>
            <a:ext cx="7543263" cy="2142171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2" y="6513195"/>
            <a:ext cx="7543263" cy="95799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4" y="4371024"/>
            <a:ext cx="7580412" cy="2142171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4" y="6513195"/>
            <a:ext cx="7580412" cy="95799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1188720"/>
            <a:ext cx="5750897" cy="416052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2567309"/>
            <a:ext cx="9026843" cy="12671425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5349240"/>
            <a:ext cx="5750897" cy="9910129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1188720"/>
            <a:ext cx="5750897" cy="416052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2567309"/>
            <a:ext cx="9026843" cy="12671425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5349240"/>
            <a:ext cx="5750897" cy="9910129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949329"/>
            <a:ext cx="15379065" cy="344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4746625"/>
            <a:ext cx="15379065" cy="1131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16526514"/>
            <a:ext cx="4011930" cy="94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EFDB-5342-4C79-B99D-06564547F5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16526514"/>
            <a:ext cx="6017895" cy="94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16526514"/>
            <a:ext cx="4011930" cy="94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4CA1-FD02-4673-A913-AC9EB8BA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407" y="15293181"/>
            <a:ext cx="228600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5400000">
            <a:off x="15724188" y="205740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16200000">
            <a:off x="16817182" y="3007519"/>
            <a:ext cx="1095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$300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90007" y="15293181"/>
            <a:ext cx="228600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88407" y="2491581"/>
            <a:ext cx="12801600" cy="12801600"/>
          </a:xfrm>
          <a:prstGeom prst="rect">
            <a:avLst/>
          </a:prstGeom>
          <a:noFill/>
          <a:ln w="76200" algn="ctr">
            <a:solidFill>
              <a:srgbClr val="45232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2407" y="205581"/>
            <a:ext cx="228600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90007" y="205581"/>
            <a:ext cx="228600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845382" y="15293181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843794" y="2055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410282" y="205581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992644" y="2055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10800000">
            <a:off x="11097419" y="1647031"/>
            <a:ext cx="12001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575007" y="2055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157369" y="2055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739732" y="2055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488407" y="152931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906044" y="152931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23682" y="15293181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739732" y="152931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157369" y="152931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9575007" y="152931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9741694" y="16640969"/>
            <a:ext cx="1095375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 10%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0992644" y="152931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10282" y="15293181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323682" y="205581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906044" y="205581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488407" y="205581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 rot="5400000">
            <a:off x="15724188" y="3475038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 rot="5400000">
            <a:off x="15724188" y="1341755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 rot="5400000">
            <a:off x="15724188" y="11999913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 rot="5400000">
            <a:off x="15724982" y="10583069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5400000">
            <a:off x="15724188" y="9166225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5400000">
            <a:off x="15724188" y="7748588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 rot="5400000">
            <a:off x="15724188" y="633095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 rot="5400000">
            <a:off x="15724188" y="4913313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 rot="16200000">
            <a:off x="636588" y="205740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 rot="16200000">
            <a:off x="637382" y="3496469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 rot="16200000">
            <a:off x="636588" y="4913313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 rot="16200000">
            <a:off x="636588" y="633095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 rot="16200000">
            <a:off x="636588" y="7748588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 rot="16200000">
            <a:off x="636588" y="9166225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 rot="16200000">
            <a:off x="637382" y="10583069"/>
            <a:ext cx="1416050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 rot="16200000">
            <a:off x="636588" y="11999913"/>
            <a:ext cx="1417637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 rot="16200000">
            <a:off x="636588" y="13417550"/>
            <a:ext cx="1417638" cy="22860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 rot="8122243">
            <a:off x="3966369" y="4631531"/>
            <a:ext cx="2971800" cy="18288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DEB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COMMUNITY CHEST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 rot="18898678">
            <a:off x="10954544" y="11589544"/>
            <a:ext cx="2971800" cy="1828800"/>
          </a:xfrm>
          <a:prstGeom prst="rect">
            <a:avLst/>
          </a:prstGeom>
          <a:noFill/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DEB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72" name="Picture 48" descr="Image result for monopol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988719" y="8160544"/>
            <a:ext cx="7797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49"/>
          <p:cNvSpPr txBox="1">
            <a:spLocks noChangeArrowheads="1"/>
          </p:cNvSpPr>
          <p:nvPr/>
        </p:nvSpPr>
        <p:spPr bwMode="auto">
          <a:xfrm rot="18900000">
            <a:off x="15909132" y="16153606"/>
            <a:ext cx="1485900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88207" y="15269369"/>
            <a:ext cx="1600200" cy="1600200"/>
          </a:xfrm>
          <a:prstGeom prst="rect">
            <a:avLst/>
          </a:prstGeom>
          <a:solidFill>
            <a:srgbClr val="ED7D31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3851732" y="15293181"/>
            <a:ext cx="1371600" cy="457200"/>
          </a:xfrm>
          <a:prstGeom prst="rect">
            <a:avLst/>
          </a:prstGeom>
          <a:solidFill>
            <a:srgbClr val="57068C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1018044" y="15304294"/>
            <a:ext cx="1371600" cy="457200"/>
          </a:xfrm>
          <a:prstGeom prst="rect">
            <a:avLst/>
          </a:prstGeom>
          <a:solidFill>
            <a:srgbClr val="57068C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926682" y="15304294"/>
            <a:ext cx="1371600" cy="457200"/>
          </a:xfrm>
          <a:prstGeom prst="rect">
            <a:avLst/>
          </a:prstGeom>
          <a:solidFill>
            <a:srgbClr val="ACECFE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513807" y="15304294"/>
            <a:ext cx="1371600" cy="457200"/>
          </a:xfrm>
          <a:prstGeom prst="rect">
            <a:avLst/>
          </a:prstGeom>
          <a:solidFill>
            <a:srgbClr val="ACECFE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757194" y="15304294"/>
            <a:ext cx="1371600" cy="457200"/>
          </a:xfrm>
          <a:prstGeom prst="rect">
            <a:avLst/>
          </a:prstGeom>
          <a:solidFill>
            <a:srgbClr val="ACECFE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 rot="5400000">
            <a:off x="1562894" y="11511756"/>
            <a:ext cx="1371600" cy="457200"/>
          </a:xfrm>
          <a:prstGeom prst="rect">
            <a:avLst/>
          </a:prstGeom>
          <a:solidFill>
            <a:srgbClr val="DA39AF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 rot="5400000">
            <a:off x="1562894" y="10084594"/>
            <a:ext cx="1371600" cy="457200"/>
          </a:xfrm>
          <a:prstGeom prst="rect">
            <a:avLst/>
          </a:prstGeom>
          <a:solidFill>
            <a:srgbClr val="DA39AF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 rot="5400000">
            <a:off x="1562894" y="14331156"/>
            <a:ext cx="1371600" cy="457200"/>
          </a:xfrm>
          <a:prstGeom prst="rect">
            <a:avLst/>
          </a:prstGeom>
          <a:solidFill>
            <a:srgbClr val="DA39AF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 rot="5400000">
            <a:off x="1574007" y="2994819"/>
            <a:ext cx="1371600" cy="457200"/>
          </a:xfrm>
          <a:prstGeom prst="rect">
            <a:avLst/>
          </a:prstGeom>
          <a:solidFill>
            <a:srgbClr val="ED7D31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 rot="16200000">
            <a:off x="14832807" y="7249319"/>
            <a:ext cx="1371600" cy="457200"/>
          </a:xfrm>
          <a:prstGeom prst="rect">
            <a:avLst/>
          </a:prstGeom>
          <a:solidFill>
            <a:srgbClr val="00A958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 rot="5400000">
            <a:off x="1562894" y="7249319"/>
            <a:ext cx="1371600" cy="457200"/>
          </a:xfrm>
          <a:prstGeom prst="rect">
            <a:avLst/>
          </a:prstGeom>
          <a:solidFill>
            <a:srgbClr val="ED7D31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 rot="5400000">
            <a:off x="1562894" y="4388644"/>
            <a:ext cx="1371600" cy="457200"/>
          </a:xfrm>
          <a:prstGeom prst="rect">
            <a:avLst/>
          </a:prstGeom>
          <a:solidFill>
            <a:srgbClr val="ED7D31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63"/>
          <p:cNvSpPr>
            <a:spLocks noChangeArrowheads="1"/>
          </p:cNvSpPr>
          <p:nvPr/>
        </p:nvSpPr>
        <p:spPr bwMode="auto">
          <a:xfrm rot="10800000">
            <a:off x="6757194" y="2026444"/>
            <a:ext cx="1371600" cy="457200"/>
          </a:xfrm>
          <a:prstGeom prst="rect">
            <a:avLst/>
          </a:prstGeom>
          <a:solidFill>
            <a:srgbClr val="FE00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64"/>
          <p:cNvSpPr>
            <a:spLocks noChangeArrowheads="1"/>
          </p:cNvSpPr>
          <p:nvPr/>
        </p:nvSpPr>
        <p:spPr bwMode="auto">
          <a:xfrm rot="10800000">
            <a:off x="5341144" y="2026444"/>
            <a:ext cx="1371600" cy="457200"/>
          </a:xfrm>
          <a:prstGeom prst="rect">
            <a:avLst/>
          </a:prstGeom>
          <a:solidFill>
            <a:srgbClr val="FE00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65"/>
          <p:cNvSpPr>
            <a:spLocks noChangeArrowheads="1"/>
          </p:cNvSpPr>
          <p:nvPr/>
        </p:nvSpPr>
        <p:spPr bwMode="auto">
          <a:xfrm rot="10800000">
            <a:off x="2513807" y="2018506"/>
            <a:ext cx="1371600" cy="457200"/>
          </a:xfrm>
          <a:prstGeom prst="rect">
            <a:avLst/>
          </a:prstGeom>
          <a:solidFill>
            <a:srgbClr val="FE00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66"/>
          <p:cNvSpPr>
            <a:spLocks noChangeArrowheads="1"/>
          </p:cNvSpPr>
          <p:nvPr/>
        </p:nvSpPr>
        <p:spPr bwMode="auto">
          <a:xfrm rot="10800000">
            <a:off x="13861257" y="2010569"/>
            <a:ext cx="1371600" cy="457200"/>
          </a:xfrm>
          <a:prstGeom prst="rect">
            <a:avLst/>
          </a:prstGeom>
          <a:solidFill>
            <a:srgbClr val="FFFF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67"/>
          <p:cNvSpPr>
            <a:spLocks noChangeArrowheads="1"/>
          </p:cNvSpPr>
          <p:nvPr/>
        </p:nvSpPr>
        <p:spPr bwMode="auto">
          <a:xfrm rot="10800000">
            <a:off x="11018044" y="2018506"/>
            <a:ext cx="1371600" cy="457200"/>
          </a:xfrm>
          <a:prstGeom prst="rect">
            <a:avLst/>
          </a:prstGeom>
          <a:solidFill>
            <a:srgbClr val="FFFF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68"/>
          <p:cNvSpPr>
            <a:spLocks noChangeArrowheads="1"/>
          </p:cNvSpPr>
          <p:nvPr/>
        </p:nvSpPr>
        <p:spPr bwMode="auto">
          <a:xfrm rot="10800000">
            <a:off x="9605169" y="2010569"/>
            <a:ext cx="1371600" cy="457200"/>
          </a:xfrm>
          <a:prstGeom prst="rect">
            <a:avLst/>
          </a:prstGeom>
          <a:solidFill>
            <a:srgbClr val="FFFF00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9"/>
          <p:cNvSpPr>
            <a:spLocks noChangeArrowheads="1"/>
          </p:cNvSpPr>
          <p:nvPr/>
        </p:nvSpPr>
        <p:spPr bwMode="auto">
          <a:xfrm rot="16200000">
            <a:off x="14832807" y="14320044"/>
            <a:ext cx="1371600" cy="457200"/>
          </a:xfrm>
          <a:prstGeom prst="rect">
            <a:avLst/>
          </a:prstGeom>
          <a:solidFill>
            <a:srgbClr val="3D7AB7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70"/>
          <p:cNvSpPr>
            <a:spLocks noChangeArrowheads="1"/>
          </p:cNvSpPr>
          <p:nvPr/>
        </p:nvSpPr>
        <p:spPr bwMode="auto">
          <a:xfrm rot="16200000">
            <a:off x="14832807" y="4396581"/>
            <a:ext cx="1371600" cy="457200"/>
          </a:xfrm>
          <a:prstGeom prst="rect">
            <a:avLst/>
          </a:prstGeom>
          <a:solidFill>
            <a:srgbClr val="00A958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71"/>
          <p:cNvSpPr>
            <a:spLocks noChangeArrowheads="1"/>
          </p:cNvSpPr>
          <p:nvPr/>
        </p:nvSpPr>
        <p:spPr bwMode="auto">
          <a:xfrm rot="16200000">
            <a:off x="14832807" y="2958306"/>
            <a:ext cx="1371600" cy="457200"/>
          </a:xfrm>
          <a:prstGeom prst="rect">
            <a:avLst/>
          </a:prstGeom>
          <a:solidFill>
            <a:srgbClr val="00A958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72"/>
          <p:cNvSpPr>
            <a:spLocks noChangeArrowheads="1"/>
          </p:cNvSpPr>
          <p:nvPr/>
        </p:nvSpPr>
        <p:spPr bwMode="auto">
          <a:xfrm rot="16200000">
            <a:off x="14832807" y="11511756"/>
            <a:ext cx="1371600" cy="457200"/>
          </a:xfrm>
          <a:prstGeom prst="rect">
            <a:avLst/>
          </a:prstGeom>
          <a:solidFill>
            <a:srgbClr val="3D7AB7"/>
          </a:solidFill>
          <a:ln w="762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Text Box 73"/>
          <p:cNvSpPr txBox="1">
            <a:spLocks noChangeArrowheads="1"/>
          </p:cNvSpPr>
          <p:nvPr/>
        </p:nvSpPr>
        <p:spPr bwMode="auto">
          <a:xfrm>
            <a:off x="11160919" y="17207706"/>
            <a:ext cx="10810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Text Box 74"/>
          <p:cNvSpPr txBox="1">
            <a:spLocks noChangeArrowheads="1"/>
          </p:cNvSpPr>
          <p:nvPr/>
        </p:nvSpPr>
        <p:spPr bwMode="auto">
          <a:xfrm>
            <a:off x="13988257" y="17220406"/>
            <a:ext cx="1095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Text Box 75"/>
          <p:cNvSpPr txBox="1">
            <a:spLocks noChangeArrowheads="1"/>
          </p:cNvSpPr>
          <p:nvPr/>
        </p:nvSpPr>
        <p:spPr bwMode="auto">
          <a:xfrm rot="18900000">
            <a:off x="14956632" y="15428119"/>
            <a:ext cx="21145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$200 SALARY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YOU PASS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7" name="Text Box 76"/>
          <p:cNvSpPr txBox="1">
            <a:spLocks noChangeArrowheads="1"/>
          </p:cNvSpPr>
          <p:nvPr/>
        </p:nvSpPr>
        <p:spPr bwMode="auto">
          <a:xfrm rot="16200000">
            <a:off x="15547975" y="14184313"/>
            <a:ext cx="126523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8" name="Text Box 77"/>
          <p:cNvSpPr txBox="1">
            <a:spLocks noChangeArrowheads="1"/>
          </p:cNvSpPr>
          <p:nvPr/>
        </p:nvSpPr>
        <p:spPr bwMode="auto">
          <a:xfrm>
            <a:off x="13956507" y="15861506"/>
            <a:ext cx="12001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Text Box 78"/>
          <p:cNvSpPr txBox="1">
            <a:spLocks noChangeArrowheads="1"/>
          </p:cNvSpPr>
          <p:nvPr/>
        </p:nvSpPr>
        <p:spPr bwMode="auto">
          <a:xfrm>
            <a:off x="11097419" y="15828169"/>
            <a:ext cx="1200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Text Box 79"/>
          <p:cNvSpPr txBox="1">
            <a:spLocks noChangeArrowheads="1"/>
          </p:cNvSpPr>
          <p:nvPr/>
        </p:nvSpPr>
        <p:spPr bwMode="auto">
          <a:xfrm>
            <a:off x="12521407" y="15455106"/>
            <a:ext cx="1200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COMMUNITY CHEST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Text Box 80"/>
          <p:cNvSpPr txBox="1">
            <a:spLocks noChangeArrowheads="1"/>
          </p:cNvSpPr>
          <p:nvPr/>
        </p:nvSpPr>
        <p:spPr bwMode="auto">
          <a:xfrm>
            <a:off x="9660732" y="15463044"/>
            <a:ext cx="11985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INCOME TAX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2" name="Text Box 81"/>
          <p:cNvSpPr txBox="1">
            <a:spLocks noChangeArrowheads="1"/>
          </p:cNvSpPr>
          <p:nvPr/>
        </p:nvSpPr>
        <p:spPr bwMode="auto">
          <a:xfrm>
            <a:off x="8243094" y="15347156"/>
            <a:ext cx="124777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3" name="Text Box 82"/>
          <p:cNvSpPr txBox="1">
            <a:spLocks noChangeArrowheads="1"/>
          </p:cNvSpPr>
          <p:nvPr/>
        </p:nvSpPr>
        <p:spPr bwMode="auto">
          <a:xfrm>
            <a:off x="2648744" y="17207706"/>
            <a:ext cx="10937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Text Box 83"/>
          <p:cNvSpPr txBox="1">
            <a:spLocks noChangeArrowheads="1"/>
          </p:cNvSpPr>
          <p:nvPr/>
        </p:nvSpPr>
        <p:spPr bwMode="auto">
          <a:xfrm>
            <a:off x="8330407" y="17226756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5" name="Text Box 84"/>
          <p:cNvSpPr txBox="1">
            <a:spLocks noChangeArrowheads="1"/>
          </p:cNvSpPr>
          <p:nvPr/>
        </p:nvSpPr>
        <p:spPr bwMode="auto">
          <a:xfrm>
            <a:off x="4060032" y="17207706"/>
            <a:ext cx="10953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Text Box 85"/>
          <p:cNvSpPr txBox="1">
            <a:spLocks noChangeArrowheads="1"/>
          </p:cNvSpPr>
          <p:nvPr/>
        </p:nvSpPr>
        <p:spPr bwMode="auto">
          <a:xfrm>
            <a:off x="6892132" y="17207706"/>
            <a:ext cx="10937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Text Box 86"/>
          <p:cNvSpPr txBox="1">
            <a:spLocks noChangeArrowheads="1"/>
          </p:cNvSpPr>
          <p:nvPr/>
        </p:nvSpPr>
        <p:spPr bwMode="auto">
          <a:xfrm>
            <a:off x="3971132" y="15815469"/>
            <a:ext cx="13271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" name="Text Box 87"/>
          <p:cNvSpPr txBox="1">
            <a:spLocks noChangeArrowheads="1"/>
          </p:cNvSpPr>
          <p:nvPr/>
        </p:nvSpPr>
        <p:spPr bwMode="auto">
          <a:xfrm>
            <a:off x="6850857" y="15840869"/>
            <a:ext cx="11985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9" name="Text Box 88"/>
          <p:cNvSpPr txBox="1">
            <a:spLocks noChangeArrowheads="1"/>
          </p:cNvSpPr>
          <p:nvPr/>
        </p:nvSpPr>
        <p:spPr bwMode="auto">
          <a:xfrm>
            <a:off x="5430044" y="15437644"/>
            <a:ext cx="12001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0" name="Text Box 89"/>
          <p:cNvSpPr txBox="1">
            <a:spLocks noChangeArrowheads="1"/>
          </p:cNvSpPr>
          <p:nvPr/>
        </p:nvSpPr>
        <p:spPr bwMode="auto">
          <a:xfrm>
            <a:off x="1132682" y="17031494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1" name="Text Box 90"/>
          <p:cNvSpPr txBox="1">
            <a:spLocks noChangeArrowheads="1"/>
          </p:cNvSpPr>
          <p:nvPr/>
        </p:nvSpPr>
        <p:spPr bwMode="auto">
          <a:xfrm rot="5400000">
            <a:off x="3176" y="15857537"/>
            <a:ext cx="109378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Text Box 91"/>
          <p:cNvSpPr txBox="1">
            <a:spLocks noChangeArrowheads="1"/>
          </p:cNvSpPr>
          <p:nvPr/>
        </p:nvSpPr>
        <p:spPr bwMode="auto">
          <a:xfrm rot="2700000">
            <a:off x="661988" y="16368712"/>
            <a:ext cx="10953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JAIL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Text Box 92"/>
          <p:cNvSpPr txBox="1">
            <a:spLocks noChangeArrowheads="1"/>
          </p:cNvSpPr>
          <p:nvPr/>
        </p:nvSpPr>
        <p:spPr bwMode="auto">
          <a:xfrm rot="2700000">
            <a:off x="1634332" y="15380494"/>
            <a:ext cx="1095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4" name="Text Box 93"/>
          <p:cNvSpPr txBox="1">
            <a:spLocks noChangeArrowheads="1"/>
          </p:cNvSpPr>
          <p:nvPr/>
        </p:nvSpPr>
        <p:spPr bwMode="auto">
          <a:xfrm>
            <a:off x="2604294" y="15828169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5" name="Text Box 94"/>
          <p:cNvSpPr txBox="1">
            <a:spLocks noChangeArrowheads="1"/>
          </p:cNvSpPr>
          <p:nvPr/>
        </p:nvSpPr>
        <p:spPr bwMode="auto">
          <a:xfrm rot="5400000">
            <a:off x="-145256" y="14369257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6" name="Text Box 95"/>
          <p:cNvSpPr txBox="1">
            <a:spLocks noChangeArrowheads="1"/>
          </p:cNvSpPr>
          <p:nvPr/>
        </p:nvSpPr>
        <p:spPr bwMode="auto">
          <a:xfrm rot="5400000">
            <a:off x="-145256" y="12964319"/>
            <a:ext cx="1093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7" name="Text Box 96"/>
          <p:cNvSpPr txBox="1">
            <a:spLocks noChangeArrowheads="1"/>
          </p:cNvSpPr>
          <p:nvPr/>
        </p:nvSpPr>
        <p:spPr bwMode="auto">
          <a:xfrm rot="5400000">
            <a:off x="-145256" y="11546682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Text Box 97"/>
          <p:cNvSpPr txBox="1">
            <a:spLocks noChangeArrowheads="1"/>
          </p:cNvSpPr>
          <p:nvPr/>
        </p:nvSpPr>
        <p:spPr bwMode="auto">
          <a:xfrm rot="5400000">
            <a:off x="-145256" y="10117932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9" name="Text Box 98"/>
          <p:cNvSpPr txBox="1">
            <a:spLocks noChangeArrowheads="1"/>
          </p:cNvSpPr>
          <p:nvPr/>
        </p:nvSpPr>
        <p:spPr bwMode="auto">
          <a:xfrm rot="5400000">
            <a:off x="-145256" y="8719344"/>
            <a:ext cx="1093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0" name="Text Box 99"/>
          <p:cNvSpPr txBox="1">
            <a:spLocks noChangeArrowheads="1"/>
          </p:cNvSpPr>
          <p:nvPr/>
        </p:nvSpPr>
        <p:spPr bwMode="auto">
          <a:xfrm rot="5400000">
            <a:off x="-145256" y="7279482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1" name="Text Box 100"/>
          <p:cNvSpPr txBox="1">
            <a:spLocks noChangeArrowheads="1"/>
          </p:cNvSpPr>
          <p:nvPr/>
        </p:nvSpPr>
        <p:spPr bwMode="auto">
          <a:xfrm rot="5400000">
            <a:off x="-146050" y="4454526"/>
            <a:ext cx="1095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Text Box 101"/>
          <p:cNvSpPr txBox="1">
            <a:spLocks noChangeArrowheads="1"/>
          </p:cNvSpPr>
          <p:nvPr/>
        </p:nvSpPr>
        <p:spPr bwMode="auto">
          <a:xfrm rot="5400000">
            <a:off x="-145256" y="3021807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3" name="Text Box 102"/>
          <p:cNvSpPr txBox="1">
            <a:spLocks noChangeArrowheads="1"/>
          </p:cNvSpPr>
          <p:nvPr/>
        </p:nvSpPr>
        <p:spPr bwMode="auto">
          <a:xfrm rot="8100000">
            <a:off x="51594" y="599281"/>
            <a:ext cx="14239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PARKING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4" name="Text Box 103"/>
          <p:cNvSpPr txBox="1">
            <a:spLocks noChangeArrowheads="1"/>
          </p:cNvSpPr>
          <p:nvPr/>
        </p:nvSpPr>
        <p:spPr bwMode="auto">
          <a:xfrm rot="8100000">
            <a:off x="1524794" y="1781969"/>
            <a:ext cx="8334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5" name="Text Box 104"/>
          <p:cNvSpPr txBox="1">
            <a:spLocks noChangeArrowheads="1"/>
          </p:cNvSpPr>
          <p:nvPr/>
        </p:nvSpPr>
        <p:spPr bwMode="auto">
          <a:xfrm rot="5400000">
            <a:off x="1098551" y="14351000"/>
            <a:ext cx="11985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6" name="Text Box 105"/>
          <p:cNvSpPr txBox="1">
            <a:spLocks noChangeArrowheads="1"/>
          </p:cNvSpPr>
          <p:nvPr/>
        </p:nvSpPr>
        <p:spPr bwMode="auto">
          <a:xfrm rot="5400000">
            <a:off x="1343025" y="12863513"/>
            <a:ext cx="11985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UTILITY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7" name="Text Box 106"/>
          <p:cNvSpPr txBox="1">
            <a:spLocks noChangeArrowheads="1"/>
          </p:cNvSpPr>
          <p:nvPr/>
        </p:nvSpPr>
        <p:spPr bwMode="auto">
          <a:xfrm rot="5400000">
            <a:off x="981869" y="11443494"/>
            <a:ext cx="1330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8" name="Text Box 107"/>
          <p:cNvSpPr txBox="1">
            <a:spLocks noChangeArrowheads="1"/>
          </p:cNvSpPr>
          <p:nvPr/>
        </p:nvSpPr>
        <p:spPr bwMode="auto">
          <a:xfrm rot="5400000">
            <a:off x="970757" y="10016331"/>
            <a:ext cx="1384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9" name="Text Box 108"/>
          <p:cNvSpPr txBox="1">
            <a:spLocks noChangeArrowheads="1"/>
          </p:cNvSpPr>
          <p:nvPr/>
        </p:nvSpPr>
        <p:spPr bwMode="auto">
          <a:xfrm rot="5400000">
            <a:off x="1405731" y="8501857"/>
            <a:ext cx="11985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0" name="Text Box 109"/>
          <p:cNvSpPr txBox="1">
            <a:spLocks noChangeArrowheads="1"/>
          </p:cNvSpPr>
          <p:nvPr/>
        </p:nvSpPr>
        <p:spPr bwMode="auto">
          <a:xfrm rot="5400000">
            <a:off x="1047750" y="7183438"/>
            <a:ext cx="11985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1" name="Text Box 110"/>
          <p:cNvSpPr txBox="1">
            <a:spLocks noChangeArrowheads="1"/>
          </p:cNvSpPr>
          <p:nvPr/>
        </p:nvSpPr>
        <p:spPr bwMode="auto">
          <a:xfrm rot="5400000">
            <a:off x="1481932" y="5790406"/>
            <a:ext cx="1200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COMMUNITY CHEST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3" name="Text Box 111"/>
          <p:cNvSpPr txBox="1">
            <a:spLocks noChangeArrowheads="1"/>
          </p:cNvSpPr>
          <p:nvPr/>
        </p:nvSpPr>
        <p:spPr bwMode="auto">
          <a:xfrm rot="5400000">
            <a:off x="1161257" y="4474369"/>
            <a:ext cx="119856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4" name="Text Box 112"/>
          <p:cNvSpPr txBox="1">
            <a:spLocks noChangeArrowheads="1"/>
          </p:cNvSpPr>
          <p:nvPr/>
        </p:nvSpPr>
        <p:spPr bwMode="auto">
          <a:xfrm rot="5400000">
            <a:off x="1006476" y="2921000"/>
            <a:ext cx="131921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5" name="Text Box 113"/>
          <p:cNvSpPr txBox="1">
            <a:spLocks noChangeArrowheads="1"/>
          </p:cNvSpPr>
          <p:nvPr/>
        </p:nvSpPr>
        <p:spPr bwMode="auto">
          <a:xfrm rot="10800000">
            <a:off x="2656682" y="264319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$220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6" name="Text Box 114"/>
          <p:cNvSpPr txBox="1">
            <a:spLocks noChangeArrowheads="1"/>
          </p:cNvSpPr>
          <p:nvPr/>
        </p:nvSpPr>
        <p:spPr bwMode="auto">
          <a:xfrm rot="10800000">
            <a:off x="5503069" y="286544"/>
            <a:ext cx="1093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7" name="Text Box 115"/>
          <p:cNvSpPr txBox="1">
            <a:spLocks noChangeArrowheads="1"/>
          </p:cNvSpPr>
          <p:nvPr/>
        </p:nvSpPr>
        <p:spPr bwMode="auto">
          <a:xfrm rot="10800000">
            <a:off x="6901657" y="294481"/>
            <a:ext cx="10937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8" name="Text Box 116"/>
          <p:cNvSpPr txBox="1">
            <a:spLocks noChangeArrowheads="1"/>
          </p:cNvSpPr>
          <p:nvPr/>
        </p:nvSpPr>
        <p:spPr bwMode="auto">
          <a:xfrm rot="10800000">
            <a:off x="8330407" y="308769"/>
            <a:ext cx="10937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9" name="Text Box 117"/>
          <p:cNvSpPr txBox="1">
            <a:spLocks noChangeArrowheads="1"/>
          </p:cNvSpPr>
          <p:nvPr/>
        </p:nvSpPr>
        <p:spPr bwMode="auto">
          <a:xfrm rot="10800000">
            <a:off x="9740107" y="264319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0" name="Text Box 118"/>
          <p:cNvSpPr txBox="1">
            <a:spLocks noChangeArrowheads="1"/>
          </p:cNvSpPr>
          <p:nvPr/>
        </p:nvSpPr>
        <p:spPr bwMode="auto">
          <a:xfrm rot="10800000">
            <a:off x="11160919" y="278606"/>
            <a:ext cx="10953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1" name="Text Box 119"/>
          <p:cNvSpPr txBox="1">
            <a:spLocks noChangeArrowheads="1"/>
          </p:cNvSpPr>
          <p:nvPr/>
        </p:nvSpPr>
        <p:spPr bwMode="auto">
          <a:xfrm rot="10800000">
            <a:off x="12576969" y="264319"/>
            <a:ext cx="1095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$150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2" name="Text Box 120"/>
          <p:cNvSpPr txBox="1">
            <a:spLocks noChangeArrowheads="1"/>
          </p:cNvSpPr>
          <p:nvPr/>
        </p:nvSpPr>
        <p:spPr bwMode="auto">
          <a:xfrm rot="10800000">
            <a:off x="14021594" y="284956"/>
            <a:ext cx="109378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3" name="Text Box 121"/>
          <p:cNvSpPr txBox="1">
            <a:spLocks noChangeArrowheads="1"/>
          </p:cNvSpPr>
          <p:nvPr/>
        </p:nvSpPr>
        <p:spPr bwMode="auto">
          <a:xfrm rot="10800000">
            <a:off x="13958094" y="1388269"/>
            <a:ext cx="11985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Text Box 122"/>
          <p:cNvSpPr txBox="1">
            <a:spLocks noChangeArrowheads="1"/>
          </p:cNvSpPr>
          <p:nvPr/>
        </p:nvSpPr>
        <p:spPr bwMode="auto">
          <a:xfrm rot="10800000">
            <a:off x="12521407" y="1996281"/>
            <a:ext cx="1200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UTILITY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5" name="Text Box 123"/>
          <p:cNvSpPr txBox="1">
            <a:spLocks noChangeArrowheads="1"/>
          </p:cNvSpPr>
          <p:nvPr/>
        </p:nvSpPr>
        <p:spPr bwMode="auto">
          <a:xfrm rot="10800000">
            <a:off x="9694069" y="1393031"/>
            <a:ext cx="1200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6" name="Text Box 124"/>
          <p:cNvSpPr txBox="1">
            <a:spLocks noChangeArrowheads="1"/>
          </p:cNvSpPr>
          <p:nvPr/>
        </p:nvSpPr>
        <p:spPr bwMode="auto">
          <a:xfrm rot="10800000">
            <a:off x="8263732" y="1724819"/>
            <a:ext cx="1198562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7" name="Text Box 125"/>
          <p:cNvSpPr txBox="1">
            <a:spLocks noChangeArrowheads="1"/>
          </p:cNvSpPr>
          <p:nvPr/>
        </p:nvSpPr>
        <p:spPr bwMode="auto">
          <a:xfrm rot="10800000">
            <a:off x="6804819" y="1400969"/>
            <a:ext cx="13001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Text Box 126"/>
          <p:cNvSpPr txBox="1">
            <a:spLocks noChangeArrowheads="1"/>
          </p:cNvSpPr>
          <p:nvPr/>
        </p:nvSpPr>
        <p:spPr bwMode="auto">
          <a:xfrm rot="10800000">
            <a:off x="5418932" y="1410494"/>
            <a:ext cx="12001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Text Box 127"/>
          <p:cNvSpPr txBox="1">
            <a:spLocks noChangeArrowheads="1"/>
          </p:cNvSpPr>
          <p:nvPr/>
        </p:nvSpPr>
        <p:spPr bwMode="auto">
          <a:xfrm rot="10800000">
            <a:off x="2610644" y="1396206"/>
            <a:ext cx="11985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Text Box 128"/>
          <p:cNvSpPr txBox="1">
            <a:spLocks noChangeArrowheads="1"/>
          </p:cNvSpPr>
          <p:nvPr/>
        </p:nvSpPr>
        <p:spPr bwMode="auto">
          <a:xfrm rot="10800000">
            <a:off x="4006057" y="2047081"/>
            <a:ext cx="121443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1" name="Text Box 129"/>
          <p:cNvSpPr txBox="1">
            <a:spLocks noChangeArrowheads="1"/>
          </p:cNvSpPr>
          <p:nvPr/>
        </p:nvSpPr>
        <p:spPr bwMode="auto">
          <a:xfrm rot="13500000">
            <a:off x="16396494" y="658019"/>
            <a:ext cx="1200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JAIL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2" name="Text Box 130"/>
          <p:cNvSpPr txBox="1">
            <a:spLocks noChangeArrowheads="1"/>
          </p:cNvSpPr>
          <p:nvPr/>
        </p:nvSpPr>
        <p:spPr bwMode="auto">
          <a:xfrm rot="13500000">
            <a:off x="15289213" y="1905000"/>
            <a:ext cx="8715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 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Text Box 131"/>
          <p:cNvSpPr txBox="1">
            <a:spLocks noChangeArrowheads="1"/>
          </p:cNvSpPr>
          <p:nvPr/>
        </p:nvSpPr>
        <p:spPr bwMode="auto">
          <a:xfrm rot="16200000">
            <a:off x="16817976" y="14389100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$400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Text Box 132"/>
          <p:cNvSpPr txBox="1">
            <a:spLocks noChangeArrowheads="1"/>
          </p:cNvSpPr>
          <p:nvPr/>
        </p:nvSpPr>
        <p:spPr bwMode="auto">
          <a:xfrm rot="16200000">
            <a:off x="16817976" y="12998450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 $100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5" name="Text Box 133"/>
          <p:cNvSpPr txBox="1">
            <a:spLocks noChangeArrowheads="1"/>
          </p:cNvSpPr>
          <p:nvPr/>
        </p:nvSpPr>
        <p:spPr bwMode="auto">
          <a:xfrm rot="16200000">
            <a:off x="16827501" y="11566525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$350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Text Box 134"/>
          <p:cNvSpPr txBox="1">
            <a:spLocks noChangeArrowheads="1"/>
          </p:cNvSpPr>
          <p:nvPr/>
        </p:nvSpPr>
        <p:spPr bwMode="auto">
          <a:xfrm rot="16200000">
            <a:off x="16828294" y="8719344"/>
            <a:ext cx="1093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$200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Text Box 135"/>
          <p:cNvSpPr txBox="1">
            <a:spLocks noChangeArrowheads="1"/>
          </p:cNvSpPr>
          <p:nvPr/>
        </p:nvSpPr>
        <p:spPr bwMode="auto">
          <a:xfrm rot="16200000">
            <a:off x="16817976" y="7296150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$320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8" name="Text Box 136"/>
          <p:cNvSpPr txBox="1">
            <a:spLocks noChangeArrowheads="1"/>
          </p:cNvSpPr>
          <p:nvPr/>
        </p:nvSpPr>
        <p:spPr bwMode="auto">
          <a:xfrm rot="16200000">
            <a:off x="16817976" y="4454525"/>
            <a:ext cx="10937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$300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9" name="Text Box 137"/>
          <p:cNvSpPr txBox="1">
            <a:spLocks noChangeArrowheads="1"/>
          </p:cNvSpPr>
          <p:nvPr/>
        </p:nvSpPr>
        <p:spPr bwMode="auto">
          <a:xfrm rot="16200000">
            <a:off x="15176500" y="12836525"/>
            <a:ext cx="1093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BANK 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Text Box 138"/>
          <p:cNvSpPr txBox="1">
            <a:spLocks noChangeArrowheads="1"/>
          </p:cNvSpPr>
          <p:nvPr/>
        </p:nvSpPr>
        <p:spPr bwMode="auto">
          <a:xfrm rot="16200000">
            <a:off x="15472569" y="11426031"/>
            <a:ext cx="1263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1" name="Text Box 139"/>
          <p:cNvSpPr txBox="1">
            <a:spLocks noChangeArrowheads="1"/>
          </p:cNvSpPr>
          <p:nvPr/>
        </p:nvSpPr>
        <p:spPr bwMode="auto">
          <a:xfrm rot="16200000">
            <a:off x="15011400" y="10145713"/>
            <a:ext cx="12414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2" name="Text Box 140"/>
          <p:cNvSpPr txBox="1">
            <a:spLocks noChangeArrowheads="1"/>
          </p:cNvSpPr>
          <p:nvPr/>
        </p:nvSpPr>
        <p:spPr bwMode="auto">
          <a:xfrm rot="16200000">
            <a:off x="15543213" y="7170738"/>
            <a:ext cx="1093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3" name="Text Box 141"/>
          <p:cNvSpPr txBox="1">
            <a:spLocks noChangeArrowheads="1"/>
          </p:cNvSpPr>
          <p:nvPr/>
        </p:nvSpPr>
        <p:spPr bwMode="auto">
          <a:xfrm rot="16200000">
            <a:off x="15128082" y="5757069"/>
            <a:ext cx="109378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COMMUNITY CHEST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Text Box 142"/>
          <p:cNvSpPr txBox="1">
            <a:spLocks noChangeArrowheads="1"/>
          </p:cNvSpPr>
          <p:nvPr/>
        </p:nvSpPr>
        <p:spPr bwMode="auto">
          <a:xfrm rot="16200000">
            <a:off x="15455107" y="4372769"/>
            <a:ext cx="1244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5" name="Text Box 143"/>
          <p:cNvSpPr txBox="1">
            <a:spLocks noChangeArrowheads="1"/>
          </p:cNvSpPr>
          <p:nvPr/>
        </p:nvSpPr>
        <p:spPr bwMode="auto">
          <a:xfrm rot="16200000">
            <a:off x="15544801" y="2776537"/>
            <a:ext cx="12827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Text Box 144"/>
          <p:cNvSpPr txBox="1">
            <a:spLocks noChangeArrowheads="1"/>
          </p:cNvSpPr>
          <p:nvPr/>
        </p:nvSpPr>
        <p:spPr bwMode="auto">
          <a:xfrm rot="16200000">
            <a:off x="15166975" y="8515350"/>
            <a:ext cx="10937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AutoShape 145"/>
          <p:cNvSpPr>
            <a:spLocks noChangeArrowheads="1"/>
          </p:cNvSpPr>
          <p:nvPr/>
        </p:nvSpPr>
        <p:spPr bwMode="auto">
          <a:xfrm flipH="1">
            <a:off x="15669419" y="17152144"/>
            <a:ext cx="1528763" cy="201612"/>
          </a:xfrm>
          <a:prstGeom prst="notchedRightArrow">
            <a:avLst>
              <a:gd name="adj1" fmla="val 50000"/>
              <a:gd name="adj2" fmla="val 189567"/>
            </a:avLst>
          </a:prstGeom>
          <a:solidFill>
            <a:srgbClr val="FE0000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154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Myers</dc:creator>
  <cp:lastModifiedBy>Jessica Myers</cp:lastModifiedBy>
  <cp:revision>2</cp:revision>
  <dcterms:created xsi:type="dcterms:W3CDTF">2020-01-15T23:28:21Z</dcterms:created>
  <dcterms:modified xsi:type="dcterms:W3CDTF">2020-01-15T23:32:31Z</dcterms:modified>
</cp:coreProperties>
</file>