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1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6404-CDA7-483F-9D2D-CB8D824C0401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8222-5126-4B82-B51C-A8BA8F65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886200" y="200416"/>
            <a:ext cx="3657600" cy="1876425"/>
            <a:chOff x="105613200" y="106787023"/>
            <a:chExt cx="3657600" cy="187650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028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28600" y="200416"/>
            <a:ext cx="3657600" cy="1876425"/>
            <a:chOff x="105613200" y="106787023"/>
            <a:chExt cx="3657600" cy="1876508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037" name="Picture 13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886200" y="2076841"/>
            <a:ext cx="3657600" cy="1876425"/>
            <a:chOff x="105613200" y="106787023"/>
            <a:chExt cx="3657600" cy="1876508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046" name="Picture 2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228600" y="2076841"/>
            <a:ext cx="3657600" cy="1876425"/>
            <a:chOff x="105613200" y="106787023"/>
            <a:chExt cx="3657600" cy="1876508"/>
          </a:xfrm>
        </p:grpSpPr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055" name="Picture 31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Oval 32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3886200" y="3953266"/>
            <a:ext cx="3657600" cy="1876425"/>
            <a:chOff x="105613200" y="106787023"/>
            <a:chExt cx="3657600" cy="1876508"/>
          </a:xfrm>
        </p:grpSpPr>
        <p:grpSp>
          <p:nvGrpSpPr>
            <p:cNvPr id="37" name="Group 39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064" name="Picture 40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Oval 41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47"/>
          <p:cNvGrpSpPr>
            <a:grpSpLocks/>
          </p:cNvGrpSpPr>
          <p:nvPr/>
        </p:nvGrpSpPr>
        <p:grpSpPr bwMode="auto">
          <a:xfrm>
            <a:off x="228600" y="3953266"/>
            <a:ext cx="3657600" cy="1876425"/>
            <a:chOff x="105613200" y="106787023"/>
            <a:chExt cx="3657600" cy="1876508"/>
          </a:xfrm>
        </p:grpSpPr>
        <p:grpSp>
          <p:nvGrpSpPr>
            <p:cNvPr id="45" name="Group 48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073" name="Picture 49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52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53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Text Box 54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 Box 55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3886200" y="5829691"/>
            <a:ext cx="3657600" cy="1876425"/>
            <a:chOff x="105613200" y="106787023"/>
            <a:chExt cx="3657600" cy="1876508"/>
          </a:xfrm>
        </p:grpSpPr>
        <p:grpSp>
          <p:nvGrpSpPr>
            <p:cNvPr id="53" name="Group 57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082" name="Picture 58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Oval 59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Text Box 64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Group 65"/>
          <p:cNvGrpSpPr>
            <a:grpSpLocks/>
          </p:cNvGrpSpPr>
          <p:nvPr/>
        </p:nvGrpSpPr>
        <p:grpSpPr bwMode="auto">
          <a:xfrm>
            <a:off x="228600" y="5829691"/>
            <a:ext cx="3657600" cy="1876425"/>
            <a:chOff x="105613200" y="106787023"/>
            <a:chExt cx="3657600" cy="1876508"/>
          </a:xfrm>
        </p:grpSpPr>
        <p:grpSp>
          <p:nvGrpSpPr>
            <p:cNvPr id="61" name="Group 66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091" name="Picture 67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7" name="Oval 68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Text Box 69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4" name="Text Box 71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5" name="Text Box 72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6" name="Text Box 73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29" name="Group 74"/>
          <p:cNvGrpSpPr>
            <a:grpSpLocks/>
          </p:cNvGrpSpPr>
          <p:nvPr/>
        </p:nvGrpSpPr>
        <p:grpSpPr bwMode="auto">
          <a:xfrm>
            <a:off x="3886200" y="7706116"/>
            <a:ext cx="3657600" cy="1876425"/>
            <a:chOff x="105613200" y="106787023"/>
            <a:chExt cx="3657600" cy="1876508"/>
          </a:xfrm>
        </p:grpSpPr>
        <p:grpSp>
          <p:nvGrpSpPr>
            <p:cNvPr id="1030" name="Group 75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100" name="Picture 7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6" name="Oval 77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1" name="Text Box 78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2" name="Text Box 79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3" name="Text Box 80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4" name="Text Box 81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" name="Text Box 82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38" name="Group 83"/>
          <p:cNvGrpSpPr>
            <a:grpSpLocks/>
          </p:cNvGrpSpPr>
          <p:nvPr/>
        </p:nvGrpSpPr>
        <p:grpSpPr bwMode="auto">
          <a:xfrm>
            <a:off x="228600" y="7706116"/>
            <a:ext cx="3657600" cy="1876425"/>
            <a:chOff x="105613200" y="106787023"/>
            <a:chExt cx="3657600" cy="1876508"/>
          </a:xfrm>
        </p:grpSpPr>
        <p:grpSp>
          <p:nvGrpSpPr>
            <p:cNvPr id="1039" name="Group 84"/>
            <p:cNvGrpSpPr>
              <a:grpSpLocks/>
            </p:cNvGrpSpPr>
            <p:nvPr/>
          </p:nvGrpSpPr>
          <p:grpSpPr bwMode="auto">
            <a:xfrm>
              <a:off x="105613200" y="106787023"/>
              <a:ext cx="3657600" cy="1876508"/>
              <a:chOff x="105613200" y="106787023"/>
              <a:chExt cx="3657600" cy="1876508"/>
            </a:xfrm>
          </p:grpSpPr>
          <p:pic>
            <p:nvPicPr>
              <p:cNvPr id="1109" name="Picture 85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5" name="Oval 86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0" name="Text Box 87"/>
            <p:cNvSpPr txBox="1">
              <a:spLocks noChangeArrowheads="1"/>
            </p:cNvSpPr>
            <p:nvPr/>
          </p:nvSpPr>
          <p:spPr bwMode="auto">
            <a:xfrm>
              <a:off x="106608859" y="106853959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1" name="Text Box 88"/>
            <p:cNvSpPr txBox="1">
              <a:spLocks noChangeArrowheads="1"/>
            </p:cNvSpPr>
            <p:nvPr/>
          </p:nvSpPr>
          <p:spPr bwMode="auto">
            <a:xfrm>
              <a:off x="108543436" y="107864564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2" name="Text Box 89"/>
            <p:cNvSpPr txBox="1">
              <a:spLocks noChangeArrowheads="1"/>
            </p:cNvSpPr>
            <p:nvPr/>
          </p:nvSpPr>
          <p:spPr bwMode="auto">
            <a:xfrm>
              <a:off x="106114994" y="107242192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3" name="Text Box 90"/>
            <p:cNvSpPr txBox="1">
              <a:spLocks noChangeArrowheads="1"/>
            </p:cNvSpPr>
            <p:nvPr/>
          </p:nvSpPr>
          <p:spPr bwMode="auto">
            <a:xfrm>
              <a:off x="106091182" y="10794076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4" name="Text Box 91"/>
            <p:cNvSpPr txBox="1">
              <a:spLocks noChangeArrowheads="1"/>
            </p:cNvSpPr>
            <p:nvPr/>
          </p:nvSpPr>
          <p:spPr bwMode="auto">
            <a:xfrm>
              <a:off x="108468318" y="10724911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04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28600" y="175364"/>
            <a:ext cx="3657600" cy="1876425"/>
            <a:chOff x="109580146" y="106763910"/>
            <a:chExt cx="3657600" cy="1876508"/>
          </a:xfrm>
        </p:grpSpPr>
        <p:grpSp>
          <p:nvGrpSpPr>
            <p:cNvPr id="2060" name="Group 4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067" name="Picture 5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" name="Oval 6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61" name="Text Box 7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3" name="Text Box 8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4" name="Text Box 9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5" name="Text Box 10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6" name="Text Box 11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886200" y="175364"/>
            <a:ext cx="3657600" cy="1876425"/>
            <a:chOff x="109580146" y="106763910"/>
            <a:chExt cx="3657600" cy="1876508"/>
          </a:xfrm>
        </p:grpSpPr>
        <p:grpSp>
          <p:nvGrpSpPr>
            <p:cNvPr id="2053" name="Group 13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062" name="Picture 1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9" name="Oval 15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4" name="Text Box 16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5" name="Text Box 17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6" name="Text Box 18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7" name="Text Box 19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8" name="Text Box 20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28600" y="2051789"/>
            <a:ext cx="3657600" cy="1876425"/>
            <a:chOff x="109580146" y="106763910"/>
            <a:chExt cx="3657600" cy="1876508"/>
          </a:xfrm>
        </p:grpSpPr>
        <p:grpSp>
          <p:nvGrpSpPr>
            <p:cNvPr id="62" name="Group 22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071" name="Picture 23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2" name="Oval 24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8" name="Text Box 26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9" name="Text Box 27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0" name="Text Box 28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1" name="Text Box 29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886200" y="2051789"/>
            <a:ext cx="3657600" cy="1876425"/>
            <a:chOff x="109580146" y="106763910"/>
            <a:chExt cx="3657600" cy="1876508"/>
          </a:xfrm>
        </p:grpSpPr>
        <p:grpSp>
          <p:nvGrpSpPr>
            <p:cNvPr id="55" name="Group 31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080" name="Picture 3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Oval 33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6" name="Text Box 34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Text Box 36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Text Box 38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28600" y="3928214"/>
            <a:ext cx="3657600" cy="1876425"/>
            <a:chOff x="109580146" y="106763910"/>
            <a:chExt cx="3657600" cy="1876508"/>
          </a:xfrm>
        </p:grpSpPr>
        <p:grpSp>
          <p:nvGrpSpPr>
            <p:cNvPr id="48" name="Group 40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089" name="Picture 41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 Box 44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Text Box 45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3886200" y="3928214"/>
            <a:ext cx="3657600" cy="1876425"/>
            <a:chOff x="109580146" y="106763910"/>
            <a:chExt cx="3657600" cy="1876508"/>
          </a:xfrm>
        </p:grpSpPr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098" name="Picture 50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Oval 51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55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28600" y="5804639"/>
            <a:ext cx="3657600" cy="1876425"/>
            <a:chOff x="109580146" y="106763910"/>
            <a:chExt cx="3657600" cy="1876508"/>
          </a:xfrm>
        </p:grpSpPr>
        <p:grpSp>
          <p:nvGrpSpPr>
            <p:cNvPr id="34" name="Group 58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107" name="Picture 59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Oval 60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62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64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65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3886200" y="5804639"/>
            <a:ext cx="3657600" cy="1876425"/>
            <a:chOff x="109580146" y="106763910"/>
            <a:chExt cx="3657600" cy="1876508"/>
          </a:xfrm>
        </p:grpSpPr>
        <p:grpSp>
          <p:nvGrpSpPr>
            <p:cNvPr id="27" name="Group 67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116" name="Picture 68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Oval 69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71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72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73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74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228600" y="7681064"/>
            <a:ext cx="3657600" cy="1876425"/>
            <a:chOff x="109580146" y="106763910"/>
            <a:chExt cx="3657600" cy="1876508"/>
          </a:xfrm>
        </p:grpSpPr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125" name="Picture 77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Oval 78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 Box 79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80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81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82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83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3886200" y="7681064"/>
            <a:ext cx="3657600" cy="1876425"/>
            <a:chOff x="109580146" y="106763910"/>
            <a:chExt cx="3657600" cy="1876508"/>
          </a:xfrm>
        </p:grpSpPr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109580146" y="106763910"/>
              <a:ext cx="3657600" cy="1876508"/>
              <a:chOff x="105613200" y="106787023"/>
              <a:chExt cx="3657600" cy="1876508"/>
            </a:xfrm>
          </p:grpSpPr>
          <p:pic>
            <p:nvPicPr>
              <p:cNvPr id="2134" name="Picture 8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Oval 87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Text Box 88"/>
            <p:cNvSpPr txBox="1">
              <a:spLocks noChangeArrowheads="1"/>
            </p:cNvSpPr>
            <p:nvPr/>
          </p:nvSpPr>
          <p:spPr bwMode="auto">
            <a:xfrm>
              <a:off x="110557403" y="10689552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89"/>
            <p:cNvSpPr txBox="1">
              <a:spLocks noChangeArrowheads="1"/>
            </p:cNvSpPr>
            <p:nvPr/>
          </p:nvSpPr>
          <p:spPr bwMode="auto">
            <a:xfrm>
              <a:off x="112510382" y="107841451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90"/>
            <p:cNvSpPr txBox="1">
              <a:spLocks noChangeArrowheads="1"/>
            </p:cNvSpPr>
            <p:nvPr/>
          </p:nvSpPr>
          <p:spPr bwMode="auto">
            <a:xfrm>
              <a:off x="110081940" y="107219079"/>
              <a:ext cx="235527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91"/>
            <p:cNvSpPr txBox="1">
              <a:spLocks noChangeArrowheads="1"/>
            </p:cNvSpPr>
            <p:nvPr/>
          </p:nvSpPr>
          <p:spPr bwMode="auto">
            <a:xfrm>
              <a:off x="110058128" y="107917650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112435264" y="10722600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90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55575"/>
            <a:ext cx="3657600" cy="1876425"/>
            <a:chOff x="110756700" y="109244473"/>
            <a:chExt cx="3657600" cy="187650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076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886200" y="155575"/>
            <a:ext cx="3657600" cy="1876425"/>
            <a:chOff x="110756700" y="109244473"/>
            <a:chExt cx="3657600" cy="1876508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085" name="Picture 13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28600" y="2016125"/>
            <a:ext cx="3657600" cy="1876425"/>
            <a:chOff x="110756700" y="109244473"/>
            <a:chExt cx="3657600" cy="1876508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094" name="Picture 2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3886200" y="2016125"/>
            <a:ext cx="3657600" cy="1876425"/>
            <a:chOff x="110756700" y="109244473"/>
            <a:chExt cx="3657600" cy="1876508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103" name="Picture 31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228600" y="3892550"/>
            <a:ext cx="3657600" cy="1876425"/>
            <a:chOff x="110756700" y="109244473"/>
            <a:chExt cx="3657600" cy="1876508"/>
          </a:xfrm>
        </p:grpSpPr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112" name="Picture 40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3886200" y="3892550"/>
            <a:ext cx="3657600" cy="1876425"/>
            <a:chOff x="110756700" y="109244473"/>
            <a:chExt cx="3657600" cy="1876508"/>
          </a:xfrm>
        </p:grpSpPr>
        <p:grpSp>
          <p:nvGrpSpPr>
            <p:cNvPr id="43" name="Group 48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121" name="Picture 49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Oval 50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56"/>
          <p:cNvGrpSpPr>
            <a:grpSpLocks/>
          </p:cNvGrpSpPr>
          <p:nvPr/>
        </p:nvGrpSpPr>
        <p:grpSpPr bwMode="auto">
          <a:xfrm>
            <a:off x="228600" y="5768975"/>
            <a:ext cx="3657600" cy="1876425"/>
            <a:chOff x="110756700" y="109244473"/>
            <a:chExt cx="3657600" cy="1876508"/>
          </a:xfrm>
        </p:grpSpPr>
        <p:grpSp>
          <p:nvGrpSpPr>
            <p:cNvPr id="51" name="Group 57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130" name="Picture 58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Text Box 60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63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3886200" y="5768975"/>
            <a:ext cx="3657600" cy="1876425"/>
            <a:chOff x="110756700" y="109244473"/>
            <a:chExt cx="3657600" cy="1876508"/>
          </a:xfrm>
        </p:grpSpPr>
        <p:grpSp>
          <p:nvGrpSpPr>
            <p:cNvPr id="59" name="Group 66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139" name="Picture 67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3" name="Oval 68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Text Box 69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Text Box 72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2" name="Text Box 73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074" name="Group 74"/>
          <p:cNvGrpSpPr>
            <a:grpSpLocks/>
          </p:cNvGrpSpPr>
          <p:nvPr/>
        </p:nvGrpSpPr>
        <p:grpSpPr bwMode="auto">
          <a:xfrm>
            <a:off x="228600" y="7645400"/>
            <a:ext cx="3657600" cy="1876425"/>
            <a:chOff x="110756700" y="109244473"/>
            <a:chExt cx="3657600" cy="1876508"/>
          </a:xfrm>
        </p:grpSpPr>
        <p:grpSp>
          <p:nvGrpSpPr>
            <p:cNvPr id="3075" name="Group 75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148" name="Picture 7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2" name="Oval 77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77" name="Text Box 78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8" name="Text Box 79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9" name="Text Box 80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0" name="Text Box 81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1" name="Text Box 82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083" name="Group 83"/>
          <p:cNvGrpSpPr>
            <a:grpSpLocks/>
          </p:cNvGrpSpPr>
          <p:nvPr/>
        </p:nvGrpSpPr>
        <p:grpSpPr bwMode="auto">
          <a:xfrm>
            <a:off x="3886200" y="7645400"/>
            <a:ext cx="3657600" cy="1876425"/>
            <a:chOff x="110756700" y="109244473"/>
            <a:chExt cx="3657600" cy="1876508"/>
          </a:xfrm>
        </p:grpSpPr>
        <p:grpSp>
          <p:nvGrpSpPr>
            <p:cNvPr id="3084" name="Group 84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3157" name="Picture 85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91" name="Oval 86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86" name="Text Box 87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7" name="Text Box 88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8" name="Text Box 89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9" name="Text Box 90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0" name="Text Box 91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16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55575"/>
            <a:ext cx="3657600" cy="1876425"/>
            <a:chOff x="110756700" y="109244473"/>
            <a:chExt cx="3657600" cy="187650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00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886200" y="155575"/>
            <a:ext cx="3657600" cy="1876425"/>
            <a:chOff x="110756700" y="109244473"/>
            <a:chExt cx="3657600" cy="1876508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09" name="Picture 13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28600" y="2016125"/>
            <a:ext cx="3657600" cy="1876425"/>
            <a:chOff x="110756700" y="109244473"/>
            <a:chExt cx="3657600" cy="1876508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18" name="Picture 2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3886200" y="2016125"/>
            <a:ext cx="3657600" cy="1876425"/>
            <a:chOff x="110756700" y="109244473"/>
            <a:chExt cx="3657600" cy="1876508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27" name="Picture 31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228600" y="3892550"/>
            <a:ext cx="3657600" cy="1876425"/>
            <a:chOff x="110756700" y="109244473"/>
            <a:chExt cx="3657600" cy="1876508"/>
          </a:xfrm>
        </p:grpSpPr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36" name="Picture 40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3886200" y="3892550"/>
            <a:ext cx="3657600" cy="1876425"/>
            <a:chOff x="110756700" y="109244473"/>
            <a:chExt cx="3657600" cy="1876508"/>
          </a:xfrm>
        </p:grpSpPr>
        <p:grpSp>
          <p:nvGrpSpPr>
            <p:cNvPr id="43" name="Group 48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45" name="Picture 49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Oval 50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56"/>
          <p:cNvGrpSpPr>
            <a:grpSpLocks/>
          </p:cNvGrpSpPr>
          <p:nvPr/>
        </p:nvGrpSpPr>
        <p:grpSpPr bwMode="auto">
          <a:xfrm>
            <a:off x="228600" y="5768975"/>
            <a:ext cx="3657600" cy="1876425"/>
            <a:chOff x="110756700" y="109244473"/>
            <a:chExt cx="3657600" cy="1876508"/>
          </a:xfrm>
        </p:grpSpPr>
        <p:grpSp>
          <p:nvGrpSpPr>
            <p:cNvPr id="51" name="Group 57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54" name="Picture 58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Text Box 60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63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3886200" y="5768975"/>
            <a:ext cx="3657600" cy="1876425"/>
            <a:chOff x="110756700" y="109244473"/>
            <a:chExt cx="3657600" cy="1876508"/>
          </a:xfrm>
        </p:grpSpPr>
        <p:grpSp>
          <p:nvGrpSpPr>
            <p:cNvPr id="59" name="Group 66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63" name="Picture 67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7" name="Oval 68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Text Box 69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Text Box 72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6" name="Text Box 73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098" name="Group 74"/>
          <p:cNvGrpSpPr>
            <a:grpSpLocks/>
          </p:cNvGrpSpPr>
          <p:nvPr/>
        </p:nvGrpSpPr>
        <p:grpSpPr bwMode="auto">
          <a:xfrm>
            <a:off x="228600" y="7645400"/>
            <a:ext cx="3657600" cy="1876425"/>
            <a:chOff x="110756700" y="109244473"/>
            <a:chExt cx="3657600" cy="1876508"/>
          </a:xfrm>
        </p:grpSpPr>
        <p:grpSp>
          <p:nvGrpSpPr>
            <p:cNvPr id="4099" name="Group 75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72" name="Picture 7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" name="Oval 77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01" name="Text Box 78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2" name="Text Box 79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Text Box 80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4" name="Text Box 81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Text Box 82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107" name="Group 83"/>
          <p:cNvGrpSpPr>
            <a:grpSpLocks/>
          </p:cNvGrpSpPr>
          <p:nvPr/>
        </p:nvGrpSpPr>
        <p:grpSpPr bwMode="auto">
          <a:xfrm>
            <a:off x="3886200" y="7645400"/>
            <a:ext cx="3657600" cy="1876425"/>
            <a:chOff x="110756700" y="109244473"/>
            <a:chExt cx="3657600" cy="1876508"/>
          </a:xfrm>
        </p:grpSpPr>
        <p:grpSp>
          <p:nvGrpSpPr>
            <p:cNvPr id="4108" name="Group 84"/>
            <p:cNvGrpSpPr>
              <a:grpSpLocks/>
            </p:cNvGrpSpPr>
            <p:nvPr/>
          </p:nvGrpSpPr>
          <p:grpSpPr bwMode="auto">
            <a:xfrm>
              <a:off x="110756700" y="109244473"/>
              <a:ext cx="3657600" cy="1876508"/>
              <a:chOff x="105613200" y="106787023"/>
              <a:chExt cx="3657600" cy="1876508"/>
            </a:xfrm>
          </p:grpSpPr>
          <p:pic>
            <p:nvPicPr>
              <p:cNvPr id="4181" name="Picture 85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5" name="Oval 86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10" name="Text Box 87"/>
            <p:cNvSpPr txBox="1">
              <a:spLocks noChangeArrowheads="1"/>
            </p:cNvSpPr>
            <p:nvPr/>
          </p:nvSpPr>
          <p:spPr bwMode="auto">
            <a:xfrm>
              <a:off x="111749129" y="109378835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1" name="Text Box 88"/>
            <p:cNvSpPr txBox="1">
              <a:spLocks noChangeArrowheads="1"/>
            </p:cNvSpPr>
            <p:nvPr/>
          </p:nvSpPr>
          <p:spPr bwMode="auto">
            <a:xfrm>
              <a:off x="113673081" y="110322014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2" name="Text Box 89"/>
            <p:cNvSpPr txBox="1">
              <a:spLocks noChangeArrowheads="1"/>
            </p:cNvSpPr>
            <p:nvPr/>
          </p:nvSpPr>
          <p:spPr bwMode="auto">
            <a:xfrm>
              <a:off x="111234682" y="109699642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3" name="Text Box 90"/>
            <p:cNvSpPr txBox="1">
              <a:spLocks noChangeArrowheads="1"/>
            </p:cNvSpPr>
            <p:nvPr/>
          </p:nvSpPr>
          <p:spPr bwMode="auto">
            <a:xfrm>
              <a:off x="111234682" y="110398213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4" name="Text Box 91"/>
            <p:cNvSpPr txBox="1">
              <a:spLocks noChangeArrowheads="1"/>
            </p:cNvSpPr>
            <p:nvPr/>
          </p:nvSpPr>
          <p:spPr bwMode="auto">
            <a:xfrm>
              <a:off x="113611818" y="10970656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73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52400"/>
            <a:ext cx="3657600" cy="1876425"/>
            <a:chOff x="107296409" y="111294659"/>
            <a:chExt cx="3657600" cy="187650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24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886200" y="152400"/>
            <a:ext cx="3657600" cy="1876425"/>
            <a:chOff x="107296409" y="111294659"/>
            <a:chExt cx="3657600" cy="1876508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33" name="Picture 13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28600" y="2028825"/>
            <a:ext cx="3657600" cy="1876425"/>
            <a:chOff x="107296409" y="111294659"/>
            <a:chExt cx="3657600" cy="1876508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42" name="Picture 2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3886200" y="2028825"/>
            <a:ext cx="3657600" cy="1876425"/>
            <a:chOff x="107296409" y="111294659"/>
            <a:chExt cx="3657600" cy="1876508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51" name="Picture 31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228600" y="3905250"/>
            <a:ext cx="3657600" cy="1876425"/>
            <a:chOff x="107296409" y="111294659"/>
            <a:chExt cx="3657600" cy="1876508"/>
          </a:xfrm>
        </p:grpSpPr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60" name="Picture 40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3886200" y="3905250"/>
            <a:ext cx="3657600" cy="1876425"/>
            <a:chOff x="107296409" y="111294659"/>
            <a:chExt cx="3657600" cy="1876508"/>
          </a:xfrm>
        </p:grpSpPr>
        <p:grpSp>
          <p:nvGrpSpPr>
            <p:cNvPr id="43" name="Group 48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69" name="Picture 49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Oval 50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56"/>
          <p:cNvGrpSpPr>
            <a:grpSpLocks/>
          </p:cNvGrpSpPr>
          <p:nvPr/>
        </p:nvGrpSpPr>
        <p:grpSpPr bwMode="auto">
          <a:xfrm>
            <a:off x="228600" y="5781675"/>
            <a:ext cx="3657600" cy="1876425"/>
            <a:chOff x="107296409" y="111294659"/>
            <a:chExt cx="3657600" cy="1876508"/>
          </a:xfrm>
        </p:grpSpPr>
        <p:grpSp>
          <p:nvGrpSpPr>
            <p:cNvPr id="51" name="Group 57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78" name="Picture 58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Text Box 60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63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3886200" y="5781675"/>
            <a:ext cx="3657600" cy="1876425"/>
            <a:chOff x="107296409" y="111294659"/>
            <a:chExt cx="3657600" cy="1876508"/>
          </a:xfrm>
        </p:grpSpPr>
        <p:grpSp>
          <p:nvGrpSpPr>
            <p:cNvPr id="59" name="Group 66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87" name="Picture 67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1" name="Oval 68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Text Box 69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Text Box 72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0" name="Text Box 73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22" name="Group 74"/>
          <p:cNvGrpSpPr>
            <a:grpSpLocks/>
          </p:cNvGrpSpPr>
          <p:nvPr/>
        </p:nvGrpSpPr>
        <p:grpSpPr bwMode="auto">
          <a:xfrm>
            <a:off x="228600" y="7658100"/>
            <a:ext cx="3657600" cy="1876425"/>
            <a:chOff x="107296409" y="111294659"/>
            <a:chExt cx="3657600" cy="1876508"/>
          </a:xfrm>
        </p:grpSpPr>
        <p:grpSp>
          <p:nvGrpSpPr>
            <p:cNvPr id="5123" name="Group 75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196" name="Picture 7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30" name="Oval 77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25" name="Text Box 78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6" name="Text Box 79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7" name="Text Box 80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8" name="Text Box 81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9" name="Text Box 82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31" name="Group 83"/>
          <p:cNvGrpSpPr>
            <a:grpSpLocks/>
          </p:cNvGrpSpPr>
          <p:nvPr/>
        </p:nvGrpSpPr>
        <p:grpSpPr bwMode="auto">
          <a:xfrm>
            <a:off x="3886200" y="7658100"/>
            <a:ext cx="3657600" cy="1876425"/>
            <a:chOff x="107296409" y="111294659"/>
            <a:chExt cx="3657600" cy="1876508"/>
          </a:xfrm>
        </p:grpSpPr>
        <p:grpSp>
          <p:nvGrpSpPr>
            <p:cNvPr id="5132" name="Group 84"/>
            <p:cNvGrpSpPr>
              <a:grpSpLocks/>
            </p:cNvGrpSpPr>
            <p:nvPr/>
          </p:nvGrpSpPr>
          <p:grpSpPr bwMode="auto">
            <a:xfrm>
              <a:off x="107296409" y="111294659"/>
              <a:ext cx="3657600" cy="1876508"/>
              <a:chOff x="105613200" y="106787023"/>
              <a:chExt cx="3657600" cy="1876508"/>
            </a:xfrm>
          </p:grpSpPr>
          <p:pic>
            <p:nvPicPr>
              <p:cNvPr id="5205" name="Picture 85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39" name="Oval 86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34" name="Text Box 87"/>
            <p:cNvSpPr txBox="1">
              <a:spLocks noChangeArrowheads="1"/>
            </p:cNvSpPr>
            <p:nvPr/>
          </p:nvSpPr>
          <p:spPr bwMode="auto">
            <a:xfrm>
              <a:off x="108315331" y="111392574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5" name="Text Box 88"/>
            <p:cNvSpPr txBox="1">
              <a:spLocks noChangeArrowheads="1"/>
            </p:cNvSpPr>
            <p:nvPr/>
          </p:nvSpPr>
          <p:spPr bwMode="auto">
            <a:xfrm>
              <a:off x="110212790" y="112372200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6" name="Text Box 89"/>
            <p:cNvSpPr txBox="1">
              <a:spLocks noChangeArrowheads="1"/>
            </p:cNvSpPr>
            <p:nvPr/>
          </p:nvSpPr>
          <p:spPr bwMode="auto">
            <a:xfrm>
              <a:off x="107774391" y="111749828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7" name="Text Box 90"/>
            <p:cNvSpPr txBox="1">
              <a:spLocks noChangeArrowheads="1"/>
            </p:cNvSpPr>
            <p:nvPr/>
          </p:nvSpPr>
          <p:spPr bwMode="auto">
            <a:xfrm>
              <a:off x="107774391" y="112448399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8" name="Text Box 91"/>
            <p:cNvSpPr txBox="1">
              <a:spLocks noChangeArrowheads="1"/>
            </p:cNvSpPr>
            <p:nvPr/>
          </p:nvSpPr>
          <p:spPr bwMode="auto">
            <a:xfrm>
              <a:off x="110151527" y="111756755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85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55575"/>
            <a:ext cx="3657600" cy="1876425"/>
            <a:chOff x="113001235" y="111060956"/>
            <a:chExt cx="3657600" cy="187650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148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886200" y="155575"/>
            <a:ext cx="3657600" cy="1876425"/>
            <a:chOff x="113001235" y="111060956"/>
            <a:chExt cx="3657600" cy="1876508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157" name="Picture 13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28600" y="2032000"/>
            <a:ext cx="3657600" cy="1876425"/>
            <a:chOff x="113001235" y="111060956"/>
            <a:chExt cx="3657600" cy="1876508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166" name="Picture 2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3886200" y="2032000"/>
            <a:ext cx="3657600" cy="1876425"/>
            <a:chOff x="113001235" y="111060956"/>
            <a:chExt cx="3657600" cy="1876508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175" name="Picture 31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228600" y="3908425"/>
            <a:ext cx="3657600" cy="1876425"/>
            <a:chOff x="113001235" y="111060956"/>
            <a:chExt cx="3657600" cy="1876508"/>
          </a:xfrm>
        </p:grpSpPr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184" name="Picture 40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3886200" y="3908425"/>
            <a:ext cx="3657600" cy="1876425"/>
            <a:chOff x="113001235" y="111060956"/>
            <a:chExt cx="3657600" cy="1876508"/>
          </a:xfrm>
        </p:grpSpPr>
        <p:grpSp>
          <p:nvGrpSpPr>
            <p:cNvPr id="43" name="Group 48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193" name="Picture 49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Oval 50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56"/>
          <p:cNvGrpSpPr>
            <a:grpSpLocks/>
          </p:cNvGrpSpPr>
          <p:nvPr/>
        </p:nvGrpSpPr>
        <p:grpSpPr bwMode="auto">
          <a:xfrm>
            <a:off x="228600" y="5797550"/>
            <a:ext cx="3657600" cy="1876425"/>
            <a:chOff x="113001235" y="111060956"/>
            <a:chExt cx="3657600" cy="1876508"/>
          </a:xfrm>
        </p:grpSpPr>
        <p:grpSp>
          <p:nvGrpSpPr>
            <p:cNvPr id="51" name="Group 57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202" name="Picture 58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Text Box 60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63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3886200" y="5797550"/>
            <a:ext cx="3657600" cy="1876425"/>
            <a:chOff x="113001235" y="111060956"/>
            <a:chExt cx="3657600" cy="1876508"/>
          </a:xfrm>
        </p:grpSpPr>
        <p:grpSp>
          <p:nvGrpSpPr>
            <p:cNvPr id="59" name="Group 66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211" name="Picture 67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45" name="Oval 68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Text Box 69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Text Box 72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4" name="Text Box 73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146" name="Group 74"/>
          <p:cNvGrpSpPr>
            <a:grpSpLocks/>
          </p:cNvGrpSpPr>
          <p:nvPr/>
        </p:nvGrpSpPr>
        <p:grpSpPr bwMode="auto">
          <a:xfrm>
            <a:off x="228600" y="7673975"/>
            <a:ext cx="3657600" cy="1876425"/>
            <a:chOff x="113001235" y="111060956"/>
            <a:chExt cx="3657600" cy="1876508"/>
          </a:xfrm>
        </p:grpSpPr>
        <p:grpSp>
          <p:nvGrpSpPr>
            <p:cNvPr id="6147" name="Group 75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220" name="Picture 7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4" name="Oval 77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9" name="Text Box 78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0" name="Text Box 79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1" name="Text Box 80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2" name="Text Box 81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3" name="Text Box 82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155" name="Group 83"/>
          <p:cNvGrpSpPr>
            <a:grpSpLocks/>
          </p:cNvGrpSpPr>
          <p:nvPr/>
        </p:nvGrpSpPr>
        <p:grpSpPr bwMode="auto">
          <a:xfrm>
            <a:off x="3886200" y="7673975"/>
            <a:ext cx="3657600" cy="1876425"/>
            <a:chOff x="113001235" y="111060956"/>
            <a:chExt cx="3657600" cy="1876508"/>
          </a:xfrm>
        </p:grpSpPr>
        <p:grpSp>
          <p:nvGrpSpPr>
            <p:cNvPr id="6156" name="Group 84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6229" name="Picture 85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63" name="Oval 86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58" name="Text Box 87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9" name="Text Box 88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0" name="Text Box 89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1" name="Text Box 90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2" name="Text Box 91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56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55575"/>
            <a:ext cx="3657600" cy="1876425"/>
            <a:chOff x="113001235" y="111060956"/>
            <a:chExt cx="3657600" cy="187650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172" name="Picture 4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886200" y="155575"/>
            <a:ext cx="3657600" cy="1876425"/>
            <a:chOff x="113001235" y="111060956"/>
            <a:chExt cx="3657600" cy="1876508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181" name="Picture 13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28600" y="2032000"/>
            <a:ext cx="3657600" cy="1876425"/>
            <a:chOff x="113001235" y="111060956"/>
            <a:chExt cx="3657600" cy="1876508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190" name="Picture 22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3886200" y="2032000"/>
            <a:ext cx="3657600" cy="1876425"/>
            <a:chOff x="113001235" y="111060956"/>
            <a:chExt cx="3657600" cy="1876508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199" name="Picture 31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8"/>
          <p:cNvGrpSpPr>
            <a:grpSpLocks/>
          </p:cNvGrpSpPr>
          <p:nvPr/>
        </p:nvGrpSpPr>
        <p:grpSpPr bwMode="auto">
          <a:xfrm>
            <a:off x="228600" y="3908425"/>
            <a:ext cx="3657600" cy="1876425"/>
            <a:chOff x="113001235" y="111060956"/>
            <a:chExt cx="3657600" cy="1876508"/>
          </a:xfrm>
        </p:grpSpPr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208" name="Picture 40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Oval 41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3886200" y="3908425"/>
            <a:ext cx="3657600" cy="1876425"/>
            <a:chOff x="113001235" y="111060956"/>
            <a:chExt cx="3657600" cy="1876508"/>
          </a:xfrm>
        </p:grpSpPr>
        <p:grpSp>
          <p:nvGrpSpPr>
            <p:cNvPr id="43" name="Group 48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217" name="Picture 49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Oval 50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56"/>
          <p:cNvGrpSpPr>
            <a:grpSpLocks/>
          </p:cNvGrpSpPr>
          <p:nvPr/>
        </p:nvGrpSpPr>
        <p:grpSpPr bwMode="auto">
          <a:xfrm>
            <a:off x="228600" y="5797550"/>
            <a:ext cx="3657600" cy="1876425"/>
            <a:chOff x="113001235" y="111060956"/>
            <a:chExt cx="3657600" cy="1876508"/>
          </a:xfrm>
        </p:grpSpPr>
        <p:grpSp>
          <p:nvGrpSpPr>
            <p:cNvPr id="51" name="Group 57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226" name="Picture 58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Text Box 60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63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3886200" y="5797550"/>
            <a:ext cx="3657600" cy="1876425"/>
            <a:chOff x="113001235" y="111060956"/>
            <a:chExt cx="3657600" cy="1876508"/>
          </a:xfrm>
        </p:grpSpPr>
        <p:grpSp>
          <p:nvGrpSpPr>
            <p:cNvPr id="59" name="Group 66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235" name="Picture 67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69" name="Oval 68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Text Box 69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Text Box 70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Text Box 72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68" name="Text Box 73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70" name="Group 74"/>
          <p:cNvGrpSpPr>
            <a:grpSpLocks/>
          </p:cNvGrpSpPr>
          <p:nvPr/>
        </p:nvGrpSpPr>
        <p:grpSpPr bwMode="auto">
          <a:xfrm>
            <a:off x="228600" y="7673975"/>
            <a:ext cx="3657600" cy="1876425"/>
            <a:chOff x="113001235" y="111060956"/>
            <a:chExt cx="3657600" cy="1876508"/>
          </a:xfrm>
        </p:grpSpPr>
        <p:grpSp>
          <p:nvGrpSpPr>
            <p:cNvPr id="7171" name="Group 75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244" name="Picture 76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8" name="Oval 77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73" name="Text Box 78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4" name="Text Box 79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5" name="Text Box 80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6" name="Text Box 81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7" name="Text Box 82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79" name="Group 83"/>
          <p:cNvGrpSpPr>
            <a:grpSpLocks/>
          </p:cNvGrpSpPr>
          <p:nvPr/>
        </p:nvGrpSpPr>
        <p:grpSpPr bwMode="auto">
          <a:xfrm>
            <a:off x="3886200" y="7673975"/>
            <a:ext cx="3657600" cy="1876425"/>
            <a:chOff x="113001235" y="111060956"/>
            <a:chExt cx="3657600" cy="1876508"/>
          </a:xfrm>
        </p:grpSpPr>
        <p:grpSp>
          <p:nvGrpSpPr>
            <p:cNvPr id="7180" name="Group 84"/>
            <p:cNvGrpSpPr>
              <a:grpSpLocks/>
            </p:cNvGrpSpPr>
            <p:nvPr/>
          </p:nvGrpSpPr>
          <p:grpSpPr bwMode="auto">
            <a:xfrm>
              <a:off x="113001235" y="111060956"/>
              <a:ext cx="3657600" cy="1876508"/>
              <a:chOff x="105613200" y="106787023"/>
              <a:chExt cx="3657600" cy="1876508"/>
            </a:xfrm>
          </p:grpSpPr>
          <p:pic>
            <p:nvPicPr>
              <p:cNvPr id="7253" name="Picture 85" descr="Related 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3200" y="106787023"/>
                <a:ext cx="3657600" cy="1876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7" name="Oval 86"/>
              <p:cNvSpPr>
                <a:spLocks noChangeArrowheads="1"/>
              </p:cNvSpPr>
              <p:nvPr/>
            </p:nvSpPr>
            <p:spPr bwMode="auto">
              <a:xfrm>
                <a:off x="106941008" y="107262202"/>
                <a:ext cx="1013610" cy="1056292"/>
              </a:xfrm>
              <a:prstGeom prst="ellipse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82" name="Text Box 87"/>
            <p:cNvSpPr txBox="1">
              <a:spLocks noChangeArrowheads="1"/>
            </p:cNvSpPr>
            <p:nvPr/>
          </p:nvSpPr>
          <p:spPr bwMode="auto">
            <a:xfrm>
              <a:off x="113999975" y="111156107"/>
              <a:ext cx="1664414" cy="1571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83" name="Text Box 88"/>
            <p:cNvSpPr txBox="1">
              <a:spLocks noChangeArrowheads="1"/>
            </p:cNvSpPr>
            <p:nvPr/>
          </p:nvSpPr>
          <p:spPr bwMode="auto">
            <a:xfrm>
              <a:off x="115917616" y="112138497"/>
              <a:ext cx="264319" cy="3186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84" name="Text Box 89"/>
            <p:cNvSpPr txBox="1">
              <a:spLocks noChangeArrowheads="1"/>
            </p:cNvSpPr>
            <p:nvPr/>
          </p:nvSpPr>
          <p:spPr bwMode="auto">
            <a:xfrm>
              <a:off x="113479217" y="111516125"/>
              <a:ext cx="269730" cy="319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85" name="Text Box 90"/>
            <p:cNvSpPr txBox="1">
              <a:spLocks noChangeArrowheads="1"/>
            </p:cNvSpPr>
            <p:nvPr/>
          </p:nvSpPr>
          <p:spPr bwMode="auto">
            <a:xfrm>
              <a:off x="113479217" y="112214696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86" name="Text Box 91"/>
            <p:cNvSpPr txBox="1">
              <a:spLocks noChangeArrowheads="1"/>
            </p:cNvSpPr>
            <p:nvPr/>
          </p:nvSpPr>
          <p:spPr bwMode="auto">
            <a:xfrm>
              <a:off x="115856353" y="111523052"/>
              <a:ext cx="325582" cy="242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65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140</Words>
  <Application>Microsoft Office PowerPoint</Application>
  <PresentationFormat>Custom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Myers</dc:creator>
  <cp:lastModifiedBy>Jessica Myers</cp:lastModifiedBy>
  <cp:revision>5</cp:revision>
  <dcterms:created xsi:type="dcterms:W3CDTF">2020-01-15T23:33:18Z</dcterms:created>
  <dcterms:modified xsi:type="dcterms:W3CDTF">2020-01-15T23:38:37Z</dcterms:modified>
</cp:coreProperties>
</file>