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1" r:id="rId5"/>
    <p:sldId id="257" r:id="rId6"/>
    <p:sldId id="312" r:id="rId7"/>
    <p:sldId id="313" r:id="rId8"/>
    <p:sldId id="314" r:id="rId9"/>
    <p:sldId id="315" r:id="rId10"/>
    <p:sldId id="258" r:id="rId11"/>
    <p:sldId id="316" r:id="rId12"/>
    <p:sldId id="317" r:id="rId13"/>
    <p:sldId id="318" r:id="rId14"/>
    <p:sldId id="319" r:id="rId15"/>
    <p:sldId id="320" r:id="rId16"/>
    <p:sldId id="321" r:id="rId17"/>
    <p:sldId id="322" r:id="rId1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63daf6a34a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63daf6a34a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63daf6a34a_3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3daf6a34a_3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63daf6a34a_3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3daf6a34a_3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87075" y="781525"/>
            <a:ext cx="34371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3600"/>
              <a:buNone/>
              <a:defRPr sz="3600"/>
            </a:lvl1pPr>
            <a:lvl2pPr lvl="1">
              <a:lnSpc>
                <a:spcPct val="80000"/>
              </a:lnSpc>
              <a:spcBef>
                <a:spcPts val="0"/>
              </a:spcBef>
              <a:spcAft>
                <a:spcPts val="0"/>
              </a:spcAft>
              <a:buSzPts val="3600"/>
              <a:buNone/>
              <a:defRPr sz="3600"/>
            </a:lvl2pPr>
            <a:lvl3pPr lvl="2">
              <a:lnSpc>
                <a:spcPct val="80000"/>
              </a:lnSpc>
              <a:spcBef>
                <a:spcPts val="0"/>
              </a:spcBef>
              <a:spcAft>
                <a:spcPts val="0"/>
              </a:spcAft>
              <a:buSzPts val="3600"/>
              <a:buNone/>
              <a:defRPr sz="3600"/>
            </a:lvl3pPr>
            <a:lvl4pPr lvl="3">
              <a:lnSpc>
                <a:spcPct val="80000"/>
              </a:lnSpc>
              <a:spcBef>
                <a:spcPts val="0"/>
              </a:spcBef>
              <a:spcAft>
                <a:spcPts val="0"/>
              </a:spcAft>
              <a:buSzPts val="3600"/>
              <a:buNone/>
              <a:defRPr sz="3600"/>
            </a:lvl4pPr>
            <a:lvl5pPr lvl="4">
              <a:lnSpc>
                <a:spcPct val="80000"/>
              </a:lnSpc>
              <a:spcBef>
                <a:spcPts val="0"/>
              </a:spcBef>
              <a:spcAft>
                <a:spcPts val="0"/>
              </a:spcAft>
              <a:buSzPts val="3600"/>
              <a:buNone/>
              <a:defRPr sz="3600"/>
            </a:lvl5pPr>
            <a:lvl6pPr lvl="5">
              <a:lnSpc>
                <a:spcPct val="80000"/>
              </a:lnSpc>
              <a:spcBef>
                <a:spcPts val="0"/>
              </a:spcBef>
              <a:spcAft>
                <a:spcPts val="0"/>
              </a:spcAft>
              <a:buSzPts val="3600"/>
              <a:buNone/>
              <a:defRPr sz="3600"/>
            </a:lvl6pPr>
            <a:lvl7pPr lvl="6">
              <a:lnSpc>
                <a:spcPct val="80000"/>
              </a:lnSpc>
              <a:spcBef>
                <a:spcPts val="0"/>
              </a:spcBef>
              <a:spcAft>
                <a:spcPts val="0"/>
              </a:spcAft>
              <a:buSzPts val="3600"/>
              <a:buNone/>
              <a:defRPr sz="3600"/>
            </a:lvl7pPr>
            <a:lvl8pPr lvl="7">
              <a:lnSpc>
                <a:spcPct val="80000"/>
              </a:lnSpc>
              <a:spcBef>
                <a:spcPts val="0"/>
              </a:spcBef>
              <a:spcAft>
                <a:spcPts val="0"/>
              </a:spcAft>
              <a:buSzPts val="3600"/>
              <a:buNone/>
              <a:defRPr sz="3600"/>
            </a:lvl8pPr>
            <a:lvl9pPr lvl="8">
              <a:lnSpc>
                <a:spcPct val="80000"/>
              </a:lnSpc>
              <a:spcBef>
                <a:spcPts val="0"/>
              </a:spcBef>
              <a:spcAft>
                <a:spcPts val="0"/>
              </a:spcAft>
              <a:buSzPts val="3600"/>
              <a:buNone/>
              <a:defRPr sz="3600"/>
            </a:lvl9pPr>
          </a:lstStyle>
          <a:p/>
        </p:txBody>
      </p:sp>
      <p:sp>
        <p:nvSpPr>
          <p:cNvPr id="10" name="Google Shape;10;p2"/>
          <p:cNvSpPr txBox="1"/>
          <p:nvPr>
            <p:ph type="subTitle" idx="1"/>
          </p:nvPr>
        </p:nvSpPr>
        <p:spPr>
          <a:xfrm>
            <a:off x="4987075" y="2834125"/>
            <a:ext cx="2514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8" name="Shape 38"/>
        <p:cNvGrpSpPr/>
        <p:nvPr/>
      </p:nvGrpSpPr>
      <p:grpSpPr>
        <a:xfrm>
          <a:off x="0" y="0"/>
          <a:ext cx="0" cy="0"/>
          <a:chOff x="0" y="0"/>
          <a:chExt cx="0" cy="0"/>
        </a:xfrm>
      </p:grpSpPr>
      <p:sp>
        <p:nvSpPr>
          <p:cNvPr id="39" name="Google Shape;39;p11"/>
          <p:cNvSpPr txBox="1"/>
          <p:nvPr>
            <p:ph type="title" hasCustomPrompt="1"/>
          </p:nvPr>
        </p:nvSpPr>
        <p:spPr>
          <a:xfrm>
            <a:off x="2417700" y="1859620"/>
            <a:ext cx="4308600" cy="1122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40" name="Google Shape;40;p11"/>
          <p:cNvSpPr txBox="1"/>
          <p:nvPr>
            <p:ph type="subTitle" idx="1"/>
          </p:nvPr>
        </p:nvSpPr>
        <p:spPr>
          <a:xfrm>
            <a:off x="2799450" y="3211100"/>
            <a:ext cx="3545100" cy="6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41" name="Google Shape;41;p11"/>
          <p:cNvSpPr txBox="1"/>
          <p:nvPr>
            <p:ph type="title" idx="2"/>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43" name="Shape 43"/>
        <p:cNvGrpSpPr/>
        <p:nvPr/>
      </p:nvGrpSpPr>
      <p:grpSpPr>
        <a:xfrm>
          <a:off x="0" y="0"/>
          <a:ext cx="0" cy="0"/>
          <a:chOff x="0" y="0"/>
          <a:chExt cx="0" cy="0"/>
        </a:xfrm>
      </p:grpSpPr>
      <p:sp>
        <p:nvSpPr>
          <p:cNvPr id="44" name="Google Shape;44;p13"/>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3"/>
          <p:cNvSpPr txBox="1"/>
          <p:nvPr>
            <p:ph type="title" idx="2" hasCustomPrompt="1"/>
          </p:nvPr>
        </p:nvSpPr>
        <p:spPr>
          <a:xfrm>
            <a:off x="848400"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6" name="Google Shape;46;p13"/>
          <p:cNvSpPr txBox="1"/>
          <p:nvPr>
            <p:ph type="title" idx="3"/>
          </p:nvPr>
        </p:nvSpPr>
        <p:spPr>
          <a:xfrm>
            <a:off x="848400"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47" name="Google Shape;47;p13"/>
          <p:cNvSpPr txBox="1"/>
          <p:nvPr>
            <p:ph type="subTitle" idx="1"/>
          </p:nvPr>
        </p:nvSpPr>
        <p:spPr>
          <a:xfrm>
            <a:off x="848400"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48" name="Google Shape;48;p13"/>
          <p:cNvSpPr txBox="1"/>
          <p:nvPr>
            <p:ph type="title" idx="4" hasCustomPrompt="1"/>
          </p:nvPr>
        </p:nvSpPr>
        <p:spPr>
          <a:xfrm>
            <a:off x="2765499"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9" name="Google Shape;49;p13"/>
          <p:cNvSpPr txBox="1"/>
          <p:nvPr>
            <p:ph type="title" idx="5"/>
          </p:nvPr>
        </p:nvSpPr>
        <p:spPr>
          <a:xfrm>
            <a:off x="2765499"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50" name="Google Shape;50;p13"/>
          <p:cNvSpPr txBox="1"/>
          <p:nvPr>
            <p:ph type="subTitle" idx="6"/>
          </p:nvPr>
        </p:nvSpPr>
        <p:spPr>
          <a:xfrm>
            <a:off x="2765499"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51" name="Google Shape;51;p13"/>
          <p:cNvSpPr txBox="1"/>
          <p:nvPr>
            <p:ph type="title" idx="7" hasCustomPrompt="1"/>
          </p:nvPr>
        </p:nvSpPr>
        <p:spPr>
          <a:xfrm>
            <a:off x="4682598"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2" name="Google Shape;52;p13"/>
          <p:cNvSpPr txBox="1"/>
          <p:nvPr>
            <p:ph type="title" idx="8"/>
          </p:nvPr>
        </p:nvSpPr>
        <p:spPr>
          <a:xfrm>
            <a:off x="4682598"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53" name="Google Shape;53;p13"/>
          <p:cNvSpPr txBox="1"/>
          <p:nvPr>
            <p:ph type="subTitle" idx="9"/>
          </p:nvPr>
        </p:nvSpPr>
        <p:spPr>
          <a:xfrm>
            <a:off x="4682598"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54" name="Google Shape;54;p13"/>
          <p:cNvSpPr txBox="1"/>
          <p:nvPr>
            <p:ph type="title" idx="13" hasCustomPrompt="1"/>
          </p:nvPr>
        </p:nvSpPr>
        <p:spPr>
          <a:xfrm>
            <a:off x="6599697"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5" name="Google Shape;55;p13"/>
          <p:cNvSpPr txBox="1"/>
          <p:nvPr>
            <p:ph type="title" idx="14"/>
          </p:nvPr>
        </p:nvSpPr>
        <p:spPr>
          <a:xfrm>
            <a:off x="6599697"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56" name="Google Shape;56;p13"/>
          <p:cNvSpPr txBox="1"/>
          <p:nvPr>
            <p:ph type="subTitle" idx="15"/>
          </p:nvPr>
        </p:nvSpPr>
        <p:spPr>
          <a:xfrm>
            <a:off x="6599697"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57" name="Shape 57"/>
        <p:cNvGrpSpPr/>
        <p:nvPr/>
      </p:nvGrpSpPr>
      <p:grpSpPr>
        <a:xfrm>
          <a:off x="0" y="0"/>
          <a:ext cx="0" cy="0"/>
          <a:chOff x="0" y="0"/>
          <a:chExt cx="0" cy="0"/>
        </a:xfrm>
      </p:grpSpPr>
      <p:sp>
        <p:nvSpPr>
          <p:cNvPr id="58" name="Google Shape;58;p14"/>
          <p:cNvSpPr txBox="1"/>
          <p:nvPr>
            <p:ph type="title"/>
          </p:nvPr>
        </p:nvSpPr>
        <p:spPr>
          <a:xfrm>
            <a:off x="5786451" y="3831950"/>
            <a:ext cx="2522400" cy="71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b="0"/>
            </a:lvl1pPr>
            <a:lvl2pPr lvl="1" algn="r" rtl="0">
              <a:spcBef>
                <a:spcPts val="0"/>
              </a:spcBef>
              <a:spcAft>
                <a:spcPts val="0"/>
              </a:spcAft>
              <a:buClr>
                <a:schemeClr val="accent1"/>
              </a:buClr>
              <a:buSzPts val="1400"/>
              <a:buNone/>
              <a:defRPr sz="1400">
                <a:solidFill>
                  <a:schemeClr val="accent1"/>
                </a:solidFill>
              </a:defRPr>
            </a:lvl2pPr>
            <a:lvl3pPr lvl="2" algn="r" rtl="0">
              <a:spcBef>
                <a:spcPts val="0"/>
              </a:spcBef>
              <a:spcAft>
                <a:spcPts val="0"/>
              </a:spcAft>
              <a:buClr>
                <a:schemeClr val="accent1"/>
              </a:buClr>
              <a:buSzPts val="1400"/>
              <a:buNone/>
              <a:defRPr sz="1400">
                <a:solidFill>
                  <a:schemeClr val="accent1"/>
                </a:solidFill>
              </a:defRPr>
            </a:lvl3pPr>
            <a:lvl4pPr lvl="3" algn="r" rtl="0">
              <a:spcBef>
                <a:spcPts val="0"/>
              </a:spcBef>
              <a:spcAft>
                <a:spcPts val="0"/>
              </a:spcAft>
              <a:buClr>
                <a:schemeClr val="accent1"/>
              </a:buClr>
              <a:buSzPts val="1400"/>
              <a:buNone/>
              <a:defRPr sz="1400">
                <a:solidFill>
                  <a:schemeClr val="accent1"/>
                </a:solidFill>
              </a:defRPr>
            </a:lvl4pPr>
            <a:lvl5pPr lvl="4" algn="r" rtl="0">
              <a:spcBef>
                <a:spcPts val="0"/>
              </a:spcBef>
              <a:spcAft>
                <a:spcPts val="0"/>
              </a:spcAft>
              <a:buClr>
                <a:schemeClr val="accent1"/>
              </a:buClr>
              <a:buSzPts val="1400"/>
              <a:buNone/>
              <a:defRPr sz="1400">
                <a:solidFill>
                  <a:schemeClr val="accent1"/>
                </a:solidFill>
              </a:defRPr>
            </a:lvl5pPr>
            <a:lvl6pPr lvl="5" algn="r" rtl="0">
              <a:spcBef>
                <a:spcPts val="0"/>
              </a:spcBef>
              <a:spcAft>
                <a:spcPts val="0"/>
              </a:spcAft>
              <a:buClr>
                <a:schemeClr val="accent1"/>
              </a:buClr>
              <a:buSzPts val="1400"/>
              <a:buNone/>
              <a:defRPr sz="1400">
                <a:solidFill>
                  <a:schemeClr val="accent1"/>
                </a:solidFill>
              </a:defRPr>
            </a:lvl6pPr>
            <a:lvl7pPr lvl="6" algn="r" rtl="0">
              <a:spcBef>
                <a:spcPts val="0"/>
              </a:spcBef>
              <a:spcAft>
                <a:spcPts val="0"/>
              </a:spcAft>
              <a:buClr>
                <a:schemeClr val="accent1"/>
              </a:buClr>
              <a:buSzPts val="1400"/>
              <a:buNone/>
              <a:defRPr sz="1400">
                <a:solidFill>
                  <a:schemeClr val="accent1"/>
                </a:solidFill>
              </a:defRPr>
            </a:lvl7pPr>
            <a:lvl8pPr lvl="7" algn="r" rtl="0">
              <a:spcBef>
                <a:spcPts val="0"/>
              </a:spcBef>
              <a:spcAft>
                <a:spcPts val="0"/>
              </a:spcAft>
              <a:buClr>
                <a:schemeClr val="accent1"/>
              </a:buClr>
              <a:buSzPts val="1400"/>
              <a:buNone/>
              <a:defRPr sz="1400">
                <a:solidFill>
                  <a:schemeClr val="accent1"/>
                </a:solidFill>
              </a:defRPr>
            </a:lvl8pPr>
            <a:lvl9pPr lvl="8" algn="r" rtl="0">
              <a:spcBef>
                <a:spcPts val="0"/>
              </a:spcBef>
              <a:spcAft>
                <a:spcPts val="0"/>
              </a:spcAft>
              <a:buClr>
                <a:schemeClr val="accent1"/>
              </a:buClr>
              <a:buSzPts val="1400"/>
              <a:buNone/>
              <a:defRPr sz="1400">
                <a:solidFill>
                  <a:schemeClr val="accent1"/>
                </a:solidFill>
              </a:defRPr>
            </a:lvl9pPr>
          </a:lstStyle>
          <a:p/>
        </p:txBody>
      </p:sp>
      <p:sp>
        <p:nvSpPr>
          <p:cNvPr id="59" name="Google Shape;59;p14"/>
          <p:cNvSpPr txBox="1"/>
          <p:nvPr>
            <p:ph type="title" idx="2"/>
          </p:nvPr>
        </p:nvSpPr>
        <p:spPr>
          <a:xfrm>
            <a:off x="818250" y="459775"/>
            <a:ext cx="4579200" cy="24579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2">
  <p:cSld name="CAPTION_ONLY_1_1">
    <p:bg>
      <p:bgPr>
        <a:solidFill>
          <a:schemeClr val="accent1"/>
        </a:solidFill>
        <a:effectLst/>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925800" y="3831950"/>
            <a:ext cx="3070200" cy="710700"/>
          </a:xfrm>
          <a:prstGeom prst="rect">
            <a:avLst/>
          </a:prstGeom>
          <a:solidFill>
            <a:schemeClr val="lt2"/>
          </a:solidFill>
        </p:spPr>
        <p:txBody>
          <a:bodyPr spcFirstLastPara="1" wrap="square" lIns="0" tIns="91425" rIns="365750" bIns="91425" anchor="ctr" anchorCtr="0">
            <a:noAutofit/>
          </a:bodyPr>
          <a:lstStyle>
            <a:lvl1pPr lvl="0" algn="r" rtl="0">
              <a:spcBef>
                <a:spcPts val="0"/>
              </a:spcBef>
              <a:spcAft>
                <a:spcPts val="0"/>
              </a:spcAft>
              <a:buSzPts val="1800"/>
              <a:buFont typeface="Montserrat ExtraBold"/>
              <a:buNone/>
              <a:defRPr sz="1800" b="0">
                <a:latin typeface="Montserrat ExtraBold"/>
                <a:ea typeface="Montserrat ExtraBold"/>
                <a:cs typeface="Montserrat ExtraBold"/>
                <a:sym typeface="Montserrat ExtraBold"/>
              </a:defRPr>
            </a:lvl1pPr>
            <a:lvl2pPr lvl="1"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2pPr>
            <a:lvl3pPr lvl="2"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3pPr>
            <a:lvl4pPr lvl="3"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4pPr>
            <a:lvl5pPr lvl="4"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5pPr>
            <a:lvl6pPr lvl="5"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6pPr>
            <a:lvl7pPr lvl="6"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7pPr>
            <a:lvl8pPr lvl="7"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8pPr>
            <a:lvl9pPr lvl="8"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9pPr>
          </a:lstStyle>
          <a:p/>
        </p:txBody>
      </p:sp>
      <p:sp>
        <p:nvSpPr>
          <p:cNvPr id="62" name="Google Shape;62;p15"/>
          <p:cNvSpPr txBox="1"/>
          <p:nvPr>
            <p:ph type="title" idx="2"/>
          </p:nvPr>
        </p:nvSpPr>
        <p:spPr>
          <a:xfrm>
            <a:off x="818250" y="459775"/>
            <a:ext cx="6424500" cy="245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700"/>
              <a:buNone/>
              <a:defRPr sz="37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text">
  <p:cSld name="SECTION_TITLE_AND_DESCRIPTION_1">
    <p:spTree>
      <p:nvGrpSpPr>
        <p:cNvPr id="63" name="Shape 63"/>
        <p:cNvGrpSpPr/>
        <p:nvPr/>
      </p:nvGrpSpPr>
      <p:grpSpPr>
        <a:xfrm>
          <a:off x="0" y="0"/>
          <a:ext cx="0" cy="0"/>
          <a:chOff x="0" y="0"/>
          <a:chExt cx="0" cy="0"/>
        </a:xfrm>
      </p:grpSpPr>
      <p:sp>
        <p:nvSpPr>
          <p:cNvPr id="64" name="Google Shape;64;p16"/>
          <p:cNvSpPr txBox="1"/>
          <p:nvPr>
            <p:ph type="title"/>
          </p:nvPr>
        </p:nvSpPr>
        <p:spPr>
          <a:xfrm>
            <a:off x="2674202" y="1469300"/>
            <a:ext cx="3795600" cy="1482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sz="4800"/>
            </a:lvl1pPr>
            <a:lvl2pPr lvl="1" algn="ctr" rtl="0">
              <a:lnSpc>
                <a:spcPct val="80000"/>
              </a:lnSpc>
              <a:spcBef>
                <a:spcPts val="0"/>
              </a:spcBef>
              <a:spcAft>
                <a:spcPts val="0"/>
              </a:spcAft>
              <a:buClr>
                <a:schemeClr val="accent1"/>
              </a:buClr>
              <a:buSzPts val="4800"/>
              <a:buNone/>
              <a:defRPr sz="4800">
                <a:solidFill>
                  <a:schemeClr val="accent1"/>
                </a:solidFill>
              </a:defRPr>
            </a:lvl2pPr>
            <a:lvl3pPr lvl="2" algn="ctr" rtl="0">
              <a:lnSpc>
                <a:spcPct val="80000"/>
              </a:lnSpc>
              <a:spcBef>
                <a:spcPts val="0"/>
              </a:spcBef>
              <a:spcAft>
                <a:spcPts val="0"/>
              </a:spcAft>
              <a:buClr>
                <a:schemeClr val="accent1"/>
              </a:buClr>
              <a:buSzPts val="4800"/>
              <a:buNone/>
              <a:defRPr sz="4800">
                <a:solidFill>
                  <a:schemeClr val="accent1"/>
                </a:solidFill>
              </a:defRPr>
            </a:lvl3pPr>
            <a:lvl4pPr lvl="3" algn="ctr" rtl="0">
              <a:lnSpc>
                <a:spcPct val="80000"/>
              </a:lnSpc>
              <a:spcBef>
                <a:spcPts val="0"/>
              </a:spcBef>
              <a:spcAft>
                <a:spcPts val="0"/>
              </a:spcAft>
              <a:buClr>
                <a:schemeClr val="accent1"/>
              </a:buClr>
              <a:buSzPts val="4800"/>
              <a:buNone/>
              <a:defRPr sz="4800">
                <a:solidFill>
                  <a:schemeClr val="accent1"/>
                </a:solidFill>
              </a:defRPr>
            </a:lvl4pPr>
            <a:lvl5pPr lvl="4" algn="ctr" rtl="0">
              <a:lnSpc>
                <a:spcPct val="80000"/>
              </a:lnSpc>
              <a:spcBef>
                <a:spcPts val="0"/>
              </a:spcBef>
              <a:spcAft>
                <a:spcPts val="0"/>
              </a:spcAft>
              <a:buClr>
                <a:schemeClr val="accent1"/>
              </a:buClr>
              <a:buSzPts val="4800"/>
              <a:buNone/>
              <a:defRPr sz="4800">
                <a:solidFill>
                  <a:schemeClr val="accent1"/>
                </a:solidFill>
              </a:defRPr>
            </a:lvl5pPr>
            <a:lvl6pPr lvl="5" algn="ctr" rtl="0">
              <a:lnSpc>
                <a:spcPct val="80000"/>
              </a:lnSpc>
              <a:spcBef>
                <a:spcPts val="0"/>
              </a:spcBef>
              <a:spcAft>
                <a:spcPts val="0"/>
              </a:spcAft>
              <a:buClr>
                <a:schemeClr val="accent1"/>
              </a:buClr>
              <a:buSzPts val="4800"/>
              <a:buNone/>
              <a:defRPr sz="4800">
                <a:solidFill>
                  <a:schemeClr val="accent1"/>
                </a:solidFill>
              </a:defRPr>
            </a:lvl6pPr>
            <a:lvl7pPr lvl="6" algn="ctr" rtl="0">
              <a:lnSpc>
                <a:spcPct val="80000"/>
              </a:lnSpc>
              <a:spcBef>
                <a:spcPts val="0"/>
              </a:spcBef>
              <a:spcAft>
                <a:spcPts val="0"/>
              </a:spcAft>
              <a:buClr>
                <a:schemeClr val="accent1"/>
              </a:buClr>
              <a:buSzPts val="4800"/>
              <a:buNone/>
              <a:defRPr sz="4800">
                <a:solidFill>
                  <a:schemeClr val="accent1"/>
                </a:solidFill>
              </a:defRPr>
            </a:lvl7pPr>
            <a:lvl8pPr lvl="7" algn="ctr" rtl="0">
              <a:lnSpc>
                <a:spcPct val="80000"/>
              </a:lnSpc>
              <a:spcBef>
                <a:spcPts val="0"/>
              </a:spcBef>
              <a:spcAft>
                <a:spcPts val="0"/>
              </a:spcAft>
              <a:buClr>
                <a:schemeClr val="accent1"/>
              </a:buClr>
              <a:buSzPts val="4800"/>
              <a:buNone/>
              <a:defRPr sz="4800">
                <a:solidFill>
                  <a:schemeClr val="accent1"/>
                </a:solidFill>
              </a:defRPr>
            </a:lvl8pPr>
            <a:lvl9pPr lvl="8" algn="ctr" rtl="0">
              <a:lnSpc>
                <a:spcPct val="80000"/>
              </a:lnSpc>
              <a:spcBef>
                <a:spcPts val="0"/>
              </a:spcBef>
              <a:spcAft>
                <a:spcPts val="0"/>
              </a:spcAft>
              <a:buClr>
                <a:schemeClr val="accent1"/>
              </a:buClr>
              <a:buSzPts val="4800"/>
              <a:buNone/>
              <a:defRPr sz="48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65" name="Shape 65"/>
        <p:cNvGrpSpPr/>
        <p:nvPr/>
      </p:nvGrpSpPr>
      <p:grpSpPr>
        <a:xfrm>
          <a:off x="0" y="0"/>
          <a:ext cx="0" cy="0"/>
          <a:chOff x="0" y="0"/>
          <a:chExt cx="0" cy="0"/>
        </a:xfrm>
      </p:grpSpPr>
      <p:sp>
        <p:nvSpPr>
          <p:cNvPr id="66" name="Google Shape;66;p17"/>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type="title" idx="2"/>
          </p:nvPr>
        </p:nvSpPr>
        <p:spPr>
          <a:xfrm>
            <a:off x="1277050"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68" name="Google Shape;68;p17"/>
          <p:cNvSpPr txBox="1"/>
          <p:nvPr>
            <p:ph type="subTitle" idx="1"/>
          </p:nvPr>
        </p:nvSpPr>
        <p:spPr>
          <a:xfrm>
            <a:off x="1277050"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69" name="Google Shape;69;p17"/>
          <p:cNvSpPr txBox="1"/>
          <p:nvPr>
            <p:ph type="title" idx="3"/>
          </p:nvPr>
        </p:nvSpPr>
        <p:spPr>
          <a:xfrm>
            <a:off x="3634348"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70" name="Google Shape;70;p17"/>
          <p:cNvSpPr txBox="1"/>
          <p:nvPr>
            <p:ph type="subTitle" idx="4"/>
          </p:nvPr>
        </p:nvSpPr>
        <p:spPr>
          <a:xfrm>
            <a:off x="3634348"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71" name="Google Shape;71;p17"/>
          <p:cNvSpPr txBox="1"/>
          <p:nvPr>
            <p:ph type="title" idx="5"/>
          </p:nvPr>
        </p:nvSpPr>
        <p:spPr>
          <a:xfrm>
            <a:off x="5991647"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72" name="Google Shape;72;p17"/>
          <p:cNvSpPr txBox="1"/>
          <p:nvPr>
            <p:ph type="subTitle" idx="6"/>
          </p:nvPr>
        </p:nvSpPr>
        <p:spPr>
          <a:xfrm>
            <a:off x="5991647"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hree columns 2">
  <p:cSld name="TITLE_AND_BODY_1_1_4">
    <p:spTree>
      <p:nvGrpSpPr>
        <p:cNvPr id="73" name="Shape 73"/>
        <p:cNvGrpSpPr/>
        <p:nvPr/>
      </p:nvGrpSpPr>
      <p:grpSpPr>
        <a:xfrm>
          <a:off x="0" y="0"/>
          <a:ext cx="0" cy="0"/>
          <a:chOff x="0" y="0"/>
          <a:chExt cx="0" cy="0"/>
        </a:xfrm>
      </p:grpSpPr>
      <p:sp>
        <p:nvSpPr>
          <p:cNvPr id="74" name="Google Shape;74;p18"/>
          <p:cNvSpPr/>
          <p:nvPr/>
        </p:nvSpPr>
        <p:spPr>
          <a:xfrm>
            <a:off x="-78000" y="3191450"/>
            <a:ext cx="9300000" cy="205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8"/>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76" name="Google Shape;76;p18"/>
          <p:cNvSpPr txBox="1"/>
          <p:nvPr>
            <p:ph type="title" idx="2"/>
          </p:nvPr>
        </p:nvSpPr>
        <p:spPr>
          <a:xfrm>
            <a:off x="972250"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p:txBody>
      </p:sp>
      <p:sp>
        <p:nvSpPr>
          <p:cNvPr id="77" name="Google Shape;77;p18"/>
          <p:cNvSpPr txBox="1"/>
          <p:nvPr>
            <p:ph type="subTitle" idx="1"/>
          </p:nvPr>
        </p:nvSpPr>
        <p:spPr>
          <a:xfrm>
            <a:off x="972250"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78" name="Google Shape;78;p18"/>
          <p:cNvSpPr txBox="1"/>
          <p:nvPr>
            <p:ph type="title" idx="3"/>
          </p:nvPr>
        </p:nvSpPr>
        <p:spPr>
          <a:xfrm>
            <a:off x="3634350"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p:txBody>
      </p:sp>
      <p:sp>
        <p:nvSpPr>
          <p:cNvPr id="79" name="Google Shape;79;p18"/>
          <p:cNvSpPr txBox="1"/>
          <p:nvPr>
            <p:ph type="subTitle" idx="4"/>
          </p:nvPr>
        </p:nvSpPr>
        <p:spPr>
          <a:xfrm>
            <a:off x="3634350"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80" name="Google Shape;80;p18"/>
          <p:cNvSpPr txBox="1"/>
          <p:nvPr>
            <p:ph type="title" idx="5"/>
          </p:nvPr>
        </p:nvSpPr>
        <p:spPr>
          <a:xfrm>
            <a:off x="6296447"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p:txBody>
      </p:sp>
      <p:sp>
        <p:nvSpPr>
          <p:cNvPr id="81" name="Google Shape;81;p18"/>
          <p:cNvSpPr txBox="1"/>
          <p:nvPr>
            <p:ph type="subTitle" idx="6"/>
          </p:nvPr>
        </p:nvSpPr>
        <p:spPr>
          <a:xfrm>
            <a:off x="6296447"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hree columns 2">
  <p:cSld name="TITLE_AND_BODY_1_1_3">
    <p:spTree>
      <p:nvGrpSpPr>
        <p:cNvPr id="82" name="Shape 82"/>
        <p:cNvGrpSpPr/>
        <p:nvPr/>
      </p:nvGrpSpPr>
      <p:grpSpPr>
        <a:xfrm>
          <a:off x="0" y="0"/>
          <a:ext cx="0" cy="0"/>
          <a:chOff x="0" y="0"/>
          <a:chExt cx="0" cy="0"/>
        </a:xfrm>
      </p:grpSpPr>
      <p:sp>
        <p:nvSpPr>
          <p:cNvPr id="83" name="Google Shape;83;p19"/>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84" name="Google Shape;84;p19"/>
          <p:cNvSpPr txBox="1"/>
          <p:nvPr>
            <p:ph type="title" idx="2"/>
          </p:nvPr>
        </p:nvSpPr>
        <p:spPr>
          <a:xfrm>
            <a:off x="3561450" y="1280625"/>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85" name="Google Shape;85;p19"/>
          <p:cNvSpPr txBox="1"/>
          <p:nvPr>
            <p:ph type="subTitle" idx="1"/>
          </p:nvPr>
        </p:nvSpPr>
        <p:spPr>
          <a:xfrm>
            <a:off x="3561450" y="1612843"/>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
        <p:nvSpPr>
          <p:cNvPr id="86" name="Google Shape;86;p19"/>
          <p:cNvSpPr txBox="1"/>
          <p:nvPr>
            <p:ph type="title" idx="3"/>
          </p:nvPr>
        </p:nvSpPr>
        <p:spPr>
          <a:xfrm>
            <a:off x="3561450" y="2405454"/>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87" name="Google Shape;87;p19"/>
          <p:cNvSpPr txBox="1"/>
          <p:nvPr>
            <p:ph type="subTitle" idx="4"/>
          </p:nvPr>
        </p:nvSpPr>
        <p:spPr>
          <a:xfrm>
            <a:off x="3561450" y="2737672"/>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
        <p:nvSpPr>
          <p:cNvPr id="88" name="Google Shape;88;p19"/>
          <p:cNvSpPr txBox="1"/>
          <p:nvPr>
            <p:ph type="title" idx="5"/>
          </p:nvPr>
        </p:nvSpPr>
        <p:spPr>
          <a:xfrm>
            <a:off x="3561450" y="3530282"/>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89" name="Google Shape;89;p19"/>
          <p:cNvSpPr txBox="1"/>
          <p:nvPr>
            <p:ph type="subTitle" idx="6"/>
          </p:nvPr>
        </p:nvSpPr>
        <p:spPr>
          <a:xfrm>
            <a:off x="3561450" y="3862500"/>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3">
  <p:cSld name="TITLE_AND_BODY_1_1_3_1">
    <p:bg>
      <p:bgPr>
        <a:solidFill>
          <a:schemeClr val="accent1"/>
        </a:solidFill>
        <a:effectLst/>
      </p:bgPr>
    </p:bg>
    <p:spTree>
      <p:nvGrpSpPr>
        <p:cNvPr id="90" name="Shape 90"/>
        <p:cNvGrpSpPr/>
        <p:nvPr/>
      </p:nvGrpSpPr>
      <p:grpSpPr>
        <a:xfrm>
          <a:off x="0" y="0"/>
          <a:ext cx="0" cy="0"/>
          <a:chOff x="0" y="0"/>
          <a:chExt cx="0" cy="0"/>
        </a:xfrm>
      </p:grpSpPr>
      <p:sp>
        <p:nvSpPr>
          <p:cNvPr id="91" name="Google Shape;91;p20"/>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p:txBody>
      </p:sp>
      <p:sp>
        <p:nvSpPr>
          <p:cNvPr id="92" name="Google Shape;92;p20"/>
          <p:cNvSpPr txBox="1"/>
          <p:nvPr>
            <p:ph type="title" idx="2"/>
          </p:nvPr>
        </p:nvSpPr>
        <p:spPr>
          <a:xfrm>
            <a:off x="965700"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93" name="Google Shape;93;p20"/>
          <p:cNvSpPr txBox="1"/>
          <p:nvPr>
            <p:ph type="subTitle" idx="1"/>
          </p:nvPr>
        </p:nvSpPr>
        <p:spPr>
          <a:xfrm>
            <a:off x="965700"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94" name="Google Shape;94;p20"/>
          <p:cNvSpPr txBox="1"/>
          <p:nvPr>
            <p:ph type="title" idx="3"/>
          </p:nvPr>
        </p:nvSpPr>
        <p:spPr>
          <a:xfrm>
            <a:off x="3573147"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95" name="Google Shape;95;p20"/>
          <p:cNvSpPr txBox="1"/>
          <p:nvPr>
            <p:ph type="subTitle" idx="4"/>
          </p:nvPr>
        </p:nvSpPr>
        <p:spPr>
          <a:xfrm>
            <a:off x="3573147"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96" name="Google Shape;96;p20"/>
          <p:cNvSpPr txBox="1"/>
          <p:nvPr>
            <p:ph type="title" idx="5"/>
          </p:nvPr>
        </p:nvSpPr>
        <p:spPr>
          <a:xfrm>
            <a:off x="6180589"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97" name="Google Shape;97;p20"/>
          <p:cNvSpPr txBox="1"/>
          <p:nvPr>
            <p:ph type="subTitle" idx="6"/>
          </p:nvPr>
        </p:nvSpPr>
        <p:spPr>
          <a:xfrm>
            <a:off x="6180589"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895163" y="1690704"/>
            <a:ext cx="3247200" cy="1482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3600"/>
              <a:buNone/>
              <a:defRPr sz="3600"/>
            </a:lvl1pPr>
            <a:lvl2pPr lvl="1" algn="ctr" rtl="0">
              <a:lnSpc>
                <a:spcPct val="80000"/>
              </a:lnSpc>
              <a:spcBef>
                <a:spcPts val="0"/>
              </a:spcBef>
              <a:spcAft>
                <a:spcPts val="0"/>
              </a:spcAft>
              <a:buClr>
                <a:schemeClr val="accent1"/>
              </a:buClr>
              <a:buSzPts val="3600"/>
              <a:buNone/>
              <a:defRPr sz="3600">
                <a:solidFill>
                  <a:schemeClr val="accent1"/>
                </a:solidFill>
              </a:defRPr>
            </a:lvl2pPr>
            <a:lvl3pPr lvl="2" algn="ctr" rtl="0">
              <a:lnSpc>
                <a:spcPct val="80000"/>
              </a:lnSpc>
              <a:spcBef>
                <a:spcPts val="0"/>
              </a:spcBef>
              <a:spcAft>
                <a:spcPts val="0"/>
              </a:spcAft>
              <a:buClr>
                <a:schemeClr val="accent1"/>
              </a:buClr>
              <a:buSzPts val="3600"/>
              <a:buNone/>
              <a:defRPr sz="3600">
                <a:solidFill>
                  <a:schemeClr val="accent1"/>
                </a:solidFill>
              </a:defRPr>
            </a:lvl3pPr>
            <a:lvl4pPr lvl="3" algn="ctr" rtl="0">
              <a:lnSpc>
                <a:spcPct val="80000"/>
              </a:lnSpc>
              <a:spcBef>
                <a:spcPts val="0"/>
              </a:spcBef>
              <a:spcAft>
                <a:spcPts val="0"/>
              </a:spcAft>
              <a:buClr>
                <a:schemeClr val="accent1"/>
              </a:buClr>
              <a:buSzPts val="3600"/>
              <a:buNone/>
              <a:defRPr sz="3600">
                <a:solidFill>
                  <a:schemeClr val="accent1"/>
                </a:solidFill>
              </a:defRPr>
            </a:lvl4pPr>
            <a:lvl5pPr lvl="4" algn="ctr" rtl="0">
              <a:lnSpc>
                <a:spcPct val="80000"/>
              </a:lnSpc>
              <a:spcBef>
                <a:spcPts val="0"/>
              </a:spcBef>
              <a:spcAft>
                <a:spcPts val="0"/>
              </a:spcAft>
              <a:buClr>
                <a:schemeClr val="accent1"/>
              </a:buClr>
              <a:buSzPts val="3600"/>
              <a:buNone/>
              <a:defRPr sz="3600">
                <a:solidFill>
                  <a:schemeClr val="accent1"/>
                </a:solidFill>
              </a:defRPr>
            </a:lvl5pPr>
            <a:lvl6pPr lvl="5" algn="ctr" rtl="0">
              <a:lnSpc>
                <a:spcPct val="80000"/>
              </a:lnSpc>
              <a:spcBef>
                <a:spcPts val="0"/>
              </a:spcBef>
              <a:spcAft>
                <a:spcPts val="0"/>
              </a:spcAft>
              <a:buClr>
                <a:schemeClr val="accent1"/>
              </a:buClr>
              <a:buSzPts val="3600"/>
              <a:buNone/>
              <a:defRPr sz="3600">
                <a:solidFill>
                  <a:schemeClr val="accent1"/>
                </a:solidFill>
              </a:defRPr>
            </a:lvl6pPr>
            <a:lvl7pPr lvl="6" algn="ctr" rtl="0">
              <a:lnSpc>
                <a:spcPct val="80000"/>
              </a:lnSpc>
              <a:spcBef>
                <a:spcPts val="0"/>
              </a:spcBef>
              <a:spcAft>
                <a:spcPts val="0"/>
              </a:spcAft>
              <a:buClr>
                <a:schemeClr val="accent1"/>
              </a:buClr>
              <a:buSzPts val="3600"/>
              <a:buNone/>
              <a:defRPr sz="3600">
                <a:solidFill>
                  <a:schemeClr val="accent1"/>
                </a:solidFill>
              </a:defRPr>
            </a:lvl7pPr>
            <a:lvl8pPr lvl="7" algn="ctr" rtl="0">
              <a:lnSpc>
                <a:spcPct val="80000"/>
              </a:lnSpc>
              <a:spcBef>
                <a:spcPts val="0"/>
              </a:spcBef>
              <a:spcAft>
                <a:spcPts val="0"/>
              </a:spcAft>
              <a:buClr>
                <a:schemeClr val="accent1"/>
              </a:buClr>
              <a:buSzPts val="3600"/>
              <a:buNone/>
              <a:defRPr sz="3600">
                <a:solidFill>
                  <a:schemeClr val="accent1"/>
                </a:solidFill>
              </a:defRPr>
            </a:lvl8pPr>
            <a:lvl9pPr lvl="8" algn="ctr" rtl="0">
              <a:lnSpc>
                <a:spcPct val="80000"/>
              </a:lnSpc>
              <a:spcBef>
                <a:spcPts val="0"/>
              </a:spcBef>
              <a:spcAft>
                <a:spcPts val="0"/>
              </a:spcAft>
              <a:buClr>
                <a:schemeClr val="accent1"/>
              </a:buClr>
              <a:buSzPts val="3600"/>
              <a:buNone/>
              <a:defRPr sz="3600">
                <a:solidFill>
                  <a:schemeClr val="accent1"/>
                </a:solidFill>
              </a:defRPr>
            </a:lvl9pPr>
          </a:lstStyle>
          <a:p/>
        </p:txBody>
      </p:sp>
      <p:sp>
        <p:nvSpPr>
          <p:cNvPr id="13" name="Google Shape;13;p3"/>
          <p:cNvSpPr txBox="1"/>
          <p:nvPr>
            <p:ph type="subTitle" idx="1"/>
          </p:nvPr>
        </p:nvSpPr>
        <p:spPr>
          <a:xfrm>
            <a:off x="895163" y="3108204"/>
            <a:ext cx="3247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p:txBody>
      </p:sp>
      <p:sp>
        <p:nvSpPr>
          <p:cNvPr id="14" name="Google Shape;14;p3"/>
          <p:cNvSpPr txBox="1"/>
          <p:nvPr>
            <p:ph type="title" idx="2" hasCustomPrompt="1"/>
          </p:nvPr>
        </p:nvSpPr>
        <p:spPr>
          <a:xfrm>
            <a:off x="1641413" y="1367754"/>
            <a:ext cx="17547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
  <p:cSld name="BIG_NUMBER_1">
    <p:spTree>
      <p:nvGrpSpPr>
        <p:cNvPr id="98" name="Shape 98"/>
        <p:cNvGrpSpPr/>
        <p:nvPr/>
      </p:nvGrpSpPr>
      <p:grpSpPr>
        <a:xfrm>
          <a:off x="0" y="0"/>
          <a:ext cx="0" cy="0"/>
          <a:chOff x="0" y="0"/>
          <a:chExt cx="0" cy="0"/>
        </a:xfrm>
      </p:grpSpPr>
      <p:sp>
        <p:nvSpPr>
          <p:cNvPr id="99" name="Google Shape;99;p21"/>
          <p:cNvSpPr txBox="1"/>
          <p:nvPr>
            <p:ph type="title" hasCustomPrompt="1"/>
          </p:nvPr>
        </p:nvSpPr>
        <p:spPr>
          <a:xfrm>
            <a:off x="3675900" y="1345956"/>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21"/>
          <p:cNvSpPr txBox="1"/>
          <p:nvPr>
            <p:ph type="title" idx="2"/>
          </p:nvPr>
        </p:nvSpPr>
        <p:spPr>
          <a:xfrm>
            <a:off x="3358650" y="1798900"/>
            <a:ext cx="242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01" name="Google Shape;101;p21"/>
          <p:cNvSpPr txBox="1"/>
          <p:nvPr>
            <p:ph type="subTitle" idx="1"/>
          </p:nvPr>
        </p:nvSpPr>
        <p:spPr>
          <a:xfrm>
            <a:off x="3642600" y="2074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02" name="Google Shape;102;p21"/>
          <p:cNvSpPr txBox="1"/>
          <p:nvPr>
            <p:ph type="title" idx="3"/>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1"/>
          <p:cNvSpPr txBox="1"/>
          <p:nvPr>
            <p:ph type="title" idx="4" hasCustomPrompt="1"/>
          </p:nvPr>
        </p:nvSpPr>
        <p:spPr>
          <a:xfrm>
            <a:off x="6162775" y="1294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4" name="Google Shape;104;p21"/>
          <p:cNvSpPr txBox="1"/>
          <p:nvPr>
            <p:ph type="title" idx="5"/>
          </p:nvPr>
        </p:nvSpPr>
        <p:spPr>
          <a:xfrm>
            <a:off x="5845525" y="1798900"/>
            <a:ext cx="242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05" name="Google Shape;105;p21"/>
          <p:cNvSpPr txBox="1"/>
          <p:nvPr>
            <p:ph type="subTitle" idx="6"/>
          </p:nvPr>
        </p:nvSpPr>
        <p:spPr>
          <a:xfrm>
            <a:off x="6129475" y="2074650"/>
            <a:ext cx="18219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06" name="Google Shape;106;p21"/>
          <p:cNvSpPr txBox="1"/>
          <p:nvPr>
            <p:ph type="title" idx="7" hasCustomPrompt="1"/>
          </p:nvPr>
        </p:nvSpPr>
        <p:spPr>
          <a:xfrm>
            <a:off x="1189025" y="1294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7" name="Google Shape;107;p21"/>
          <p:cNvSpPr txBox="1"/>
          <p:nvPr>
            <p:ph type="title" idx="8"/>
          </p:nvPr>
        </p:nvSpPr>
        <p:spPr>
          <a:xfrm>
            <a:off x="871775" y="1798900"/>
            <a:ext cx="242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08" name="Google Shape;108;p21"/>
          <p:cNvSpPr txBox="1"/>
          <p:nvPr>
            <p:ph type="subTitle" idx="9"/>
          </p:nvPr>
        </p:nvSpPr>
        <p:spPr>
          <a:xfrm>
            <a:off x="1155725" y="2074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2">
  <p:cSld name="BIG_NUMBER_1_1">
    <p:bg>
      <p:bgPr>
        <a:solidFill>
          <a:schemeClr val="accent1"/>
        </a:solidFill>
        <a:effectLst/>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p:txBody>
      </p:sp>
      <p:sp>
        <p:nvSpPr>
          <p:cNvPr id="111" name="Google Shape;111;p22"/>
          <p:cNvSpPr txBox="1"/>
          <p:nvPr>
            <p:ph type="title" idx="2" hasCustomPrompt="1"/>
          </p:nvPr>
        </p:nvSpPr>
        <p:spPr>
          <a:xfrm>
            <a:off x="720027" y="1551500"/>
            <a:ext cx="29262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2" name="Google Shape;112;p22"/>
          <p:cNvSpPr txBox="1"/>
          <p:nvPr>
            <p:ph type="title" idx="3" hasCustomPrompt="1"/>
          </p:nvPr>
        </p:nvSpPr>
        <p:spPr>
          <a:xfrm>
            <a:off x="2781000" y="2703125"/>
            <a:ext cx="29262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3" name="Google Shape;113;p22"/>
          <p:cNvSpPr txBox="1"/>
          <p:nvPr>
            <p:ph type="ctrTitle" idx="4"/>
          </p:nvPr>
        </p:nvSpPr>
        <p:spPr>
          <a:xfrm>
            <a:off x="3231365" y="40696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p:txBody>
      </p:sp>
      <p:sp>
        <p:nvSpPr>
          <p:cNvPr id="114" name="Google Shape;114;p22"/>
          <p:cNvSpPr txBox="1"/>
          <p:nvPr>
            <p:ph type="title" idx="5" hasCustomPrompt="1"/>
          </p:nvPr>
        </p:nvSpPr>
        <p:spPr>
          <a:xfrm>
            <a:off x="719975" y="3854700"/>
            <a:ext cx="29280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5" name="Google Shape;115;p22"/>
          <p:cNvSpPr txBox="1"/>
          <p:nvPr>
            <p:ph type="ctrTitle" idx="6"/>
          </p:nvPr>
        </p:nvSpPr>
        <p:spPr>
          <a:xfrm>
            <a:off x="3231365" y="17606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p:txBody>
      </p:sp>
      <p:sp>
        <p:nvSpPr>
          <p:cNvPr id="116" name="Google Shape;116;p22"/>
          <p:cNvSpPr txBox="1"/>
          <p:nvPr>
            <p:ph type="ctrTitle" idx="7"/>
          </p:nvPr>
        </p:nvSpPr>
        <p:spPr>
          <a:xfrm>
            <a:off x="5294376" y="2938750"/>
            <a:ext cx="26202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p:txBody>
      </p:sp>
      <p:sp>
        <p:nvSpPr>
          <p:cNvPr id="117" name="Google Shape;117;p22"/>
          <p:cNvSpPr/>
          <p:nvPr/>
        </p:nvSpPr>
        <p:spPr>
          <a:xfrm>
            <a:off x="454800" y="1531975"/>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2"/>
          <p:cNvSpPr/>
          <p:nvPr/>
        </p:nvSpPr>
        <p:spPr>
          <a:xfrm>
            <a:off x="2520863" y="2670100"/>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2"/>
          <p:cNvSpPr/>
          <p:nvPr/>
        </p:nvSpPr>
        <p:spPr>
          <a:xfrm>
            <a:off x="468675" y="3808225"/>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3">
  <p:cSld name="BIG_NUMBER_1_1_1">
    <p:bg>
      <p:bgPr>
        <a:solidFill>
          <a:schemeClr val="accent1"/>
        </a:solidFill>
        <a:effectLst/>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p:txBody>
      </p:sp>
      <p:sp>
        <p:nvSpPr>
          <p:cNvPr id="122" name="Google Shape;122;p23"/>
          <p:cNvSpPr txBox="1"/>
          <p:nvPr>
            <p:ph type="title" idx="2" hasCustomPrompt="1"/>
          </p:nvPr>
        </p:nvSpPr>
        <p:spPr>
          <a:xfrm>
            <a:off x="1843050" y="1465775"/>
            <a:ext cx="5457900" cy="85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700"/>
              <a:buNone/>
              <a:defRPr sz="4700">
                <a:solidFill>
                  <a:schemeClr val="accent3"/>
                </a:solidFill>
              </a:defRPr>
            </a:lvl1pPr>
            <a:lvl2pPr lvl="1"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2pPr>
            <a:lvl3pPr lvl="2"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3pPr>
            <a:lvl4pPr lvl="3"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4pPr>
            <a:lvl5pPr lvl="4"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5pPr>
            <a:lvl6pPr lvl="5"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6pPr>
            <a:lvl7pPr lvl="6"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7pPr>
            <a:lvl8pPr lvl="7"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8pPr>
            <a:lvl9pPr lvl="8"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9pPr>
          </a:lstStyle>
          <a:p>
            <a:r>
              <a:t>xx%</a:t>
            </a:r>
          </a:p>
        </p:txBody>
      </p:sp>
      <p:sp>
        <p:nvSpPr>
          <p:cNvPr id="123" name="Google Shape;123;p23"/>
          <p:cNvSpPr txBox="1"/>
          <p:nvPr>
            <p:ph type="title" idx="3" hasCustomPrompt="1"/>
          </p:nvPr>
        </p:nvSpPr>
        <p:spPr>
          <a:xfrm>
            <a:off x="1843050" y="2922200"/>
            <a:ext cx="5457900" cy="85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700"/>
              <a:buNone/>
              <a:defRPr sz="4700">
                <a:solidFill>
                  <a:schemeClr val="accent3"/>
                </a:solidFill>
              </a:defRPr>
            </a:lvl1pPr>
            <a:lvl2pPr lvl="1"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2pPr>
            <a:lvl3pPr lvl="2"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3pPr>
            <a:lvl4pPr lvl="3"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4pPr>
            <a:lvl5pPr lvl="4"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5pPr>
            <a:lvl6pPr lvl="5"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6pPr>
            <a:lvl7pPr lvl="6"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7pPr>
            <a:lvl8pPr lvl="7"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8pPr>
            <a:lvl9pPr lvl="8"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9pPr>
          </a:lstStyle>
          <a:p>
            <a:r>
              <a:t>xx%</a:t>
            </a:r>
          </a:p>
        </p:txBody>
      </p:sp>
      <p:sp>
        <p:nvSpPr>
          <p:cNvPr id="124" name="Google Shape;124;p23"/>
          <p:cNvSpPr txBox="1"/>
          <p:nvPr>
            <p:ph type="ctrTitle" idx="4"/>
          </p:nvPr>
        </p:nvSpPr>
        <p:spPr>
          <a:xfrm>
            <a:off x="2128500" y="2324075"/>
            <a:ext cx="48870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400"/>
              <a:buFont typeface="Montserrat Medium"/>
              <a:buNone/>
              <a:defRPr sz="1400" b="0">
                <a:solidFill>
                  <a:schemeClr val="lt2"/>
                </a:solidFill>
                <a:latin typeface="Montserrat Medium"/>
                <a:ea typeface="Montserrat Medium"/>
                <a:cs typeface="Montserrat Medium"/>
                <a:sym typeface="Montserrat Medium"/>
              </a:defRPr>
            </a:lvl1pPr>
            <a:lvl2pPr lvl="1"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9pPr>
          </a:lstStyle>
          <a:p/>
        </p:txBody>
      </p:sp>
      <p:sp>
        <p:nvSpPr>
          <p:cNvPr id="125" name="Google Shape;125;p23"/>
          <p:cNvSpPr txBox="1"/>
          <p:nvPr>
            <p:ph type="ctrTitle" idx="5"/>
          </p:nvPr>
        </p:nvSpPr>
        <p:spPr>
          <a:xfrm>
            <a:off x="2128500" y="3780500"/>
            <a:ext cx="48870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400"/>
              <a:buFont typeface="Montserrat Medium"/>
              <a:buNone/>
              <a:defRPr sz="1400" b="0">
                <a:solidFill>
                  <a:schemeClr val="lt2"/>
                </a:solidFill>
                <a:latin typeface="Montserrat Medium"/>
                <a:ea typeface="Montserrat Medium"/>
                <a:cs typeface="Montserrat Medium"/>
                <a:sym typeface="Montserrat Medium"/>
              </a:defRPr>
            </a:lvl1pPr>
            <a:lvl2pPr lvl="1"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3 1">
  <p:cSld name="BIG_NUMBER_1_1_1_1">
    <p:bg>
      <p:bgPr>
        <a:solidFill>
          <a:schemeClr val="accent1"/>
        </a:solidFill>
        <a:effectLst/>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p:txBody>
      </p:sp>
      <p:sp>
        <p:nvSpPr>
          <p:cNvPr id="128" name="Google Shape;128;p24"/>
          <p:cNvSpPr txBox="1"/>
          <p:nvPr>
            <p:ph type="title" idx="2" hasCustomPrompt="1"/>
          </p:nvPr>
        </p:nvSpPr>
        <p:spPr>
          <a:xfrm>
            <a:off x="3675900"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29" name="Google Shape;129;p24"/>
          <p:cNvSpPr txBox="1"/>
          <p:nvPr>
            <p:ph type="title" idx="3"/>
          </p:nvPr>
        </p:nvSpPr>
        <p:spPr>
          <a:xfrm>
            <a:off x="3358650"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30" name="Google Shape;130;p24"/>
          <p:cNvSpPr txBox="1"/>
          <p:nvPr>
            <p:ph type="subTitle" idx="1"/>
          </p:nvPr>
        </p:nvSpPr>
        <p:spPr>
          <a:xfrm>
            <a:off x="3642600" y="3979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p:txBody>
      </p:sp>
      <p:sp>
        <p:nvSpPr>
          <p:cNvPr id="131" name="Google Shape;131;p24"/>
          <p:cNvSpPr txBox="1"/>
          <p:nvPr>
            <p:ph type="title" idx="4" hasCustomPrompt="1"/>
          </p:nvPr>
        </p:nvSpPr>
        <p:spPr>
          <a:xfrm>
            <a:off x="6162775"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32" name="Google Shape;132;p24"/>
          <p:cNvSpPr txBox="1"/>
          <p:nvPr>
            <p:ph type="title" idx="5"/>
          </p:nvPr>
        </p:nvSpPr>
        <p:spPr>
          <a:xfrm>
            <a:off x="5845525"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33" name="Google Shape;133;p24"/>
          <p:cNvSpPr txBox="1"/>
          <p:nvPr>
            <p:ph type="subTitle" idx="6"/>
          </p:nvPr>
        </p:nvSpPr>
        <p:spPr>
          <a:xfrm>
            <a:off x="6130825" y="3979650"/>
            <a:ext cx="18561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p:txBody>
      </p:sp>
      <p:sp>
        <p:nvSpPr>
          <p:cNvPr id="134" name="Google Shape;134;p24"/>
          <p:cNvSpPr txBox="1"/>
          <p:nvPr>
            <p:ph type="title" idx="7" hasCustomPrompt="1"/>
          </p:nvPr>
        </p:nvSpPr>
        <p:spPr>
          <a:xfrm>
            <a:off x="1189025"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35" name="Google Shape;135;p24"/>
          <p:cNvSpPr txBox="1"/>
          <p:nvPr>
            <p:ph type="title" idx="8"/>
          </p:nvPr>
        </p:nvSpPr>
        <p:spPr>
          <a:xfrm>
            <a:off x="871775"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36" name="Google Shape;136;p24"/>
          <p:cNvSpPr txBox="1"/>
          <p:nvPr>
            <p:ph type="subTitle" idx="9"/>
          </p:nvPr>
        </p:nvSpPr>
        <p:spPr>
          <a:xfrm>
            <a:off x="1155725" y="3979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2">
  <p:cSld name="SECTION_TITLE_AND_DESCRIPTION_1_1">
    <p:spTree>
      <p:nvGrpSpPr>
        <p:cNvPr id="137" name="Shape 137"/>
        <p:cNvGrpSpPr/>
        <p:nvPr/>
      </p:nvGrpSpPr>
      <p:grpSpPr>
        <a:xfrm>
          <a:off x="0" y="0"/>
          <a:ext cx="0" cy="0"/>
          <a:chOff x="0" y="0"/>
          <a:chExt cx="0" cy="0"/>
        </a:xfrm>
      </p:grpSpPr>
      <p:sp>
        <p:nvSpPr>
          <p:cNvPr id="138" name="Google Shape;138;p25"/>
          <p:cNvSpPr/>
          <p:nvPr/>
        </p:nvSpPr>
        <p:spPr>
          <a:xfrm>
            <a:off x="-31750" y="-39675"/>
            <a:ext cx="6127800" cy="518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5"/>
          <p:cNvSpPr txBox="1"/>
          <p:nvPr>
            <p:ph type="title"/>
          </p:nvPr>
        </p:nvSpPr>
        <p:spPr>
          <a:xfrm>
            <a:off x="774850" y="1698650"/>
            <a:ext cx="4129200" cy="14823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lt1"/>
              </a:buClr>
              <a:buSzPts val="3600"/>
              <a:buNone/>
              <a:defRPr sz="3600">
                <a:solidFill>
                  <a:schemeClr val="lt1"/>
                </a:solidFill>
              </a:defRPr>
            </a:lvl1pPr>
            <a:lvl2pPr lvl="1" algn="r" rtl="0">
              <a:lnSpc>
                <a:spcPct val="80000"/>
              </a:lnSpc>
              <a:spcBef>
                <a:spcPts val="0"/>
              </a:spcBef>
              <a:spcAft>
                <a:spcPts val="0"/>
              </a:spcAft>
              <a:buClr>
                <a:schemeClr val="lt1"/>
              </a:buClr>
              <a:buSzPts val="3600"/>
              <a:buNone/>
              <a:defRPr sz="3600">
                <a:solidFill>
                  <a:schemeClr val="lt1"/>
                </a:solidFill>
              </a:defRPr>
            </a:lvl2pPr>
            <a:lvl3pPr lvl="2" algn="r" rtl="0">
              <a:lnSpc>
                <a:spcPct val="80000"/>
              </a:lnSpc>
              <a:spcBef>
                <a:spcPts val="0"/>
              </a:spcBef>
              <a:spcAft>
                <a:spcPts val="0"/>
              </a:spcAft>
              <a:buClr>
                <a:schemeClr val="lt1"/>
              </a:buClr>
              <a:buSzPts val="3600"/>
              <a:buNone/>
              <a:defRPr sz="3600">
                <a:solidFill>
                  <a:schemeClr val="lt1"/>
                </a:solidFill>
              </a:defRPr>
            </a:lvl3pPr>
            <a:lvl4pPr lvl="3" algn="r" rtl="0">
              <a:lnSpc>
                <a:spcPct val="80000"/>
              </a:lnSpc>
              <a:spcBef>
                <a:spcPts val="0"/>
              </a:spcBef>
              <a:spcAft>
                <a:spcPts val="0"/>
              </a:spcAft>
              <a:buClr>
                <a:schemeClr val="lt1"/>
              </a:buClr>
              <a:buSzPts val="3600"/>
              <a:buNone/>
              <a:defRPr sz="3600">
                <a:solidFill>
                  <a:schemeClr val="lt1"/>
                </a:solidFill>
              </a:defRPr>
            </a:lvl4pPr>
            <a:lvl5pPr lvl="4" algn="r" rtl="0">
              <a:lnSpc>
                <a:spcPct val="80000"/>
              </a:lnSpc>
              <a:spcBef>
                <a:spcPts val="0"/>
              </a:spcBef>
              <a:spcAft>
                <a:spcPts val="0"/>
              </a:spcAft>
              <a:buClr>
                <a:schemeClr val="lt1"/>
              </a:buClr>
              <a:buSzPts val="3600"/>
              <a:buNone/>
              <a:defRPr sz="3600">
                <a:solidFill>
                  <a:schemeClr val="lt1"/>
                </a:solidFill>
              </a:defRPr>
            </a:lvl5pPr>
            <a:lvl6pPr lvl="5" algn="r" rtl="0">
              <a:lnSpc>
                <a:spcPct val="80000"/>
              </a:lnSpc>
              <a:spcBef>
                <a:spcPts val="0"/>
              </a:spcBef>
              <a:spcAft>
                <a:spcPts val="0"/>
              </a:spcAft>
              <a:buClr>
                <a:schemeClr val="lt1"/>
              </a:buClr>
              <a:buSzPts val="3600"/>
              <a:buNone/>
              <a:defRPr sz="3600">
                <a:solidFill>
                  <a:schemeClr val="lt1"/>
                </a:solidFill>
              </a:defRPr>
            </a:lvl6pPr>
            <a:lvl7pPr lvl="6" algn="r" rtl="0">
              <a:lnSpc>
                <a:spcPct val="80000"/>
              </a:lnSpc>
              <a:spcBef>
                <a:spcPts val="0"/>
              </a:spcBef>
              <a:spcAft>
                <a:spcPts val="0"/>
              </a:spcAft>
              <a:buClr>
                <a:schemeClr val="lt1"/>
              </a:buClr>
              <a:buSzPts val="3600"/>
              <a:buNone/>
              <a:defRPr sz="3600">
                <a:solidFill>
                  <a:schemeClr val="lt1"/>
                </a:solidFill>
              </a:defRPr>
            </a:lvl7pPr>
            <a:lvl8pPr lvl="7" algn="r" rtl="0">
              <a:lnSpc>
                <a:spcPct val="80000"/>
              </a:lnSpc>
              <a:spcBef>
                <a:spcPts val="0"/>
              </a:spcBef>
              <a:spcAft>
                <a:spcPts val="0"/>
              </a:spcAft>
              <a:buClr>
                <a:schemeClr val="lt1"/>
              </a:buClr>
              <a:buSzPts val="3600"/>
              <a:buNone/>
              <a:defRPr sz="3600">
                <a:solidFill>
                  <a:schemeClr val="lt1"/>
                </a:solidFill>
              </a:defRPr>
            </a:lvl8pPr>
            <a:lvl9pPr lvl="8" algn="r" rtl="0">
              <a:lnSpc>
                <a:spcPct val="80000"/>
              </a:lnSpc>
              <a:spcBef>
                <a:spcPts val="0"/>
              </a:spcBef>
              <a:spcAft>
                <a:spcPts val="0"/>
              </a:spcAft>
              <a:buClr>
                <a:schemeClr val="lt1"/>
              </a:buClr>
              <a:buSzPts val="3600"/>
              <a:buNone/>
              <a:defRPr sz="3600">
                <a:solidFill>
                  <a:schemeClr val="lt1"/>
                </a:solidFill>
              </a:defRPr>
            </a:lvl9pPr>
          </a:lstStyle>
          <a:p/>
        </p:txBody>
      </p:sp>
      <p:sp>
        <p:nvSpPr>
          <p:cNvPr id="140" name="Google Shape;140;p25"/>
          <p:cNvSpPr txBox="1"/>
          <p:nvPr>
            <p:ph type="subTitle" idx="1"/>
          </p:nvPr>
        </p:nvSpPr>
        <p:spPr>
          <a:xfrm>
            <a:off x="1656850" y="3108204"/>
            <a:ext cx="32472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600"/>
              <a:buNone/>
              <a:defRPr sz="1600">
                <a:solidFill>
                  <a:schemeClr val="lt1"/>
                </a:solidFill>
              </a:defRPr>
            </a:lvl1pPr>
            <a:lvl2pPr lvl="1" algn="r" rtl="0">
              <a:lnSpc>
                <a:spcPct val="100000"/>
              </a:lnSpc>
              <a:spcBef>
                <a:spcPts val="0"/>
              </a:spcBef>
              <a:spcAft>
                <a:spcPts val="0"/>
              </a:spcAft>
              <a:buClr>
                <a:schemeClr val="lt1"/>
              </a:buClr>
              <a:buSzPts val="1600"/>
              <a:buNone/>
              <a:defRPr sz="1600">
                <a:solidFill>
                  <a:schemeClr val="lt1"/>
                </a:solidFill>
              </a:defRPr>
            </a:lvl2pPr>
            <a:lvl3pPr lvl="2" algn="r" rtl="0">
              <a:lnSpc>
                <a:spcPct val="100000"/>
              </a:lnSpc>
              <a:spcBef>
                <a:spcPts val="0"/>
              </a:spcBef>
              <a:spcAft>
                <a:spcPts val="0"/>
              </a:spcAft>
              <a:buClr>
                <a:schemeClr val="lt1"/>
              </a:buClr>
              <a:buSzPts val="1600"/>
              <a:buNone/>
              <a:defRPr sz="1600">
                <a:solidFill>
                  <a:schemeClr val="lt1"/>
                </a:solidFill>
              </a:defRPr>
            </a:lvl3pPr>
            <a:lvl4pPr lvl="3" algn="r" rtl="0">
              <a:lnSpc>
                <a:spcPct val="100000"/>
              </a:lnSpc>
              <a:spcBef>
                <a:spcPts val="0"/>
              </a:spcBef>
              <a:spcAft>
                <a:spcPts val="0"/>
              </a:spcAft>
              <a:buClr>
                <a:schemeClr val="lt1"/>
              </a:buClr>
              <a:buSzPts val="1600"/>
              <a:buNone/>
              <a:defRPr sz="1600">
                <a:solidFill>
                  <a:schemeClr val="lt1"/>
                </a:solidFill>
              </a:defRPr>
            </a:lvl4pPr>
            <a:lvl5pPr lvl="4" algn="r" rtl="0">
              <a:lnSpc>
                <a:spcPct val="100000"/>
              </a:lnSpc>
              <a:spcBef>
                <a:spcPts val="0"/>
              </a:spcBef>
              <a:spcAft>
                <a:spcPts val="0"/>
              </a:spcAft>
              <a:buClr>
                <a:schemeClr val="lt1"/>
              </a:buClr>
              <a:buSzPts val="1600"/>
              <a:buNone/>
              <a:defRPr sz="1600">
                <a:solidFill>
                  <a:schemeClr val="lt1"/>
                </a:solidFill>
              </a:defRPr>
            </a:lvl5pPr>
            <a:lvl6pPr lvl="5" algn="r" rtl="0">
              <a:lnSpc>
                <a:spcPct val="100000"/>
              </a:lnSpc>
              <a:spcBef>
                <a:spcPts val="0"/>
              </a:spcBef>
              <a:spcAft>
                <a:spcPts val="0"/>
              </a:spcAft>
              <a:buClr>
                <a:schemeClr val="lt1"/>
              </a:buClr>
              <a:buSzPts val="1600"/>
              <a:buNone/>
              <a:defRPr sz="1600">
                <a:solidFill>
                  <a:schemeClr val="lt1"/>
                </a:solidFill>
              </a:defRPr>
            </a:lvl6pPr>
            <a:lvl7pPr lvl="6" algn="r" rtl="0">
              <a:lnSpc>
                <a:spcPct val="100000"/>
              </a:lnSpc>
              <a:spcBef>
                <a:spcPts val="0"/>
              </a:spcBef>
              <a:spcAft>
                <a:spcPts val="0"/>
              </a:spcAft>
              <a:buClr>
                <a:schemeClr val="lt1"/>
              </a:buClr>
              <a:buSzPts val="1600"/>
              <a:buNone/>
              <a:defRPr sz="1600">
                <a:solidFill>
                  <a:schemeClr val="lt1"/>
                </a:solidFill>
              </a:defRPr>
            </a:lvl7pPr>
            <a:lvl8pPr lvl="7" algn="r" rtl="0">
              <a:lnSpc>
                <a:spcPct val="100000"/>
              </a:lnSpc>
              <a:spcBef>
                <a:spcPts val="0"/>
              </a:spcBef>
              <a:spcAft>
                <a:spcPts val="0"/>
              </a:spcAft>
              <a:buClr>
                <a:schemeClr val="lt1"/>
              </a:buClr>
              <a:buSzPts val="1600"/>
              <a:buNone/>
              <a:defRPr sz="1600">
                <a:solidFill>
                  <a:schemeClr val="lt1"/>
                </a:solidFill>
              </a:defRPr>
            </a:lvl8pPr>
            <a:lvl9pPr lvl="8" algn="r" rtl="0">
              <a:lnSpc>
                <a:spcPct val="100000"/>
              </a:lnSpc>
              <a:spcBef>
                <a:spcPts val="0"/>
              </a:spcBef>
              <a:spcAft>
                <a:spcPts val="0"/>
              </a:spcAft>
              <a:buClr>
                <a:schemeClr val="lt1"/>
              </a:buClr>
              <a:buSzPts val="1600"/>
              <a:buNone/>
              <a:defRPr sz="1600">
                <a:solidFill>
                  <a:schemeClr val="lt1"/>
                </a:solidFill>
              </a:defRPr>
            </a:lvl9pPr>
          </a:lstStyle>
          <a:p/>
        </p:txBody>
      </p:sp>
      <p:sp>
        <p:nvSpPr>
          <p:cNvPr id="141" name="Google Shape;141;p25"/>
          <p:cNvSpPr txBox="1"/>
          <p:nvPr>
            <p:ph type="title" idx="2" hasCustomPrompt="1"/>
          </p:nvPr>
        </p:nvSpPr>
        <p:spPr>
          <a:xfrm>
            <a:off x="3149350" y="1367754"/>
            <a:ext cx="1754700" cy="60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12000"/>
              <a:buNone/>
              <a:defRPr sz="12000">
                <a:solidFill>
                  <a:schemeClr val="lt1"/>
                </a:solidFill>
              </a:defRPr>
            </a:lvl2pPr>
            <a:lvl3pPr lvl="2" algn="r" rtl="0">
              <a:spcBef>
                <a:spcPts val="0"/>
              </a:spcBef>
              <a:spcAft>
                <a:spcPts val="0"/>
              </a:spcAft>
              <a:buClr>
                <a:schemeClr val="lt1"/>
              </a:buClr>
              <a:buSzPts val="12000"/>
              <a:buNone/>
              <a:defRPr sz="12000">
                <a:solidFill>
                  <a:schemeClr val="lt1"/>
                </a:solidFill>
              </a:defRPr>
            </a:lvl3pPr>
            <a:lvl4pPr lvl="3" algn="r" rtl="0">
              <a:spcBef>
                <a:spcPts val="0"/>
              </a:spcBef>
              <a:spcAft>
                <a:spcPts val="0"/>
              </a:spcAft>
              <a:buClr>
                <a:schemeClr val="lt1"/>
              </a:buClr>
              <a:buSzPts val="12000"/>
              <a:buNone/>
              <a:defRPr sz="12000">
                <a:solidFill>
                  <a:schemeClr val="lt1"/>
                </a:solidFill>
              </a:defRPr>
            </a:lvl4pPr>
            <a:lvl5pPr lvl="4" algn="r" rtl="0">
              <a:spcBef>
                <a:spcPts val="0"/>
              </a:spcBef>
              <a:spcAft>
                <a:spcPts val="0"/>
              </a:spcAft>
              <a:buClr>
                <a:schemeClr val="lt1"/>
              </a:buClr>
              <a:buSzPts val="12000"/>
              <a:buNone/>
              <a:defRPr sz="12000">
                <a:solidFill>
                  <a:schemeClr val="lt1"/>
                </a:solidFill>
              </a:defRPr>
            </a:lvl5pPr>
            <a:lvl6pPr lvl="5" algn="r" rtl="0">
              <a:spcBef>
                <a:spcPts val="0"/>
              </a:spcBef>
              <a:spcAft>
                <a:spcPts val="0"/>
              </a:spcAft>
              <a:buClr>
                <a:schemeClr val="lt1"/>
              </a:buClr>
              <a:buSzPts val="12000"/>
              <a:buNone/>
              <a:defRPr sz="12000">
                <a:solidFill>
                  <a:schemeClr val="lt1"/>
                </a:solidFill>
              </a:defRPr>
            </a:lvl6pPr>
            <a:lvl7pPr lvl="6" algn="r" rtl="0">
              <a:spcBef>
                <a:spcPts val="0"/>
              </a:spcBef>
              <a:spcAft>
                <a:spcPts val="0"/>
              </a:spcAft>
              <a:buClr>
                <a:schemeClr val="lt1"/>
              </a:buClr>
              <a:buSzPts val="12000"/>
              <a:buNone/>
              <a:defRPr sz="12000">
                <a:solidFill>
                  <a:schemeClr val="lt1"/>
                </a:solidFill>
              </a:defRPr>
            </a:lvl7pPr>
            <a:lvl8pPr lvl="7" algn="r" rtl="0">
              <a:spcBef>
                <a:spcPts val="0"/>
              </a:spcBef>
              <a:spcAft>
                <a:spcPts val="0"/>
              </a:spcAft>
              <a:buClr>
                <a:schemeClr val="lt1"/>
              </a:buClr>
              <a:buSzPts val="12000"/>
              <a:buNone/>
              <a:defRPr sz="12000">
                <a:solidFill>
                  <a:schemeClr val="lt1"/>
                </a:solidFill>
              </a:defRPr>
            </a:lvl8pPr>
            <a:lvl9pPr lvl="8" algn="r" rtl="0">
              <a:spcBef>
                <a:spcPts val="0"/>
              </a:spcBef>
              <a:spcAft>
                <a:spcPts val="0"/>
              </a:spcAft>
              <a:buClr>
                <a:schemeClr val="lt1"/>
              </a:buClr>
              <a:buSzPts val="12000"/>
              <a:buNone/>
              <a:defRPr sz="12000">
                <a:solidFill>
                  <a:schemeClr val="lt1"/>
                </a:solidFill>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four columns">
  <p:cSld name="TITLE_AND_BODY_1_2">
    <p:spTree>
      <p:nvGrpSpPr>
        <p:cNvPr id="142" name="Shape 142"/>
        <p:cNvGrpSpPr/>
        <p:nvPr/>
      </p:nvGrpSpPr>
      <p:grpSpPr>
        <a:xfrm>
          <a:off x="0" y="0"/>
          <a:ext cx="0" cy="0"/>
          <a:chOff x="0" y="0"/>
          <a:chExt cx="0" cy="0"/>
        </a:xfrm>
      </p:grpSpPr>
      <p:sp>
        <p:nvSpPr>
          <p:cNvPr id="143" name="Google Shape;143;p26"/>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26"/>
          <p:cNvSpPr txBox="1"/>
          <p:nvPr>
            <p:ph type="title" idx="2"/>
          </p:nvPr>
        </p:nvSpPr>
        <p:spPr>
          <a:xfrm>
            <a:off x="848400"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45" name="Google Shape;145;p26"/>
          <p:cNvSpPr txBox="1"/>
          <p:nvPr>
            <p:ph type="subTitle" idx="1"/>
          </p:nvPr>
        </p:nvSpPr>
        <p:spPr>
          <a:xfrm>
            <a:off x="848400"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46" name="Google Shape;146;p26"/>
          <p:cNvSpPr txBox="1"/>
          <p:nvPr>
            <p:ph type="title" idx="3"/>
          </p:nvPr>
        </p:nvSpPr>
        <p:spPr>
          <a:xfrm>
            <a:off x="2765499"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47" name="Google Shape;147;p26"/>
          <p:cNvSpPr txBox="1"/>
          <p:nvPr>
            <p:ph type="subTitle" idx="4"/>
          </p:nvPr>
        </p:nvSpPr>
        <p:spPr>
          <a:xfrm>
            <a:off x="2765499"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48" name="Google Shape;148;p26"/>
          <p:cNvSpPr txBox="1"/>
          <p:nvPr>
            <p:ph type="title" idx="5"/>
          </p:nvPr>
        </p:nvSpPr>
        <p:spPr>
          <a:xfrm>
            <a:off x="4682598"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49" name="Google Shape;149;p26"/>
          <p:cNvSpPr txBox="1"/>
          <p:nvPr>
            <p:ph type="subTitle" idx="6"/>
          </p:nvPr>
        </p:nvSpPr>
        <p:spPr>
          <a:xfrm>
            <a:off x="4682598"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50" name="Google Shape;150;p26"/>
          <p:cNvSpPr txBox="1"/>
          <p:nvPr>
            <p:ph type="title" idx="7"/>
          </p:nvPr>
        </p:nvSpPr>
        <p:spPr>
          <a:xfrm>
            <a:off x="6599697"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51" name="Google Shape;151;p26"/>
          <p:cNvSpPr txBox="1"/>
          <p:nvPr>
            <p:ph type="subTitle" idx="8"/>
          </p:nvPr>
        </p:nvSpPr>
        <p:spPr>
          <a:xfrm>
            <a:off x="6599697"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four columns 2">
  <p:cSld name="TITLE_AND_BODY_1_2_1">
    <p:bg>
      <p:bgPr>
        <a:solidFill>
          <a:schemeClr val="accent1"/>
        </a:solidFill>
        <a:effectLst/>
      </p:bgPr>
    </p:bg>
    <p:spTree>
      <p:nvGrpSpPr>
        <p:cNvPr id="152" name="Shape 152"/>
        <p:cNvGrpSpPr/>
        <p:nvPr/>
      </p:nvGrpSpPr>
      <p:grpSpPr>
        <a:xfrm>
          <a:off x="0" y="0"/>
          <a:ext cx="0" cy="0"/>
          <a:chOff x="0" y="0"/>
          <a:chExt cx="0" cy="0"/>
        </a:xfrm>
      </p:grpSpPr>
      <p:sp>
        <p:nvSpPr>
          <p:cNvPr id="153" name="Google Shape;153;p27"/>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algn="ctr" rtl="0">
              <a:spcBef>
                <a:spcPts val="0"/>
              </a:spcBef>
              <a:spcAft>
                <a:spcPts val="0"/>
              </a:spcAft>
              <a:buClr>
                <a:schemeClr val="lt2"/>
              </a:buClr>
              <a:buSzPts val="2800"/>
              <a:buNone/>
              <a:defRPr>
                <a:solidFill>
                  <a:schemeClr val="lt2"/>
                </a:solidFill>
              </a:defRPr>
            </a:lvl2pPr>
            <a:lvl3pPr lvl="2" algn="ctr" rtl="0">
              <a:spcBef>
                <a:spcPts val="0"/>
              </a:spcBef>
              <a:spcAft>
                <a:spcPts val="0"/>
              </a:spcAft>
              <a:buClr>
                <a:schemeClr val="lt2"/>
              </a:buClr>
              <a:buSzPts val="2800"/>
              <a:buNone/>
              <a:defRPr>
                <a:solidFill>
                  <a:schemeClr val="lt2"/>
                </a:solidFill>
              </a:defRPr>
            </a:lvl3pPr>
            <a:lvl4pPr lvl="3" algn="ctr" rtl="0">
              <a:spcBef>
                <a:spcPts val="0"/>
              </a:spcBef>
              <a:spcAft>
                <a:spcPts val="0"/>
              </a:spcAft>
              <a:buClr>
                <a:schemeClr val="lt2"/>
              </a:buClr>
              <a:buSzPts val="2800"/>
              <a:buNone/>
              <a:defRPr>
                <a:solidFill>
                  <a:schemeClr val="lt2"/>
                </a:solidFill>
              </a:defRPr>
            </a:lvl4pPr>
            <a:lvl5pPr lvl="4" algn="ctr" rtl="0">
              <a:spcBef>
                <a:spcPts val="0"/>
              </a:spcBef>
              <a:spcAft>
                <a:spcPts val="0"/>
              </a:spcAft>
              <a:buClr>
                <a:schemeClr val="lt2"/>
              </a:buClr>
              <a:buSzPts val="2800"/>
              <a:buNone/>
              <a:defRPr>
                <a:solidFill>
                  <a:schemeClr val="lt2"/>
                </a:solidFill>
              </a:defRPr>
            </a:lvl5pPr>
            <a:lvl6pPr lvl="5" algn="ctr" rtl="0">
              <a:spcBef>
                <a:spcPts val="0"/>
              </a:spcBef>
              <a:spcAft>
                <a:spcPts val="0"/>
              </a:spcAft>
              <a:buClr>
                <a:schemeClr val="lt2"/>
              </a:buClr>
              <a:buSzPts val="2800"/>
              <a:buNone/>
              <a:defRPr>
                <a:solidFill>
                  <a:schemeClr val="lt2"/>
                </a:solidFill>
              </a:defRPr>
            </a:lvl6pPr>
            <a:lvl7pPr lvl="6" algn="ctr" rtl="0">
              <a:spcBef>
                <a:spcPts val="0"/>
              </a:spcBef>
              <a:spcAft>
                <a:spcPts val="0"/>
              </a:spcAft>
              <a:buClr>
                <a:schemeClr val="lt2"/>
              </a:buClr>
              <a:buSzPts val="2800"/>
              <a:buNone/>
              <a:defRPr>
                <a:solidFill>
                  <a:schemeClr val="lt2"/>
                </a:solidFill>
              </a:defRPr>
            </a:lvl7pPr>
            <a:lvl8pPr lvl="7" algn="ctr" rtl="0">
              <a:spcBef>
                <a:spcPts val="0"/>
              </a:spcBef>
              <a:spcAft>
                <a:spcPts val="0"/>
              </a:spcAft>
              <a:buClr>
                <a:schemeClr val="lt2"/>
              </a:buClr>
              <a:buSzPts val="2800"/>
              <a:buNone/>
              <a:defRPr>
                <a:solidFill>
                  <a:schemeClr val="lt2"/>
                </a:solidFill>
              </a:defRPr>
            </a:lvl8pPr>
            <a:lvl9pPr lvl="8" algn="ctr" rtl="0">
              <a:spcBef>
                <a:spcPts val="0"/>
              </a:spcBef>
              <a:spcAft>
                <a:spcPts val="0"/>
              </a:spcAft>
              <a:buClr>
                <a:schemeClr val="lt2"/>
              </a:buClr>
              <a:buSzPts val="2800"/>
              <a:buNone/>
              <a:defRPr>
                <a:solidFill>
                  <a:schemeClr val="lt2"/>
                </a:solidFill>
              </a:defRPr>
            </a:lvl9pPr>
          </a:lstStyle>
          <a:p/>
        </p:txBody>
      </p:sp>
      <p:sp>
        <p:nvSpPr>
          <p:cNvPr id="154" name="Google Shape;154;p27"/>
          <p:cNvSpPr txBox="1"/>
          <p:nvPr>
            <p:ph type="title" idx="2"/>
          </p:nvPr>
        </p:nvSpPr>
        <p:spPr>
          <a:xfrm>
            <a:off x="848400" y="31659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55" name="Google Shape;155;p27"/>
          <p:cNvSpPr txBox="1"/>
          <p:nvPr>
            <p:ph type="subTitle" idx="1"/>
          </p:nvPr>
        </p:nvSpPr>
        <p:spPr>
          <a:xfrm>
            <a:off x="848400" y="35178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56" name="Google Shape;156;p27"/>
          <p:cNvSpPr txBox="1"/>
          <p:nvPr>
            <p:ph type="title" idx="3"/>
          </p:nvPr>
        </p:nvSpPr>
        <p:spPr>
          <a:xfrm>
            <a:off x="2765499" y="15657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57" name="Google Shape;157;p27"/>
          <p:cNvSpPr txBox="1"/>
          <p:nvPr>
            <p:ph type="subTitle" idx="4"/>
          </p:nvPr>
        </p:nvSpPr>
        <p:spPr>
          <a:xfrm>
            <a:off x="2765499" y="19176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58" name="Google Shape;158;p27"/>
          <p:cNvSpPr txBox="1"/>
          <p:nvPr>
            <p:ph type="title" idx="5"/>
          </p:nvPr>
        </p:nvSpPr>
        <p:spPr>
          <a:xfrm>
            <a:off x="4682598" y="31659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59" name="Google Shape;159;p27"/>
          <p:cNvSpPr txBox="1"/>
          <p:nvPr>
            <p:ph type="subTitle" idx="6"/>
          </p:nvPr>
        </p:nvSpPr>
        <p:spPr>
          <a:xfrm>
            <a:off x="4682598" y="35178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60" name="Google Shape;160;p27"/>
          <p:cNvSpPr txBox="1"/>
          <p:nvPr>
            <p:ph type="title" idx="7"/>
          </p:nvPr>
        </p:nvSpPr>
        <p:spPr>
          <a:xfrm>
            <a:off x="6599697" y="15657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61" name="Google Shape;161;p27"/>
          <p:cNvSpPr txBox="1"/>
          <p:nvPr>
            <p:ph type="subTitle" idx="8"/>
          </p:nvPr>
        </p:nvSpPr>
        <p:spPr>
          <a:xfrm>
            <a:off x="6599697" y="19176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3">
  <p:cSld name="SECTION_TITLE_AND_DESCRIPTION_1_2">
    <p:spTree>
      <p:nvGrpSpPr>
        <p:cNvPr id="162" name="Shape 162"/>
        <p:cNvGrpSpPr/>
        <p:nvPr/>
      </p:nvGrpSpPr>
      <p:grpSpPr>
        <a:xfrm>
          <a:off x="0" y="0"/>
          <a:ext cx="0" cy="0"/>
          <a:chOff x="0" y="0"/>
          <a:chExt cx="0" cy="0"/>
        </a:xfrm>
      </p:grpSpPr>
      <p:sp>
        <p:nvSpPr>
          <p:cNvPr id="163" name="Google Shape;163;p28"/>
          <p:cNvSpPr txBox="1"/>
          <p:nvPr>
            <p:ph type="title"/>
          </p:nvPr>
        </p:nvSpPr>
        <p:spPr>
          <a:xfrm>
            <a:off x="895163" y="1690704"/>
            <a:ext cx="3247200" cy="1482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3600"/>
              <a:buNone/>
              <a:defRPr sz="3600"/>
            </a:lvl1pPr>
            <a:lvl2pPr lvl="1" algn="ctr" rtl="0">
              <a:lnSpc>
                <a:spcPct val="80000"/>
              </a:lnSpc>
              <a:spcBef>
                <a:spcPts val="0"/>
              </a:spcBef>
              <a:spcAft>
                <a:spcPts val="0"/>
              </a:spcAft>
              <a:buClr>
                <a:schemeClr val="accent1"/>
              </a:buClr>
              <a:buSzPts val="3600"/>
              <a:buNone/>
              <a:defRPr sz="3600">
                <a:solidFill>
                  <a:schemeClr val="accent1"/>
                </a:solidFill>
              </a:defRPr>
            </a:lvl2pPr>
            <a:lvl3pPr lvl="2" algn="ctr" rtl="0">
              <a:lnSpc>
                <a:spcPct val="80000"/>
              </a:lnSpc>
              <a:spcBef>
                <a:spcPts val="0"/>
              </a:spcBef>
              <a:spcAft>
                <a:spcPts val="0"/>
              </a:spcAft>
              <a:buClr>
                <a:schemeClr val="accent1"/>
              </a:buClr>
              <a:buSzPts val="3600"/>
              <a:buNone/>
              <a:defRPr sz="3600">
                <a:solidFill>
                  <a:schemeClr val="accent1"/>
                </a:solidFill>
              </a:defRPr>
            </a:lvl3pPr>
            <a:lvl4pPr lvl="3" algn="ctr" rtl="0">
              <a:lnSpc>
                <a:spcPct val="80000"/>
              </a:lnSpc>
              <a:spcBef>
                <a:spcPts val="0"/>
              </a:spcBef>
              <a:spcAft>
                <a:spcPts val="0"/>
              </a:spcAft>
              <a:buClr>
                <a:schemeClr val="accent1"/>
              </a:buClr>
              <a:buSzPts val="3600"/>
              <a:buNone/>
              <a:defRPr sz="3600">
                <a:solidFill>
                  <a:schemeClr val="accent1"/>
                </a:solidFill>
              </a:defRPr>
            </a:lvl4pPr>
            <a:lvl5pPr lvl="4" algn="ctr" rtl="0">
              <a:lnSpc>
                <a:spcPct val="80000"/>
              </a:lnSpc>
              <a:spcBef>
                <a:spcPts val="0"/>
              </a:spcBef>
              <a:spcAft>
                <a:spcPts val="0"/>
              </a:spcAft>
              <a:buClr>
                <a:schemeClr val="accent1"/>
              </a:buClr>
              <a:buSzPts val="3600"/>
              <a:buNone/>
              <a:defRPr sz="3600">
                <a:solidFill>
                  <a:schemeClr val="accent1"/>
                </a:solidFill>
              </a:defRPr>
            </a:lvl5pPr>
            <a:lvl6pPr lvl="5" algn="ctr" rtl="0">
              <a:lnSpc>
                <a:spcPct val="80000"/>
              </a:lnSpc>
              <a:spcBef>
                <a:spcPts val="0"/>
              </a:spcBef>
              <a:spcAft>
                <a:spcPts val="0"/>
              </a:spcAft>
              <a:buClr>
                <a:schemeClr val="accent1"/>
              </a:buClr>
              <a:buSzPts val="3600"/>
              <a:buNone/>
              <a:defRPr sz="3600">
                <a:solidFill>
                  <a:schemeClr val="accent1"/>
                </a:solidFill>
              </a:defRPr>
            </a:lvl6pPr>
            <a:lvl7pPr lvl="6" algn="ctr" rtl="0">
              <a:lnSpc>
                <a:spcPct val="80000"/>
              </a:lnSpc>
              <a:spcBef>
                <a:spcPts val="0"/>
              </a:spcBef>
              <a:spcAft>
                <a:spcPts val="0"/>
              </a:spcAft>
              <a:buClr>
                <a:schemeClr val="accent1"/>
              </a:buClr>
              <a:buSzPts val="3600"/>
              <a:buNone/>
              <a:defRPr sz="3600">
                <a:solidFill>
                  <a:schemeClr val="accent1"/>
                </a:solidFill>
              </a:defRPr>
            </a:lvl7pPr>
            <a:lvl8pPr lvl="7" algn="ctr" rtl="0">
              <a:lnSpc>
                <a:spcPct val="80000"/>
              </a:lnSpc>
              <a:spcBef>
                <a:spcPts val="0"/>
              </a:spcBef>
              <a:spcAft>
                <a:spcPts val="0"/>
              </a:spcAft>
              <a:buClr>
                <a:schemeClr val="accent1"/>
              </a:buClr>
              <a:buSzPts val="3600"/>
              <a:buNone/>
              <a:defRPr sz="3600">
                <a:solidFill>
                  <a:schemeClr val="accent1"/>
                </a:solidFill>
              </a:defRPr>
            </a:lvl8pPr>
            <a:lvl9pPr lvl="8" algn="ctr" rtl="0">
              <a:lnSpc>
                <a:spcPct val="80000"/>
              </a:lnSpc>
              <a:spcBef>
                <a:spcPts val="0"/>
              </a:spcBef>
              <a:spcAft>
                <a:spcPts val="0"/>
              </a:spcAft>
              <a:buClr>
                <a:schemeClr val="accent1"/>
              </a:buClr>
              <a:buSzPts val="3600"/>
              <a:buNone/>
              <a:defRPr sz="3600">
                <a:solidFill>
                  <a:schemeClr val="accent1"/>
                </a:solidFill>
              </a:defRPr>
            </a:lvl9pPr>
          </a:lstStyle>
          <a:p/>
        </p:txBody>
      </p:sp>
      <p:sp>
        <p:nvSpPr>
          <p:cNvPr id="164" name="Google Shape;164;p28"/>
          <p:cNvSpPr txBox="1"/>
          <p:nvPr>
            <p:ph type="subTitle" idx="1"/>
          </p:nvPr>
        </p:nvSpPr>
        <p:spPr>
          <a:xfrm>
            <a:off x="895163" y="3108204"/>
            <a:ext cx="3247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p:txBody>
      </p:sp>
      <p:sp>
        <p:nvSpPr>
          <p:cNvPr id="165" name="Google Shape;165;p28"/>
          <p:cNvSpPr txBox="1"/>
          <p:nvPr>
            <p:ph type="title" idx="2" hasCustomPrompt="1"/>
          </p:nvPr>
        </p:nvSpPr>
        <p:spPr>
          <a:xfrm>
            <a:off x="1641413" y="1367754"/>
            <a:ext cx="17547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66" name="Google Shape;166;p28"/>
          <p:cNvSpPr/>
          <p:nvPr/>
        </p:nvSpPr>
        <p:spPr>
          <a:xfrm>
            <a:off x="6524625" y="0"/>
            <a:ext cx="2619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4">
  <p:cSld name="SECTION_TITLE_AND_DESCRIPTION_1_2_1">
    <p:bg>
      <p:bgPr>
        <a:solidFill>
          <a:schemeClr val="accent1"/>
        </a:solidFill>
        <a:effectLst/>
      </p:bgPr>
    </p:bg>
    <p:spTree>
      <p:nvGrpSpPr>
        <p:cNvPr id="167" name="Shape 167"/>
        <p:cNvGrpSpPr/>
        <p:nvPr/>
      </p:nvGrpSpPr>
      <p:grpSpPr>
        <a:xfrm>
          <a:off x="0" y="0"/>
          <a:ext cx="0" cy="0"/>
          <a:chOff x="0" y="0"/>
          <a:chExt cx="0" cy="0"/>
        </a:xfrm>
      </p:grpSpPr>
      <p:sp>
        <p:nvSpPr>
          <p:cNvPr id="168" name="Google Shape;168;p29"/>
          <p:cNvSpPr/>
          <p:nvPr/>
        </p:nvSpPr>
        <p:spPr>
          <a:xfrm>
            <a:off x="2473875" y="724050"/>
            <a:ext cx="5744400" cy="36954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9"/>
          <p:cNvSpPr txBox="1"/>
          <p:nvPr>
            <p:ph type="title"/>
          </p:nvPr>
        </p:nvSpPr>
        <p:spPr>
          <a:xfrm>
            <a:off x="3528004" y="1153700"/>
            <a:ext cx="4309200" cy="14823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Clr>
                <a:schemeClr val="lt2"/>
              </a:buClr>
              <a:buSzPts val="3500"/>
              <a:buNone/>
              <a:defRPr sz="3500">
                <a:solidFill>
                  <a:schemeClr val="lt2"/>
                </a:solidFill>
              </a:defRPr>
            </a:lvl1pPr>
            <a:lvl2pPr lvl="1" algn="r" rtl="0">
              <a:lnSpc>
                <a:spcPct val="80000"/>
              </a:lnSpc>
              <a:spcBef>
                <a:spcPts val="0"/>
              </a:spcBef>
              <a:spcAft>
                <a:spcPts val="0"/>
              </a:spcAft>
              <a:buClr>
                <a:schemeClr val="lt2"/>
              </a:buClr>
              <a:buSzPts val="3500"/>
              <a:buNone/>
              <a:defRPr sz="3500">
                <a:solidFill>
                  <a:schemeClr val="lt2"/>
                </a:solidFill>
              </a:defRPr>
            </a:lvl2pPr>
            <a:lvl3pPr lvl="2" algn="r" rtl="0">
              <a:lnSpc>
                <a:spcPct val="80000"/>
              </a:lnSpc>
              <a:spcBef>
                <a:spcPts val="0"/>
              </a:spcBef>
              <a:spcAft>
                <a:spcPts val="0"/>
              </a:spcAft>
              <a:buClr>
                <a:schemeClr val="lt2"/>
              </a:buClr>
              <a:buSzPts val="3500"/>
              <a:buNone/>
              <a:defRPr sz="3500">
                <a:solidFill>
                  <a:schemeClr val="lt2"/>
                </a:solidFill>
              </a:defRPr>
            </a:lvl3pPr>
            <a:lvl4pPr lvl="3" algn="r" rtl="0">
              <a:lnSpc>
                <a:spcPct val="80000"/>
              </a:lnSpc>
              <a:spcBef>
                <a:spcPts val="0"/>
              </a:spcBef>
              <a:spcAft>
                <a:spcPts val="0"/>
              </a:spcAft>
              <a:buClr>
                <a:schemeClr val="lt2"/>
              </a:buClr>
              <a:buSzPts val="3500"/>
              <a:buNone/>
              <a:defRPr sz="3500">
                <a:solidFill>
                  <a:schemeClr val="lt2"/>
                </a:solidFill>
              </a:defRPr>
            </a:lvl4pPr>
            <a:lvl5pPr lvl="4" algn="r" rtl="0">
              <a:lnSpc>
                <a:spcPct val="80000"/>
              </a:lnSpc>
              <a:spcBef>
                <a:spcPts val="0"/>
              </a:spcBef>
              <a:spcAft>
                <a:spcPts val="0"/>
              </a:spcAft>
              <a:buClr>
                <a:schemeClr val="lt2"/>
              </a:buClr>
              <a:buSzPts val="3500"/>
              <a:buNone/>
              <a:defRPr sz="3500">
                <a:solidFill>
                  <a:schemeClr val="lt2"/>
                </a:solidFill>
              </a:defRPr>
            </a:lvl5pPr>
            <a:lvl6pPr lvl="5" algn="r" rtl="0">
              <a:lnSpc>
                <a:spcPct val="80000"/>
              </a:lnSpc>
              <a:spcBef>
                <a:spcPts val="0"/>
              </a:spcBef>
              <a:spcAft>
                <a:spcPts val="0"/>
              </a:spcAft>
              <a:buClr>
                <a:schemeClr val="lt2"/>
              </a:buClr>
              <a:buSzPts val="3500"/>
              <a:buNone/>
              <a:defRPr sz="3500">
                <a:solidFill>
                  <a:schemeClr val="lt2"/>
                </a:solidFill>
              </a:defRPr>
            </a:lvl6pPr>
            <a:lvl7pPr lvl="6" algn="r" rtl="0">
              <a:lnSpc>
                <a:spcPct val="80000"/>
              </a:lnSpc>
              <a:spcBef>
                <a:spcPts val="0"/>
              </a:spcBef>
              <a:spcAft>
                <a:spcPts val="0"/>
              </a:spcAft>
              <a:buClr>
                <a:schemeClr val="lt2"/>
              </a:buClr>
              <a:buSzPts val="3500"/>
              <a:buNone/>
              <a:defRPr sz="3500">
                <a:solidFill>
                  <a:schemeClr val="lt2"/>
                </a:solidFill>
              </a:defRPr>
            </a:lvl7pPr>
            <a:lvl8pPr lvl="7" algn="r" rtl="0">
              <a:lnSpc>
                <a:spcPct val="80000"/>
              </a:lnSpc>
              <a:spcBef>
                <a:spcPts val="0"/>
              </a:spcBef>
              <a:spcAft>
                <a:spcPts val="0"/>
              </a:spcAft>
              <a:buClr>
                <a:schemeClr val="lt2"/>
              </a:buClr>
              <a:buSzPts val="3500"/>
              <a:buNone/>
              <a:defRPr sz="3500">
                <a:solidFill>
                  <a:schemeClr val="lt2"/>
                </a:solidFill>
              </a:defRPr>
            </a:lvl8pPr>
            <a:lvl9pPr lvl="8" algn="r" rtl="0">
              <a:lnSpc>
                <a:spcPct val="80000"/>
              </a:lnSpc>
              <a:spcBef>
                <a:spcPts val="0"/>
              </a:spcBef>
              <a:spcAft>
                <a:spcPts val="0"/>
              </a:spcAft>
              <a:buClr>
                <a:schemeClr val="lt2"/>
              </a:buClr>
              <a:buSzPts val="3500"/>
              <a:buNone/>
              <a:defRPr sz="3500">
                <a:solidFill>
                  <a:schemeClr val="lt2"/>
                </a:solidFill>
              </a:defRPr>
            </a:lvl9pPr>
          </a:lstStyle>
          <a:p/>
        </p:txBody>
      </p:sp>
      <p:sp>
        <p:nvSpPr>
          <p:cNvPr id="170" name="Google Shape;170;p29"/>
          <p:cNvSpPr txBox="1"/>
          <p:nvPr>
            <p:ph type="subTitle" idx="1"/>
          </p:nvPr>
        </p:nvSpPr>
        <p:spPr>
          <a:xfrm>
            <a:off x="4589988" y="2418804"/>
            <a:ext cx="3247200" cy="123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2"/>
              </a:buClr>
              <a:buSzPts val="1600"/>
              <a:buNone/>
              <a:defRPr sz="1600">
                <a:solidFill>
                  <a:schemeClr val="lt2"/>
                </a:solidFill>
              </a:defRPr>
            </a:lvl1pPr>
            <a:lvl2pPr lvl="1" algn="r" rtl="0">
              <a:lnSpc>
                <a:spcPct val="100000"/>
              </a:lnSpc>
              <a:spcBef>
                <a:spcPts val="0"/>
              </a:spcBef>
              <a:spcAft>
                <a:spcPts val="0"/>
              </a:spcAft>
              <a:buClr>
                <a:schemeClr val="lt2"/>
              </a:buClr>
              <a:buSzPts val="1600"/>
              <a:buNone/>
              <a:defRPr sz="1600">
                <a:solidFill>
                  <a:schemeClr val="lt2"/>
                </a:solidFill>
              </a:defRPr>
            </a:lvl2pPr>
            <a:lvl3pPr lvl="2" algn="r" rtl="0">
              <a:lnSpc>
                <a:spcPct val="100000"/>
              </a:lnSpc>
              <a:spcBef>
                <a:spcPts val="0"/>
              </a:spcBef>
              <a:spcAft>
                <a:spcPts val="0"/>
              </a:spcAft>
              <a:buClr>
                <a:schemeClr val="lt2"/>
              </a:buClr>
              <a:buSzPts val="1600"/>
              <a:buNone/>
              <a:defRPr sz="1600">
                <a:solidFill>
                  <a:schemeClr val="lt2"/>
                </a:solidFill>
              </a:defRPr>
            </a:lvl3pPr>
            <a:lvl4pPr lvl="3" algn="r" rtl="0">
              <a:lnSpc>
                <a:spcPct val="100000"/>
              </a:lnSpc>
              <a:spcBef>
                <a:spcPts val="0"/>
              </a:spcBef>
              <a:spcAft>
                <a:spcPts val="0"/>
              </a:spcAft>
              <a:buClr>
                <a:schemeClr val="lt2"/>
              </a:buClr>
              <a:buSzPts val="1600"/>
              <a:buNone/>
              <a:defRPr sz="1600">
                <a:solidFill>
                  <a:schemeClr val="lt2"/>
                </a:solidFill>
              </a:defRPr>
            </a:lvl4pPr>
            <a:lvl5pPr lvl="4" algn="r" rtl="0">
              <a:lnSpc>
                <a:spcPct val="100000"/>
              </a:lnSpc>
              <a:spcBef>
                <a:spcPts val="0"/>
              </a:spcBef>
              <a:spcAft>
                <a:spcPts val="0"/>
              </a:spcAft>
              <a:buClr>
                <a:schemeClr val="lt2"/>
              </a:buClr>
              <a:buSzPts val="1600"/>
              <a:buNone/>
              <a:defRPr sz="1600">
                <a:solidFill>
                  <a:schemeClr val="lt2"/>
                </a:solidFill>
              </a:defRPr>
            </a:lvl5pPr>
            <a:lvl6pPr lvl="5" algn="r" rtl="0">
              <a:lnSpc>
                <a:spcPct val="100000"/>
              </a:lnSpc>
              <a:spcBef>
                <a:spcPts val="0"/>
              </a:spcBef>
              <a:spcAft>
                <a:spcPts val="0"/>
              </a:spcAft>
              <a:buClr>
                <a:schemeClr val="lt2"/>
              </a:buClr>
              <a:buSzPts val="1600"/>
              <a:buNone/>
              <a:defRPr sz="1600">
                <a:solidFill>
                  <a:schemeClr val="lt2"/>
                </a:solidFill>
              </a:defRPr>
            </a:lvl6pPr>
            <a:lvl7pPr lvl="6" algn="r" rtl="0">
              <a:lnSpc>
                <a:spcPct val="100000"/>
              </a:lnSpc>
              <a:spcBef>
                <a:spcPts val="0"/>
              </a:spcBef>
              <a:spcAft>
                <a:spcPts val="0"/>
              </a:spcAft>
              <a:buClr>
                <a:schemeClr val="lt2"/>
              </a:buClr>
              <a:buSzPts val="1600"/>
              <a:buNone/>
              <a:defRPr sz="1600">
                <a:solidFill>
                  <a:schemeClr val="lt2"/>
                </a:solidFill>
              </a:defRPr>
            </a:lvl7pPr>
            <a:lvl8pPr lvl="7" algn="r" rtl="0">
              <a:lnSpc>
                <a:spcPct val="100000"/>
              </a:lnSpc>
              <a:spcBef>
                <a:spcPts val="0"/>
              </a:spcBef>
              <a:spcAft>
                <a:spcPts val="0"/>
              </a:spcAft>
              <a:buClr>
                <a:schemeClr val="lt2"/>
              </a:buClr>
              <a:buSzPts val="1600"/>
              <a:buNone/>
              <a:defRPr sz="1600">
                <a:solidFill>
                  <a:schemeClr val="lt2"/>
                </a:solidFill>
              </a:defRPr>
            </a:lvl8pPr>
            <a:lvl9pPr lvl="8" algn="r" rtl="0">
              <a:lnSpc>
                <a:spcPct val="100000"/>
              </a:lnSpc>
              <a:spcBef>
                <a:spcPts val="0"/>
              </a:spcBef>
              <a:spcAft>
                <a:spcPts val="0"/>
              </a:spcAft>
              <a:buClr>
                <a:schemeClr val="lt2"/>
              </a:buClr>
              <a:buSzPts val="1600"/>
              <a:buNone/>
              <a:defRPr sz="1600">
                <a:solidFill>
                  <a:schemeClr val="lt2"/>
                </a:solidFill>
              </a:defRPr>
            </a:lvl9pPr>
          </a:lstStyle>
          <a:p/>
        </p:txBody>
      </p:sp>
      <p:sp>
        <p:nvSpPr>
          <p:cNvPr id="171" name="Google Shape;171;p29"/>
          <p:cNvSpPr txBox="1"/>
          <p:nvPr>
            <p:ph type="title" idx="2" hasCustomPrompt="1"/>
          </p:nvPr>
        </p:nvSpPr>
        <p:spPr>
          <a:xfrm>
            <a:off x="925725" y="1468350"/>
            <a:ext cx="2902200" cy="22068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accent3"/>
              </a:buClr>
              <a:buSzPts val="13400"/>
              <a:buNone/>
              <a:defRPr sz="13400">
                <a:solidFill>
                  <a:schemeClr val="accent3"/>
                </a:solidFill>
              </a:defRPr>
            </a:lvl1pPr>
            <a:lvl2pPr lvl="1" algn="ctr" rtl="0">
              <a:spcBef>
                <a:spcPts val="0"/>
              </a:spcBef>
              <a:spcAft>
                <a:spcPts val="0"/>
              </a:spcAft>
              <a:buClr>
                <a:schemeClr val="lt2"/>
              </a:buClr>
              <a:buSzPts val="15000"/>
              <a:buNone/>
              <a:defRPr sz="15000">
                <a:solidFill>
                  <a:schemeClr val="lt2"/>
                </a:solidFill>
              </a:defRPr>
            </a:lvl2pPr>
            <a:lvl3pPr lvl="2" algn="ctr" rtl="0">
              <a:spcBef>
                <a:spcPts val="0"/>
              </a:spcBef>
              <a:spcAft>
                <a:spcPts val="0"/>
              </a:spcAft>
              <a:buClr>
                <a:schemeClr val="lt2"/>
              </a:buClr>
              <a:buSzPts val="15000"/>
              <a:buNone/>
              <a:defRPr sz="15000">
                <a:solidFill>
                  <a:schemeClr val="lt2"/>
                </a:solidFill>
              </a:defRPr>
            </a:lvl3pPr>
            <a:lvl4pPr lvl="3" algn="ctr" rtl="0">
              <a:spcBef>
                <a:spcPts val="0"/>
              </a:spcBef>
              <a:spcAft>
                <a:spcPts val="0"/>
              </a:spcAft>
              <a:buClr>
                <a:schemeClr val="lt2"/>
              </a:buClr>
              <a:buSzPts val="15000"/>
              <a:buNone/>
              <a:defRPr sz="15000">
                <a:solidFill>
                  <a:schemeClr val="lt2"/>
                </a:solidFill>
              </a:defRPr>
            </a:lvl4pPr>
            <a:lvl5pPr lvl="4" algn="ctr" rtl="0">
              <a:spcBef>
                <a:spcPts val="0"/>
              </a:spcBef>
              <a:spcAft>
                <a:spcPts val="0"/>
              </a:spcAft>
              <a:buClr>
                <a:schemeClr val="lt2"/>
              </a:buClr>
              <a:buSzPts val="15000"/>
              <a:buNone/>
              <a:defRPr sz="15000">
                <a:solidFill>
                  <a:schemeClr val="lt2"/>
                </a:solidFill>
              </a:defRPr>
            </a:lvl5pPr>
            <a:lvl6pPr lvl="5" algn="ctr" rtl="0">
              <a:spcBef>
                <a:spcPts val="0"/>
              </a:spcBef>
              <a:spcAft>
                <a:spcPts val="0"/>
              </a:spcAft>
              <a:buClr>
                <a:schemeClr val="lt2"/>
              </a:buClr>
              <a:buSzPts val="15000"/>
              <a:buNone/>
              <a:defRPr sz="15000">
                <a:solidFill>
                  <a:schemeClr val="lt2"/>
                </a:solidFill>
              </a:defRPr>
            </a:lvl6pPr>
            <a:lvl7pPr lvl="6" algn="ctr" rtl="0">
              <a:spcBef>
                <a:spcPts val="0"/>
              </a:spcBef>
              <a:spcAft>
                <a:spcPts val="0"/>
              </a:spcAft>
              <a:buClr>
                <a:schemeClr val="lt2"/>
              </a:buClr>
              <a:buSzPts val="15000"/>
              <a:buNone/>
              <a:defRPr sz="15000">
                <a:solidFill>
                  <a:schemeClr val="lt2"/>
                </a:solidFill>
              </a:defRPr>
            </a:lvl7pPr>
            <a:lvl8pPr lvl="7" algn="ctr" rtl="0">
              <a:spcBef>
                <a:spcPts val="0"/>
              </a:spcBef>
              <a:spcAft>
                <a:spcPts val="0"/>
              </a:spcAft>
              <a:buClr>
                <a:schemeClr val="lt2"/>
              </a:buClr>
              <a:buSzPts val="15000"/>
              <a:buNone/>
              <a:defRPr sz="15000">
                <a:solidFill>
                  <a:schemeClr val="lt2"/>
                </a:solidFill>
              </a:defRPr>
            </a:lvl8pPr>
            <a:lvl9pPr lvl="8" algn="ctr" rtl="0">
              <a:spcBef>
                <a:spcPts val="0"/>
              </a:spcBef>
              <a:spcAft>
                <a:spcPts val="0"/>
              </a:spcAft>
              <a:buClr>
                <a:schemeClr val="lt2"/>
              </a:buClr>
              <a:buSzPts val="15000"/>
              <a:buNone/>
              <a:defRPr sz="15000">
                <a:solidFill>
                  <a:schemeClr val="lt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six columns ">
  <p:cSld name="TITLE_AND_BODY_1_1_2">
    <p:spTree>
      <p:nvGrpSpPr>
        <p:cNvPr id="172" name="Shape 172"/>
        <p:cNvGrpSpPr/>
        <p:nvPr/>
      </p:nvGrpSpPr>
      <p:grpSpPr>
        <a:xfrm>
          <a:off x="0" y="0"/>
          <a:ext cx="0" cy="0"/>
          <a:chOff x="0" y="0"/>
          <a:chExt cx="0" cy="0"/>
        </a:xfrm>
      </p:grpSpPr>
      <p:sp>
        <p:nvSpPr>
          <p:cNvPr id="173" name="Google Shape;173;p30"/>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30"/>
          <p:cNvSpPr txBox="1"/>
          <p:nvPr>
            <p:ph type="title" idx="2"/>
          </p:nvPr>
        </p:nvSpPr>
        <p:spPr>
          <a:xfrm>
            <a:off x="66990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75" name="Google Shape;175;p30"/>
          <p:cNvSpPr txBox="1"/>
          <p:nvPr>
            <p:ph type="subTitle" idx="1"/>
          </p:nvPr>
        </p:nvSpPr>
        <p:spPr>
          <a:xfrm>
            <a:off x="66990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76" name="Google Shape;176;p30"/>
          <p:cNvSpPr txBox="1"/>
          <p:nvPr>
            <p:ph type="title" idx="3"/>
          </p:nvPr>
        </p:nvSpPr>
        <p:spPr>
          <a:xfrm>
            <a:off x="2646198"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77" name="Google Shape;177;p30"/>
          <p:cNvSpPr txBox="1"/>
          <p:nvPr>
            <p:ph type="subTitle" idx="4"/>
          </p:nvPr>
        </p:nvSpPr>
        <p:spPr>
          <a:xfrm>
            <a:off x="2646198"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78" name="Google Shape;178;p30"/>
          <p:cNvSpPr txBox="1"/>
          <p:nvPr>
            <p:ph type="title" idx="5"/>
          </p:nvPr>
        </p:nvSpPr>
        <p:spPr>
          <a:xfrm>
            <a:off x="4622497"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79" name="Google Shape;179;p30"/>
          <p:cNvSpPr txBox="1"/>
          <p:nvPr>
            <p:ph type="subTitle" idx="6"/>
          </p:nvPr>
        </p:nvSpPr>
        <p:spPr>
          <a:xfrm>
            <a:off x="4622497"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80" name="Google Shape;180;p30"/>
          <p:cNvSpPr txBox="1"/>
          <p:nvPr>
            <p:ph type="title" idx="7"/>
          </p:nvPr>
        </p:nvSpPr>
        <p:spPr>
          <a:xfrm>
            <a:off x="264620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81" name="Google Shape;181;p30"/>
          <p:cNvSpPr txBox="1"/>
          <p:nvPr>
            <p:ph type="subTitle" idx="8"/>
          </p:nvPr>
        </p:nvSpPr>
        <p:spPr>
          <a:xfrm>
            <a:off x="264620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82" name="Google Shape;182;p30"/>
          <p:cNvSpPr txBox="1"/>
          <p:nvPr>
            <p:ph type="title" idx="9"/>
          </p:nvPr>
        </p:nvSpPr>
        <p:spPr>
          <a:xfrm>
            <a:off x="4622498"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83" name="Google Shape;183;p30"/>
          <p:cNvSpPr txBox="1"/>
          <p:nvPr>
            <p:ph type="subTitle" idx="13"/>
          </p:nvPr>
        </p:nvSpPr>
        <p:spPr>
          <a:xfrm>
            <a:off x="4622498"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84" name="Google Shape;184;p30"/>
          <p:cNvSpPr txBox="1"/>
          <p:nvPr>
            <p:ph type="title" idx="14"/>
          </p:nvPr>
        </p:nvSpPr>
        <p:spPr>
          <a:xfrm>
            <a:off x="6598797"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85" name="Google Shape;185;p30"/>
          <p:cNvSpPr txBox="1"/>
          <p:nvPr>
            <p:ph type="subTitle" idx="15"/>
          </p:nvPr>
        </p:nvSpPr>
        <p:spPr>
          <a:xfrm>
            <a:off x="6598797"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type="body" idx="1"/>
          </p:nvPr>
        </p:nvSpPr>
        <p:spPr>
          <a:xfrm>
            <a:off x="818250" y="1236525"/>
            <a:ext cx="7801500" cy="3347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rgbClr val="1F7444"/>
              </a:buClr>
              <a:buSzPts val="1000"/>
              <a:buFont typeface="Montserrat SemiBold"/>
              <a:buAutoNum type="arabicPeriod"/>
              <a:defRPr sz="1000"/>
            </a:lvl1pPr>
            <a:lvl2pPr marL="914400" lvl="1" indent="-292100">
              <a:spcBef>
                <a:spcPts val="1600"/>
              </a:spcBef>
              <a:spcAft>
                <a:spcPts val="0"/>
              </a:spcAft>
              <a:buClr>
                <a:schemeClr val="dk1"/>
              </a:buClr>
              <a:buSzPts val="1000"/>
              <a:buFont typeface="Muli"/>
              <a:buAutoNum type="alphaLcPeriod"/>
              <a:defRPr sz="1000"/>
            </a:lvl2pPr>
            <a:lvl3pPr marL="1371600" lvl="2" indent="-292100">
              <a:spcBef>
                <a:spcPts val="1600"/>
              </a:spcBef>
              <a:spcAft>
                <a:spcPts val="0"/>
              </a:spcAft>
              <a:buClr>
                <a:schemeClr val="dk1"/>
              </a:buClr>
              <a:buSzPts val="1000"/>
              <a:buFont typeface="Muli"/>
              <a:buAutoNum type="romanLcPeriod"/>
              <a:defRPr sz="1000"/>
            </a:lvl3pPr>
            <a:lvl4pPr marL="1828800" lvl="3" indent="-292100">
              <a:spcBef>
                <a:spcPts val="1600"/>
              </a:spcBef>
              <a:spcAft>
                <a:spcPts val="0"/>
              </a:spcAft>
              <a:buClr>
                <a:schemeClr val="dk1"/>
              </a:buClr>
              <a:buSzPts val="1000"/>
              <a:buFont typeface="Muli"/>
              <a:buAutoNum type="arabicPeriod"/>
              <a:defRPr sz="1000"/>
            </a:lvl4pPr>
            <a:lvl5pPr marL="2286000" lvl="4" indent="-292100">
              <a:spcBef>
                <a:spcPts val="1600"/>
              </a:spcBef>
              <a:spcAft>
                <a:spcPts val="0"/>
              </a:spcAft>
              <a:buClr>
                <a:schemeClr val="dk1"/>
              </a:buClr>
              <a:buSzPts val="1000"/>
              <a:buFont typeface="Muli"/>
              <a:buAutoNum type="alphaLcPeriod"/>
              <a:defRPr sz="1000"/>
            </a:lvl5pPr>
            <a:lvl6pPr marL="2743200" lvl="5" indent="-292100">
              <a:spcBef>
                <a:spcPts val="1600"/>
              </a:spcBef>
              <a:spcAft>
                <a:spcPts val="0"/>
              </a:spcAft>
              <a:buClr>
                <a:schemeClr val="dk1"/>
              </a:buClr>
              <a:buSzPts val="1000"/>
              <a:buFont typeface="Muli"/>
              <a:buAutoNum type="romanLcPeriod"/>
              <a:defRPr sz="1000"/>
            </a:lvl6pPr>
            <a:lvl7pPr marL="3200400" lvl="6" indent="-292100">
              <a:spcBef>
                <a:spcPts val="1600"/>
              </a:spcBef>
              <a:spcAft>
                <a:spcPts val="0"/>
              </a:spcAft>
              <a:buClr>
                <a:schemeClr val="dk1"/>
              </a:buClr>
              <a:buSzPts val="1000"/>
              <a:buFont typeface="Muli"/>
              <a:buAutoNum type="arabicPeriod"/>
              <a:defRPr sz="1000"/>
            </a:lvl7pPr>
            <a:lvl8pPr marL="3657600" lvl="7" indent="-292100">
              <a:spcBef>
                <a:spcPts val="1600"/>
              </a:spcBef>
              <a:spcAft>
                <a:spcPts val="0"/>
              </a:spcAft>
              <a:buClr>
                <a:schemeClr val="dk1"/>
              </a:buClr>
              <a:buSzPts val="1000"/>
              <a:buFont typeface="Muli"/>
              <a:buAutoNum type="alphaLcPeriod"/>
              <a:defRPr sz="1000"/>
            </a:lvl8pPr>
            <a:lvl9pPr marL="4114800" lvl="8" indent="-292100">
              <a:spcBef>
                <a:spcPts val="1600"/>
              </a:spcBef>
              <a:spcAft>
                <a:spcPts val="1600"/>
              </a:spcAft>
              <a:buClr>
                <a:schemeClr val="dk1"/>
              </a:buClr>
              <a:buSzPts val="1000"/>
              <a:buFont typeface="Muli"/>
              <a:buAutoNum type="romanLcPeriod"/>
              <a:defRPr sz="10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six columns  1">
  <p:cSld name="TITLE_AND_BODY_1_1_2_1">
    <p:bg>
      <p:bgPr>
        <a:solidFill>
          <a:schemeClr val="accent1"/>
        </a:solidFill>
        <a:effectLst/>
      </p:bgPr>
    </p:bg>
    <p:spTree>
      <p:nvGrpSpPr>
        <p:cNvPr id="186" name="Shape 186"/>
        <p:cNvGrpSpPr/>
        <p:nvPr/>
      </p:nvGrpSpPr>
      <p:grpSpPr>
        <a:xfrm>
          <a:off x="0" y="0"/>
          <a:ext cx="0" cy="0"/>
          <a:chOff x="0" y="0"/>
          <a:chExt cx="0" cy="0"/>
        </a:xfrm>
      </p:grpSpPr>
      <p:sp>
        <p:nvSpPr>
          <p:cNvPr id="187" name="Google Shape;187;p31"/>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88" name="Google Shape;188;p31"/>
          <p:cNvSpPr txBox="1"/>
          <p:nvPr>
            <p:ph type="title" idx="2"/>
          </p:nvPr>
        </p:nvSpPr>
        <p:spPr>
          <a:xfrm>
            <a:off x="97470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89" name="Google Shape;189;p31"/>
          <p:cNvSpPr txBox="1"/>
          <p:nvPr>
            <p:ph type="subTitle" idx="1"/>
          </p:nvPr>
        </p:nvSpPr>
        <p:spPr>
          <a:xfrm>
            <a:off x="97470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90" name="Google Shape;190;p31"/>
          <p:cNvSpPr txBox="1"/>
          <p:nvPr>
            <p:ph type="title" idx="3"/>
          </p:nvPr>
        </p:nvSpPr>
        <p:spPr>
          <a:xfrm>
            <a:off x="363435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91" name="Google Shape;191;p31"/>
          <p:cNvSpPr txBox="1"/>
          <p:nvPr>
            <p:ph type="subTitle" idx="4"/>
          </p:nvPr>
        </p:nvSpPr>
        <p:spPr>
          <a:xfrm>
            <a:off x="363435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92" name="Google Shape;192;p31"/>
          <p:cNvSpPr txBox="1"/>
          <p:nvPr>
            <p:ph type="title" idx="5"/>
          </p:nvPr>
        </p:nvSpPr>
        <p:spPr>
          <a:xfrm>
            <a:off x="6293997"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93" name="Google Shape;193;p31"/>
          <p:cNvSpPr txBox="1"/>
          <p:nvPr>
            <p:ph type="subTitle" idx="6"/>
          </p:nvPr>
        </p:nvSpPr>
        <p:spPr>
          <a:xfrm>
            <a:off x="6293997"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94" name="Google Shape;194;p31"/>
          <p:cNvSpPr txBox="1"/>
          <p:nvPr>
            <p:ph type="title" idx="7"/>
          </p:nvPr>
        </p:nvSpPr>
        <p:spPr>
          <a:xfrm>
            <a:off x="97470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95" name="Google Shape;195;p31"/>
          <p:cNvSpPr txBox="1"/>
          <p:nvPr>
            <p:ph type="subTitle" idx="8"/>
          </p:nvPr>
        </p:nvSpPr>
        <p:spPr>
          <a:xfrm>
            <a:off x="97470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96" name="Google Shape;196;p31"/>
          <p:cNvSpPr txBox="1"/>
          <p:nvPr>
            <p:ph type="title" idx="9"/>
          </p:nvPr>
        </p:nvSpPr>
        <p:spPr>
          <a:xfrm>
            <a:off x="363435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97" name="Google Shape;197;p31"/>
          <p:cNvSpPr txBox="1"/>
          <p:nvPr>
            <p:ph type="subTitle" idx="13"/>
          </p:nvPr>
        </p:nvSpPr>
        <p:spPr>
          <a:xfrm>
            <a:off x="363435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198" name="Google Shape;198;p31"/>
          <p:cNvSpPr txBox="1"/>
          <p:nvPr>
            <p:ph type="title" idx="14"/>
          </p:nvPr>
        </p:nvSpPr>
        <p:spPr>
          <a:xfrm>
            <a:off x="6293997"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p:txBody>
      </p:sp>
      <p:sp>
        <p:nvSpPr>
          <p:cNvPr id="199" name="Google Shape;199;p31"/>
          <p:cNvSpPr txBox="1"/>
          <p:nvPr>
            <p:ph type="subTitle" idx="15"/>
          </p:nvPr>
        </p:nvSpPr>
        <p:spPr>
          <a:xfrm>
            <a:off x="6293997"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wo columns 2">
  <p:cSld name="TITLE_AND_BODY_1_1_1">
    <p:bg>
      <p:bgPr>
        <a:solidFill>
          <a:schemeClr val="accent1"/>
        </a:solidFill>
        <a:effectLst/>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1454388" y="15171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600"/>
              <a:buNone/>
              <a:defRPr sz="2600">
                <a:solidFill>
                  <a:schemeClr val="accent3"/>
                </a:solidFill>
              </a:defRPr>
            </a:lvl1pPr>
            <a:lvl2pPr lvl="1" algn="ctr" rtl="0">
              <a:spcBef>
                <a:spcPts val="0"/>
              </a:spcBef>
              <a:spcAft>
                <a:spcPts val="0"/>
              </a:spcAft>
              <a:buClr>
                <a:schemeClr val="accent3"/>
              </a:buClr>
              <a:buSzPts val="2600"/>
              <a:buNone/>
              <a:defRPr sz="2600">
                <a:solidFill>
                  <a:schemeClr val="accent3"/>
                </a:solidFill>
              </a:defRPr>
            </a:lvl2pPr>
            <a:lvl3pPr lvl="2" algn="ctr" rtl="0">
              <a:spcBef>
                <a:spcPts val="0"/>
              </a:spcBef>
              <a:spcAft>
                <a:spcPts val="0"/>
              </a:spcAft>
              <a:buClr>
                <a:schemeClr val="accent3"/>
              </a:buClr>
              <a:buSzPts val="2600"/>
              <a:buNone/>
              <a:defRPr sz="2600">
                <a:solidFill>
                  <a:schemeClr val="accent3"/>
                </a:solidFill>
              </a:defRPr>
            </a:lvl3pPr>
            <a:lvl4pPr lvl="3" algn="ctr" rtl="0">
              <a:spcBef>
                <a:spcPts val="0"/>
              </a:spcBef>
              <a:spcAft>
                <a:spcPts val="0"/>
              </a:spcAft>
              <a:buClr>
                <a:schemeClr val="accent3"/>
              </a:buClr>
              <a:buSzPts val="2600"/>
              <a:buNone/>
              <a:defRPr sz="2600">
                <a:solidFill>
                  <a:schemeClr val="accent3"/>
                </a:solidFill>
              </a:defRPr>
            </a:lvl4pPr>
            <a:lvl5pPr lvl="4" algn="ctr" rtl="0">
              <a:spcBef>
                <a:spcPts val="0"/>
              </a:spcBef>
              <a:spcAft>
                <a:spcPts val="0"/>
              </a:spcAft>
              <a:buClr>
                <a:schemeClr val="accent3"/>
              </a:buClr>
              <a:buSzPts val="2600"/>
              <a:buNone/>
              <a:defRPr sz="2600">
                <a:solidFill>
                  <a:schemeClr val="accent3"/>
                </a:solidFill>
              </a:defRPr>
            </a:lvl5pPr>
            <a:lvl6pPr lvl="5" algn="ctr" rtl="0">
              <a:spcBef>
                <a:spcPts val="0"/>
              </a:spcBef>
              <a:spcAft>
                <a:spcPts val="0"/>
              </a:spcAft>
              <a:buClr>
                <a:schemeClr val="accent3"/>
              </a:buClr>
              <a:buSzPts val="2600"/>
              <a:buNone/>
              <a:defRPr sz="2600">
                <a:solidFill>
                  <a:schemeClr val="accent3"/>
                </a:solidFill>
              </a:defRPr>
            </a:lvl6pPr>
            <a:lvl7pPr lvl="6" algn="ctr" rtl="0">
              <a:spcBef>
                <a:spcPts val="0"/>
              </a:spcBef>
              <a:spcAft>
                <a:spcPts val="0"/>
              </a:spcAft>
              <a:buClr>
                <a:schemeClr val="accent3"/>
              </a:buClr>
              <a:buSzPts val="2600"/>
              <a:buNone/>
              <a:defRPr sz="2600">
                <a:solidFill>
                  <a:schemeClr val="accent3"/>
                </a:solidFill>
              </a:defRPr>
            </a:lvl7pPr>
            <a:lvl8pPr lvl="7" algn="ctr" rtl="0">
              <a:spcBef>
                <a:spcPts val="0"/>
              </a:spcBef>
              <a:spcAft>
                <a:spcPts val="0"/>
              </a:spcAft>
              <a:buClr>
                <a:schemeClr val="accent3"/>
              </a:buClr>
              <a:buSzPts val="2600"/>
              <a:buNone/>
              <a:defRPr sz="2600">
                <a:solidFill>
                  <a:schemeClr val="accent3"/>
                </a:solidFill>
              </a:defRPr>
            </a:lvl8pPr>
            <a:lvl9pPr lvl="8" algn="ctr" rtl="0">
              <a:spcBef>
                <a:spcPts val="0"/>
              </a:spcBef>
              <a:spcAft>
                <a:spcPts val="0"/>
              </a:spcAft>
              <a:buClr>
                <a:schemeClr val="accent3"/>
              </a:buClr>
              <a:buSzPts val="2600"/>
              <a:buNone/>
              <a:defRPr sz="2600">
                <a:solidFill>
                  <a:schemeClr val="accent3"/>
                </a:solidFill>
              </a:defRPr>
            </a:lvl9pPr>
          </a:lstStyle>
          <a:p/>
        </p:txBody>
      </p:sp>
      <p:sp>
        <p:nvSpPr>
          <p:cNvPr id="202" name="Google Shape;202;p32"/>
          <p:cNvSpPr txBox="1"/>
          <p:nvPr>
            <p:ph type="subTitle" idx="1"/>
          </p:nvPr>
        </p:nvSpPr>
        <p:spPr>
          <a:xfrm>
            <a:off x="1454388" y="23065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
        <p:nvSpPr>
          <p:cNvPr id="203" name="Google Shape;203;p32"/>
          <p:cNvSpPr txBox="1"/>
          <p:nvPr>
            <p:ph type="title" idx="2"/>
          </p:nvPr>
        </p:nvSpPr>
        <p:spPr>
          <a:xfrm>
            <a:off x="5196323" y="15171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600"/>
              <a:buNone/>
              <a:defRPr sz="2600">
                <a:solidFill>
                  <a:schemeClr val="accent3"/>
                </a:solidFill>
              </a:defRPr>
            </a:lvl1pPr>
            <a:lvl2pPr lvl="1" algn="ctr" rtl="0">
              <a:spcBef>
                <a:spcPts val="0"/>
              </a:spcBef>
              <a:spcAft>
                <a:spcPts val="0"/>
              </a:spcAft>
              <a:buClr>
                <a:schemeClr val="accent3"/>
              </a:buClr>
              <a:buSzPts val="2600"/>
              <a:buNone/>
              <a:defRPr sz="2600">
                <a:solidFill>
                  <a:schemeClr val="accent3"/>
                </a:solidFill>
              </a:defRPr>
            </a:lvl2pPr>
            <a:lvl3pPr lvl="2" algn="ctr" rtl="0">
              <a:spcBef>
                <a:spcPts val="0"/>
              </a:spcBef>
              <a:spcAft>
                <a:spcPts val="0"/>
              </a:spcAft>
              <a:buClr>
                <a:schemeClr val="accent3"/>
              </a:buClr>
              <a:buSzPts val="2600"/>
              <a:buNone/>
              <a:defRPr sz="2600">
                <a:solidFill>
                  <a:schemeClr val="accent3"/>
                </a:solidFill>
              </a:defRPr>
            </a:lvl3pPr>
            <a:lvl4pPr lvl="3" algn="ctr" rtl="0">
              <a:spcBef>
                <a:spcPts val="0"/>
              </a:spcBef>
              <a:spcAft>
                <a:spcPts val="0"/>
              </a:spcAft>
              <a:buClr>
                <a:schemeClr val="accent3"/>
              </a:buClr>
              <a:buSzPts val="2600"/>
              <a:buNone/>
              <a:defRPr sz="2600">
                <a:solidFill>
                  <a:schemeClr val="accent3"/>
                </a:solidFill>
              </a:defRPr>
            </a:lvl4pPr>
            <a:lvl5pPr lvl="4" algn="ctr" rtl="0">
              <a:spcBef>
                <a:spcPts val="0"/>
              </a:spcBef>
              <a:spcAft>
                <a:spcPts val="0"/>
              </a:spcAft>
              <a:buClr>
                <a:schemeClr val="accent3"/>
              </a:buClr>
              <a:buSzPts val="2600"/>
              <a:buNone/>
              <a:defRPr sz="2600">
                <a:solidFill>
                  <a:schemeClr val="accent3"/>
                </a:solidFill>
              </a:defRPr>
            </a:lvl5pPr>
            <a:lvl6pPr lvl="5" algn="ctr" rtl="0">
              <a:spcBef>
                <a:spcPts val="0"/>
              </a:spcBef>
              <a:spcAft>
                <a:spcPts val="0"/>
              </a:spcAft>
              <a:buClr>
                <a:schemeClr val="accent3"/>
              </a:buClr>
              <a:buSzPts val="2600"/>
              <a:buNone/>
              <a:defRPr sz="2600">
                <a:solidFill>
                  <a:schemeClr val="accent3"/>
                </a:solidFill>
              </a:defRPr>
            </a:lvl6pPr>
            <a:lvl7pPr lvl="6" algn="ctr" rtl="0">
              <a:spcBef>
                <a:spcPts val="0"/>
              </a:spcBef>
              <a:spcAft>
                <a:spcPts val="0"/>
              </a:spcAft>
              <a:buClr>
                <a:schemeClr val="accent3"/>
              </a:buClr>
              <a:buSzPts val="2600"/>
              <a:buNone/>
              <a:defRPr sz="2600">
                <a:solidFill>
                  <a:schemeClr val="accent3"/>
                </a:solidFill>
              </a:defRPr>
            </a:lvl7pPr>
            <a:lvl8pPr lvl="7" algn="ctr" rtl="0">
              <a:spcBef>
                <a:spcPts val="0"/>
              </a:spcBef>
              <a:spcAft>
                <a:spcPts val="0"/>
              </a:spcAft>
              <a:buClr>
                <a:schemeClr val="accent3"/>
              </a:buClr>
              <a:buSzPts val="2600"/>
              <a:buNone/>
              <a:defRPr sz="2600">
                <a:solidFill>
                  <a:schemeClr val="accent3"/>
                </a:solidFill>
              </a:defRPr>
            </a:lvl8pPr>
            <a:lvl9pPr lvl="8" algn="ctr" rtl="0">
              <a:spcBef>
                <a:spcPts val="0"/>
              </a:spcBef>
              <a:spcAft>
                <a:spcPts val="0"/>
              </a:spcAft>
              <a:buClr>
                <a:schemeClr val="accent3"/>
              </a:buClr>
              <a:buSzPts val="2600"/>
              <a:buNone/>
              <a:defRPr sz="2600">
                <a:solidFill>
                  <a:schemeClr val="accent3"/>
                </a:solidFill>
              </a:defRPr>
            </a:lvl9pPr>
          </a:lstStyle>
          <a:p/>
        </p:txBody>
      </p:sp>
      <p:sp>
        <p:nvSpPr>
          <p:cNvPr id="204" name="Google Shape;204;p32"/>
          <p:cNvSpPr txBox="1"/>
          <p:nvPr>
            <p:ph type="subTitle" idx="3"/>
          </p:nvPr>
        </p:nvSpPr>
        <p:spPr>
          <a:xfrm>
            <a:off x="5196323" y="23065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Two columns  3">
  <p:cSld name="TITLE_AND_BODY_1_1_1_3">
    <p:spTree>
      <p:nvGrpSpPr>
        <p:cNvPr id="205" name="Shape 205"/>
        <p:cNvGrpSpPr/>
        <p:nvPr/>
      </p:nvGrpSpPr>
      <p:grpSpPr>
        <a:xfrm>
          <a:off x="0" y="0"/>
          <a:ext cx="0" cy="0"/>
          <a:chOff x="0" y="0"/>
          <a:chExt cx="0" cy="0"/>
        </a:xfrm>
      </p:grpSpPr>
      <p:sp>
        <p:nvSpPr>
          <p:cNvPr id="206" name="Google Shape;206;p33"/>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7" name="Google Shape;207;p33"/>
          <p:cNvSpPr txBox="1"/>
          <p:nvPr>
            <p:ph type="title" idx="2"/>
          </p:nvPr>
        </p:nvSpPr>
        <p:spPr>
          <a:xfrm>
            <a:off x="1454388"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208" name="Google Shape;208;p33"/>
          <p:cNvSpPr txBox="1"/>
          <p:nvPr>
            <p:ph type="subTitle" idx="1"/>
          </p:nvPr>
        </p:nvSpPr>
        <p:spPr>
          <a:xfrm>
            <a:off x="1454388"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209" name="Google Shape;209;p33"/>
          <p:cNvSpPr txBox="1"/>
          <p:nvPr>
            <p:ph type="title" idx="3"/>
          </p:nvPr>
        </p:nvSpPr>
        <p:spPr>
          <a:xfrm>
            <a:off x="5196323"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210" name="Google Shape;210;p33"/>
          <p:cNvSpPr txBox="1"/>
          <p:nvPr>
            <p:ph type="subTitle" idx="4"/>
          </p:nvPr>
        </p:nvSpPr>
        <p:spPr>
          <a:xfrm>
            <a:off x="5196323"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211" name="Google Shape;211;p33"/>
          <p:cNvSpPr txBox="1"/>
          <p:nvPr>
            <p:ph type="title" idx="5" hasCustomPrompt="1"/>
          </p:nvPr>
        </p:nvSpPr>
        <p:spPr>
          <a:xfrm>
            <a:off x="1853100"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12" name="Google Shape;212;p33"/>
          <p:cNvSpPr txBox="1"/>
          <p:nvPr>
            <p:ph type="title" idx="6" hasCustomPrompt="1"/>
          </p:nvPr>
        </p:nvSpPr>
        <p:spPr>
          <a:xfrm>
            <a:off x="5595025"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Two columns  4">
  <p:cSld name="TITLE_AND_BODY_1_1_1_3_1">
    <p:bg>
      <p:bgPr>
        <a:solidFill>
          <a:schemeClr val="accent1"/>
        </a:solidFill>
        <a:effectLst/>
      </p:bgPr>
    </p:bg>
    <p:spTree>
      <p:nvGrpSpPr>
        <p:cNvPr id="213" name="Shape 213"/>
        <p:cNvGrpSpPr/>
        <p:nvPr/>
      </p:nvGrpSpPr>
      <p:grpSpPr>
        <a:xfrm>
          <a:off x="0" y="0"/>
          <a:ext cx="0" cy="0"/>
          <a:chOff x="0" y="0"/>
          <a:chExt cx="0" cy="0"/>
        </a:xfrm>
      </p:grpSpPr>
      <p:sp>
        <p:nvSpPr>
          <p:cNvPr id="214" name="Google Shape;214;p34"/>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5" name="Google Shape;215;p34"/>
          <p:cNvSpPr txBox="1"/>
          <p:nvPr>
            <p:ph type="title" idx="2"/>
          </p:nvPr>
        </p:nvSpPr>
        <p:spPr>
          <a:xfrm>
            <a:off x="1143875" y="1440950"/>
            <a:ext cx="2741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p:txBody>
      </p:sp>
      <p:sp>
        <p:nvSpPr>
          <p:cNvPr id="216" name="Google Shape;216;p34"/>
          <p:cNvSpPr txBox="1"/>
          <p:nvPr>
            <p:ph type="subTitle" idx="1"/>
          </p:nvPr>
        </p:nvSpPr>
        <p:spPr>
          <a:xfrm>
            <a:off x="1143875" y="2077974"/>
            <a:ext cx="2741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217" name="Google Shape;217;p34"/>
          <p:cNvSpPr txBox="1"/>
          <p:nvPr>
            <p:ph type="title" idx="3"/>
          </p:nvPr>
        </p:nvSpPr>
        <p:spPr>
          <a:xfrm>
            <a:off x="5029827" y="1440950"/>
            <a:ext cx="2741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p:txBody>
      </p:sp>
      <p:sp>
        <p:nvSpPr>
          <p:cNvPr id="218" name="Google Shape;218;p34"/>
          <p:cNvSpPr txBox="1"/>
          <p:nvPr>
            <p:ph type="subTitle" idx="4"/>
          </p:nvPr>
        </p:nvSpPr>
        <p:spPr>
          <a:xfrm>
            <a:off x="5029827" y="2077974"/>
            <a:ext cx="2741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Two columns  5">
  <p:cSld name="TITLE_AND_BODY_1_1_1_3_1_1">
    <p:bg>
      <p:bgPr>
        <a:solidFill>
          <a:schemeClr val="accent1"/>
        </a:solidFill>
        <a:effectLst/>
      </p:bgPr>
    </p:bg>
    <p:spTree>
      <p:nvGrpSpPr>
        <p:cNvPr id="219" name="Shape 219"/>
        <p:cNvGrpSpPr/>
        <p:nvPr/>
      </p:nvGrpSpPr>
      <p:grpSpPr>
        <a:xfrm>
          <a:off x="0" y="0"/>
          <a:ext cx="0" cy="0"/>
          <a:chOff x="0" y="0"/>
          <a:chExt cx="0" cy="0"/>
        </a:xfrm>
      </p:grpSpPr>
      <p:sp>
        <p:nvSpPr>
          <p:cNvPr id="220" name="Google Shape;220;p35"/>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1" name="Google Shape;221;p35"/>
          <p:cNvSpPr txBox="1"/>
          <p:nvPr>
            <p:ph type="title" idx="2"/>
          </p:nvPr>
        </p:nvSpPr>
        <p:spPr>
          <a:xfrm>
            <a:off x="1157850" y="1821950"/>
            <a:ext cx="284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p:txBody>
      </p:sp>
      <p:sp>
        <p:nvSpPr>
          <p:cNvPr id="222" name="Google Shape;222;p35"/>
          <p:cNvSpPr txBox="1"/>
          <p:nvPr>
            <p:ph type="subTitle" idx="1"/>
          </p:nvPr>
        </p:nvSpPr>
        <p:spPr>
          <a:xfrm>
            <a:off x="1157850" y="2458974"/>
            <a:ext cx="2846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223" name="Google Shape;223;p35"/>
          <p:cNvSpPr txBox="1"/>
          <p:nvPr>
            <p:ph type="title" idx="3"/>
          </p:nvPr>
        </p:nvSpPr>
        <p:spPr>
          <a:xfrm>
            <a:off x="5139475" y="1821950"/>
            <a:ext cx="284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p:txBody>
      </p:sp>
      <p:sp>
        <p:nvSpPr>
          <p:cNvPr id="224" name="Google Shape;224;p35"/>
          <p:cNvSpPr txBox="1"/>
          <p:nvPr>
            <p:ph type="subTitle" idx="4"/>
          </p:nvPr>
        </p:nvSpPr>
        <p:spPr>
          <a:xfrm>
            <a:off x="5139475" y="2458974"/>
            <a:ext cx="2846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Texts 2">
  <p:cSld name="TITLE_AND_BODY_1_1_1_2">
    <p:spTree>
      <p:nvGrpSpPr>
        <p:cNvPr id="225" name="Shape 225"/>
        <p:cNvGrpSpPr/>
        <p:nvPr/>
      </p:nvGrpSpPr>
      <p:grpSpPr>
        <a:xfrm>
          <a:off x="0" y="0"/>
          <a:ext cx="0" cy="0"/>
          <a:chOff x="0" y="0"/>
          <a:chExt cx="0" cy="0"/>
        </a:xfrm>
      </p:grpSpPr>
      <p:sp>
        <p:nvSpPr>
          <p:cNvPr id="226" name="Google Shape;226;p36"/>
          <p:cNvSpPr txBox="1"/>
          <p:nvPr>
            <p:ph type="title"/>
          </p:nvPr>
        </p:nvSpPr>
        <p:spPr>
          <a:xfrm>
            <a:off x="4314825" y="459775"/>
            <a:ext cx="4011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227" name="Google Shape;227;p36"/>
          <p:cNvSpPr txBox="1"/>
          <p:nvPr>
            <p:ph type="subTitle" idx="1"/>
          </p:nvPr>
        </p:nvSpPr>
        <p:spPr>
          <a:xfrm>
            <a:off x="5724900" y="1230247"/>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
        <p:nvSpPr>
          <p:cNvPr id="228" name="Google Shape;228;p36"/>
          <p:cNvSpPr txBox="1"/>
          <p:nvPr>
            <p:ph type="subTitle" idx="2"/>
          </p:nvPr>
        </p:nvSpPr>
        <p:spPr>
          <a:xfrm>
            <a:off x="5724900" y="2068372"/>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
        <p:nvSpPr>
          <p:cNvPr id="229" name="Google Shape;229;p36"/>
          <p:cNvSpPr txBox="1"/>
          <p:nvPr>
            <p:ph type="subTitle" idx="3"/>
          </p:nvPr>
        </p:nvSpPr>
        <p:spPr>
          <a:xfrm>
            <a:off x="5724900" y="2906497"/>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
        <p:nvSpPr>
          <p:cNvPr id="230" name="Google Shape;230;p36"/>
          <p:cNvSpPr txBox="1"/>
          <p:nvPr>
            <p:ph type="subTitle" idx="4"/>
          </p:nvPr>
        </p:nvSpPr>
        <p:spPr>
          <a:xfrm>
            <a:off x="5724900" y="3744622"/>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Texts 3">
  <p:cSld name="TITLE_AND_BODY_1_1_1_2_1">
    <p:spTree>
      <p:nvGrpSpPr>
        <p:cNvPr id="231" name="Shape 231"/>
        <p:cNvGrpSpPr/>
        <p:nvPr/>
      </p:nvGrpSpPr>
      <p:grpSpPr>
        <a:xfrm>
          <a:off x="0" y="0"/>
          <a:ext cx="0" cy="0"/>
          <a:chOff x="0" y="0"/>
          <a:chExt cx="0" cy="0"/>
        </a:xfrm>
      </p:grpSpPr>
      <p:sp>
        <p:nvSpPr>
          <p:cNvPr id="232" name="Google Shape;232;p37"/>
          <p:cNvSpPr txBox="1"/>
          <p:nvPr>
            <p:ph type="title"/>
          </p:nvPr>
        </p:nvSpPr>
        <p:spPr>
          <a:xfrm>
            <a:off x="4989025" y="459775"/>
            <a:ext cx="3336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233" name="Google Shape;233;p37"/>
          <p:cNvSpPr txBox="1"/>
          <p:nvPr>
            <p:ph type="subTitle" idx="1"/>
          </p:nvPr>
        </p:nvSpPr>
        <p:spPr>
          <a:xfrm>
            <a:off x="5098075" y="1916050"/>
            <a:ext cx="31200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Texts 4">
  <p:cSld name="TITLE_AND_BODY_1_1_1_2_1_2">
    <p:bg>
      <p:bgPr>
        <a:solidFill>
          <a:schemeClr val="accent1"/>
        </a:solidFill>
        <a:effectLst/>
      </p:bgPr>
    </p:bg>
    <p:spTree>
      <p:nvGrpSpPr>
        <p:cNvPr id="234" name="Shape 234"/>
        <p:cNvGrpSpPr/>
        <p:nvPr/>
      </p:nvGrpSpPr>
      <p:grpSpPr>
        <a:xfrm>
          <a:off x="0" y="0"/>
          <a:ext cx="0" cy="0"/>
          <a:chOff x="0" y="0"/>
          <a:chExt cx="0" cy="0"/>
        </a:xfrm>
      </p:grpSpPr>
      <p:sp>
        <p:nvSpPr>
          <p:cNvPr id="235" name="Google Shape;235;p38"/>
          <p:cNvSpPr txBox="1"/>
          <p:nvPr>
            <p:ph type="title"/>
          </p:nvPr>
        </p:nvSpPr>
        <p:spPr>
          <a:xfrm>
            <a:off x="1102825" y="1297975"/>
            <a:ext cx="3336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200"/>
              <a:buNone/>
              <a:defRPr sz="3200">
                <a:solidFill>
                  <a:schemeClr val="lt1"/>
                </a:solidFill>
              </a:defRPr>
            </a:lvl2pPr>
            <a:lvl3pPr lvl="2" rtl="0">
              <a:spcBef>
                <a:spcPts val="0"/>
              </a:spcBef>
              <a:spcAft>
                <a:spcPts val="0"/>
              </a:spcAft>
              <a:buClr>
                <a:schemeClr val="lt1"/>
              </a:buClr>
              <a:buSzPts val="3200"/>
              <a:buNone/>
              <a:defRPr sz="3200">
                <a:solidFill>
                  <a:schemeClr val="lt1"/>
                </a:solidFill>
              </a:defRPr>
            </a:lvl3pPr>
            <a:lvl4pPr lvl="3" rtl="0">
              <a:spcBef>
                <a:spcPts val="0"/>
              </a:spcBef>
              <a:spcAft>
                <a:spcPts val="0"/>
              </a:spcAft>
              <a:buClr>
                <a:schemeClr val="lt1"/>
              </a:buClr>
              <a:buSzPts val="3200"/>
              <a:buNone/>
              <a:defRPr sz="3200">
                <a:solidFill>
                  <a:schemeClr val="lt1"/>
                </a:solidFill>
              </a:defRPr>
            </a:lvl4pPr>
            <a:lvl5pPr lvl="4" rtl="0">
              <a:spcBef>
                <a:spcPts val="0"/>
              </a:spcBef>
              <a:spcAft>
                <a:spcPts val="0"/>
              </a:spcAft>
              <a:buClr>
                <a:schemeClr val="lt1"/>
              </a:buClr>
              <a:buSzPts val="3200"/>
              <a:buNone/>
              <a:defRPr sz="3200">
                <a:solidFill>
                  <a:schemeClr val="lt1"/>
                </a:solidFill>
              </a:defRPr>
            </a:lvl5pPr>
            <a:lvl6pPr lvl="5" rtl="0">
              <a:spcBef>
                <a:spcPts val="0"/>
              </a:spcBef>
              <a:spcAft>
                <a:spcPts val="0"/>
              </a:spcAft>
              <a:buClr>
                <a:schemeClr val="lt1"/>
              </a:buClr>
              <a:buSzPts val="3200"/>
              <a:buNone/>
              <a:defRPr sz="3200">
                <a:solidFill>
                  <a:schemeClr val="lt1"/>
                </a:solidFill>
              </a:defRPr>
            </a:lvl6pPr>
            <a:lvl7pPr lvl="6" rtl="0">
              <a:spcBef>
                <a:spcPts val="0"/>
              </a:spcBef>
              <a:spcAft>
                <a:spcPts val="0"/>
              </a:spcAft>
              <a:buClr>
                <a:schemeClr val="lt1"/>
              </a:buClr>
              <a:buSzPts val="3200"/>
              <a:buNone/>
              <a:defRPr sz="3200">
                <a:solidFill>
                  <a:schemeClr val="lt1"/>
                </a:solidFill>
              </a:defRPr>
            </a:lvl7pPr>
            <a:lvl8pPr lvl="7" rtl="0">
              <a:spcBef>
                <a:spcPts val="0"/>
              </a:spcBef>
              <a:spcAft>
                <a:spcPts val="0"/>
              </a:spcAft>
              <a:buClr>
                <a:schemeClr val="lt1"/>
              </a:buClr>
              <a:buSzPts val="3200"/>
              <a:buNone/>
              <a:defRPr sz="3200">
                <a:solidFill>
                  <a:schemeClr val="lt1"/>
                </a:solidFill>
              </a:defRPr>
            </a:lvl8pPr>
            <a:lvl9pPr lvl="8" rtl="0">
              <a:spcBef>
                <a:spcPts val="0"/>
              </a:spcBef>
              <a:spcAft>
                <a:spcPts val="0"/>
              </a:spcAft>
              <a:buClr>
                <a:schemeClr val="lt1"/>
              </a:buClr>
              <a:buSzPts val="3200"/>
              <a:buNone/>
              <a:defRPr sz="3200">
                <a:solidFill>
                  <a:schemeClr val="lt1"/>
                </a:solidFill>
              </a:defRPr>
            </a:lvl9pPr>
          </a:lstStyle>
          <a:p/>
        </p:txBody>
      </p:sp>
      <p:sp>
        <p:nvSpPr>
          <p:cNvPr id="236" name="Google Shape;236;p38"/>
          <p:cNvSpPr txBox="1"/>
          <p:nvPr>
            <p:ph type="subTitle" idx="1"/>
          </p:nvPr>
        </p:nvSpPr>
        <p:spPr>
          <a:xfrm>
            <a:off x="1102825" y="1992250"/>
            <a:ext cx="34479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None/>
              <a:defRPr sz="1400">
                <a:solidFill>
                  <a:schemeClr val="lt2"/>
                </a:solidFill>
              </a:defRPr>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exts 4">
  <p:cSld name="TITLE_AND_BODY_1_1_1_2_1_1">
    <p:spTree>
      <p:nvGrpSpPr>
        <p:cNvPr id="237" name="Shape 237"/>
        <p:cNvGrpSpPr/>
        <p:nvPr/>
      </p:nvGrpSpPr>
      <p:grpSpPr>
        <a:xfrm>
          <a:off x="0" y="0"/>
          <a:ext cx="0" cy="0"/>
          <a:chOff x="0" y="0"/>
          <a:chExt cx="0" cy="0"/>
        </a:xfrm>
      </p:grpSpPr>
      <p:sp>
        <p:nvSpPr>
          <p:cNvPr id="238" name="Google Shape;238;p39"/>
          <p:cNvSpPr txBox="1"/>
          <p:nvPr>
            <p:ph type="title"/>
          </p:nvPr>
        </p:nvSpPr>
        <p:spPr>
          <a:xfrm>
            <a:off x="950425" y="459775"/>
            <a:ext cx="333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39"/>
          <p:cNvSpPr txBox="1"/>
          <p:nvPr>
            <p:ph type="subTitle" idx="1"/>
          </p:nvPr>
        </p:nvSpPr>
        <p:spPr>
          <a:xfrm>
            <a:off x="950425" y="1916050"/>
            <a:ext cx="312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and credits">
  <p:cSld name="SECTION_TITLE_AND_DESCRIPTION_2">
    <p:spTree>
      <p:nvGrpSpPr>
        <p:cNvPr id="240" name="Shape 240"/>
        <p:cNvGrpSpPr/>
        <p:nvPr/>
      </p:nvGrpSpPr>
      <p:grpSpPr>
        <a:xfrm>
          <a:off x="0" y="0"/>
          <a:ext cx="0" cy="0"/>
          <a:chOff x="0" y="0"/>
          <a:chExt cx="0" cy="0"/>
        </a:xfrm>
      </p:grpSpPr>
      <p:sp>
        <p:nvSpPr>
          <p:cNvPr id="241" name="Google Shape;241;p40"/>
          <p:cNvSpPr txBox="1"/>
          <p:nvPr>
            <p:ph type="subTitle" idx="1"/>
          </p:nvPr>
        </p:nvSpPr>
        <p:spPr>
          <a:xfrm>
            <a:off x="818250" y="1106038"/>
            <a:ext cx="34926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2" name="Google Shape;242;p40"/>
          <p:cNvSpPr txBox="1"/>
          <p:nvPr>
            <p:ph type="title"/>
          </p:nvPr>
        </p:nvSpPr>
        <p:spPr>
          <a:xfrm>
            <a:off x="818250" y="459775"/>
            <a:ext cx="35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3" name="Google Shape;243;p40"/>
          <p:cNvSpPr txBox="1"/>
          <p:nvPr/>
        </p:nvSpPr>
        <p:spPr>
          <a:xfrm>
            <a:off x="818250" y="3303950"/>
            <a:ext cx="3062400" cy="1019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900">
                <a:solidFill>
                  <a:schemeClr val="accent1"/>
                </a:solidFill>
                <a:latin typeface="Montserrat"/>
                <a:ea typeface="Montserrat"/>
                <a:cs typeface="Montserrat"/>
                <a:sym typeface="Montserrat"/>
              </a:rPr>
              <a:t>CREDITS: This presentation template was created by </a:t>
            </a:r>
            <a:r>
              <a:rPr lang="en-GB" sz="900">
                <a:solidFill>
                  <a:schemeClr val="accent1"/>
                </a:solidFill>
                <a:uFill>
                  <a:noFill/>
                </a:uFill>
                <a:latin typeface="Montserrat"/>
                <a:ea typeface="Montserrat"/>
                <a:cs typeface="Montserrat"/>
                <a:sym typeface="Montserrat"/>
                <a:hlinkClick r:id="rId2"/>
              </a:rPr>
              <a:t>Slidesgo</a:t>
            </a:r>
            <a:r>
              <a:rPr lang="en-GB" sz="900">
                <a:solidFill>
                  <a:schemeClr val="accent1"/>
                </a:solidFill>
                <a:latin typeface="Montserrat"/>
                <a:ea typeface="Montserrat"/>
                <a:cs typeface="Montserrat"/>
                <a:sym typeface="Montserrat"/>
              </a:rPr>
              <a:t>, including icons by </a:t>
            </a:r>
            <a:r>
              <a:rPr lang="en-GB" sz="900">
                <a:solidFill>
                  <a:schemeClr val="accent1"/>
                </a:solidFill>
                <a:uFill>
                  <a:noFill/>
                </a:uFill>
                <a:latin typeface="Montserrat"/>
                <a:ea typeface="Montserrat"/>
                <a:cs typeface="Montserrat"/>
                <a:sym typeface="Montserrat"/>
                <a:hlinkClick r:id="rId3"/>
              </a:rPr>
              <a:t>Flaticon</a:t>
            </a:r>
            <a:r>
              <a:rPr lang="en-GB" sz="900">
                <a:solidFill>
                  <a:schemeClr val="accent1"/>
                </a:solidFill>
                <a:latin typeface="Montserrat"/>
                <a:ea typeface="Montserrat"/>
                <a:cs typeface="Montserrat"/>
                <a:sym typeface="Montserrat"/>
              </a:rPr>
              <a:t>, and infographics &amp; images by </a:t>
            </a:r>
            <a:r>
              <a:rPr lang="en-GB" sz="900">
                <a:solidFill>
                  <a:schemeClr val="accent1"/>
                </a:solidFill>
                <a:uFill>
                  <a:noFill/>
                </a:uFill>
                <a:latin typeface="Montserrat"/>
                <a:ea typeface="Montserrat"/>
                <a:cs typeface="Montserrat"/>
                <a:sym typeface="Montserrat"/>
                <a:hlinkClick r:id="rId4"/>
              </a:rPr>
              <a:t>Freepik</a:t>
            </a:r>
            <a:r>
              <a:rPr lang="en-GB" sz="900">
                <a:solidFill>
                  <a:schemeClr val="accent1"/>
                </a:solidFill>
                <a:latin typeface="Montserrat"/>
                <a:ea typeface="Montserrat"/>
                <a:cs typeface="Montserrat"/>
                <a:sym typeface="Montserrat"/>
              </a:rPr>
              <a:t>. </a:t>
            </a:r>
            <a:endParaRPr sz="900">
              <a:solidFill>
                <a:schemeClr val="accent1"/>
              </a:solidFill>
              <a:latin typeface="Montserrat"/>
              <a:ea typeface="Montserrat"/>
              <a:cs typeface="Montserrat"/>
              <a:sym typeface="Montserrat"/>
            </a:endParaRPr>
          </a:p>
          <a:p>
            <a:pPr marL="0" lvl="0" indent="0" algn="l" rtl="0">
              <a:spcBef>
                <a:spcPts val="300"/>
              </a:spcBef>
              <a:spcAft>
                <a:spcPts val="0"/>
              </a:spcAft>
              <a:buNone/>
            </a:pPr>
            <a:endParaRPr sz="900">
              <a:solidFill>
                <a:schemeClr val="accent1"/>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8" name="Shape 18"/>
        <p:cNvGrpSpPr/>
        <p:nvPr/>
      </p:nvGrpSpPr>
      <p:grpSpPr>
        <a:xfrm>
          <a:off x="0" y="0"/>
          <a:ext cx="0" cy="0"/>
          <a:chOff x="0" y="0"/>
          <a:chExt cx="0" cy="0"/>
        </a:xfrm>
      </p:grpSpPr>
      <p:sp>
        <p:nvSpPr>
          <p:cNvPr id="19" name="Google Shape;19;p5"/>
          <p:cNvSpPr txBox="1"/>
          <p:nvPr>
            <p:ph type="body" idx="1"/>
          </p:nvPr>
        </p:nvSpPr>
        <p:spPr>
          <a:xfrm>
            <a:off x="985975" y="2203400"/>
            <a:ext cx="3366900" cy="2136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0" name="Google Shape;20;p5"/>
          <p:cNvSpPr txBox="1"/>
          <p:nvPr>
            <p:ph type="body" idx="2"/>
          </p:nvPr>
        </p:nvSpPr>
        <p:spPr>
          <a:xfrm>
            <a:off x="4791124" y="2203400"/>
            <a:ext cx="3366900" cy="2136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1" name="Google Shape;21;p5"/>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type="title" idx="3"/>
          </p:nvPr>
        </p:nvSpPr>
        <p:spPr>
          <a:xfrm>
            <a:off x="985975" y="1640473"/>
            <a:ext cx="336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3" name="Google Shape;23;p5"/>
          <p:cNvSpPr txBox="1"/>
          <p:nvPr>
            <p:ph type="title" idx="4"/>
          </p:nvPr>
        </p:nvSpPr>
        <p:spPr>
          <a:xfrm>
            <a:off x="4791125" y="1640473"/>
            <a:ext cx="336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244" name="Shape 244"/>
        <p:cNvGrpSpPr/>
        <p:nvPr/>
      </p:nvGrpSpPr>
      <p:grpSpPr>
        <a:xfrm>
          <a:off x="0" y="0"/>
          <a:ext cx="0" cy="0"/>
          <a:chOff x="0" y="0"/>
          <a:chExt cx="0" cy="0"/>
        </a:xfrm>
      </p:grpSpPr>
      <p:sp>
        <p:nvSpPr>
          <p:cNvPr id="245" name="Google Shape;245;p41"/>
          <p:cNvSpPr txBox="1"/>
          <p:nvPr>
            <p:ph type="body" idx="1"/>
          </p:nvPr>
        </p:nvSpPr>
        <p:spPr>
          <a:xfrm>
            <a:off x="985975" y="1185700"/>
            <a:ext cx="3366900" cy="307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46" name="Google Shape;246;p41"/>
          <p:cNvSpPr txBox="1"/>
          <p:nvPr>
            <p:ph type="body" idx="2"/>
          </p:nvPr>
        </p:nvSpPr>
        <p:spPr>
          <a:xfrm>
            <a:off x="4791125" y="1185700"/>
            <a:ext cx="3366900" cy="307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47" name="Google Shape;247;p41"/>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ble of content 2">
  <p:cSld name="CUSTOM_1">
    <p:spTree>
      <p:nvGrpSpPr>
        <p:cNvPr id="248" name="Shape 248"/>
        <p:cNvGrpSpPr/>
        <p:nvPr/>
      </p:nvGrpSpPr>
      <p:grpSpPr>
        <a:xfrm>
          <a:off x="0" y="0"/>
          <a:ext cx="0" cy="0"/>
          <a:chOff x="0" y="0"/>
          <a:chExt cx="0" cy="0"/>
        </a:xfrm>
      </p:grpSpPr>
      <p:sp>
        <p:nvSpPr>
          <p:cNvPr id="249" name="Google Shape;249;p42"/>
          <p:cNvSpPr/>
          <p:nvPr/>
        </p:nvSpPr>
        <p:spPr>
          <a:xfrm>
            <a:off x="4826725" y="159125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42"/>
          <p:cNvSpPr/>
          <p:nvPr/>
        </p:nvSpPr>
        <p:spPr>
          <a:xfrm>
            <a:off x="4826725" y="328460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42"/>
          <p:cNvSpPr/>
          <p:nvPr/>
        </p:nvSpPr>
        <p:spPr>
          <a:xfrm>
            <a:off x="1057275" y="159125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42"/>
          <p:cNvSpPr/>
          <p:nvPr/>
        </p:nvSpPr>
        <p:spPr>
          <a:xfrm>
            <a:off x="1057275" y="328460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42"/>
          <p:cNvSpPr txBox="1"/>
          <p:nvPr>
            <p:ph type="subTitle" idx="1"/>
          </p:nvPr>
        </p:nvSpPr>
        <p:spPr>
          <a:xfrm>
            <a:off x="2088370" y="208235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54" name="Google Shape;254;p42"/>
          <p:cNvSpPr txBox="1"/>
          <p:nvPr>
            <p:ph type="title" hasCustomPrompt="1"/>
          </p:nvPr>
        </p:nvSpPr>
        <p:spPr>
          <a:xfrm>
            <a:off x="1057275" y="162515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55" name="Google Shape;255;p42"/>
          <p:cNvSpPr txBox="1"/>
          <p:nvPr>
            <p:ph type="subTitle" idx="2"/>
          </p:nvPr>
        </p:nvSpPr>
        <p:spPr>
          <a:xfrm>
            <a:off x="5857826" y="208235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56" name="Google Shape;256;p42"/>
          <p:cNvSpPr txBox="1"/>
          <p:nvPr>
            <p:ph type="title" idx="3" hasCustomPrompt="1"/>
          </p:nvPr>
        </p:nvSpPr>
        <p:spPr>
          <a:xfrm>
            <a:off x="4826725" y="162515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57" name="Google Shape;257;p42"/>
          <p:cNvSpPr txBox="1"/>
          <p:nvPr>
            <p:ph type="ctrTitle" idx="4"/>
          </p:nvPr>
        </p:nvSpPr>
        <p:spPr>
          <a:xfrm>
            <a:off x="2088365" y="33185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p:txBody>
      </p:sp>
      <p:sp>
        <p:nvSpPr>
          <p:cNvPr id="258" name="Google Shape;258;p42"/>
          <p:cNvSpPr txBox="1"/>
          <p:nvPr>
            <p:ph type="subTitle" idx="5"/>
          </p:nvPr>
        </p:nvSpPr>
        <p:spPr>
          <a:xfrm>
            <a:off x="2088369" y="37757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59" name="Google Shape;259;p42"/>
          <p:cNvSpPr txBox="1"/>
          <p:nvPr>
            <p:ph type="title" idx="6" hasCustomPrompt="1"/>
          </p:nvPr>
        </p:nvSpPr>
        <p:spPr>
          <a:xfrm>
            <a:off x="1057275" y="33185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60" name="Google Shape;260;p42"/>
          <p:cNvSpPr txBox="1"/>
          <p:nvPr>
            <p:ph type="ctrTitle" idx="7"/>
          </p:nvPr>
        </p:nvSpPr>
        <p:spPr>
          <a:xfrm>
            <a:off x="5857821" y="3318500"/>
            <a:ext cx="21114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p:txBody>
      </p:sp>
      <p:sp>
        <p:nvSpPr>
          <p:cNvPr id="261" name="Google Shape;261;p42"/>
          <p:cNvSpPr txBox="1"/>
          <p:nvPr>
            <p:ph type="subTitle" idx="8"/>
          </p:nvPr>
        </p:nvSpPr>
        <p:spPr>
          <a:xfrm>
            <a:off x="5857827" y="37757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62" name="Google Shape;262;p42"/>
          <p:cNvSpPr txBox="1"/>
          <p:nvPr>
            <p:ph type="title" idx="9" hasCustomPrompt="1"/>
          </p:nvPr>
        </p:nvSpPr>
        <p:spPr>
          <a:xfrm>
            <a:off x="4826725" y="33185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63" name="Google Shape;263;p42"/>
          <p:cNvSpPr txBox="1"/>
          <p:nvPr>
            <p:ph type="ctrTitle" idx="13"/>
          </p:nvPr>
        </p:nvSpPr>
        <p:spPr>
          <a:xfrm>
            <a:off x="2088365" y="16251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p:txBody>
      </p:sp>
      <p:sp>
        <p:nvSpPr>
          <p:cNvPr id="264" name="Google Shape;264;p42"/>
          <p:cNvSpPr txBox="1"/>
          <p:nvPr>
            <p:ph type="ctrTitle" idx="14"/>
          </p:nvPr>
        </p:nvSpPr>
        <p:spPr>
          <a:xfrm>
            <a:off x="5857821" y="16251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p:txBody>
      </p:sp>
      <p:sp>
        <p:nvSpPr>
          <p:cNvPr id="265" name="Google Shape;265;p42"/>
          <p:cNvSpPr txBox="1"/>
          <p:nvPr>
            <p:ph type="title" idx="15"/>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TITLE_AND_TWO_COLUMNS_1_1">
    <p:spTree>
      <p:nvGrpSpPr>
        <p:cNvPr id="266" name="Shape 266"/>
        <p:cNvGrpSpPr/>
        <p:nvPr/>
      </p:nvGrpSpPr>
      <p:grpSpPr>
        <a:xfrm>
          <a:off x="0" y="0"/>
          <a:ext cx="0" cy="0"/>
          <a:chOff x="0" y="0"/>
          <a:chExt cx="0" cy="0"/>
        </a:xfrm>
      </p:grpSpPr>
      <p:sp>
        <p:nvSpPr>
          <p:cNvPr id="267" name="Google Shape;267;p43"/>
          <p:cNvSpPr txBox="1"/>
          <p:nvPr>
            <p:ph type="title"/>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TITLE_AND_TWO_COLUMNS_1_1_1">
    <p:bg>
      <p:bgPr>
        <a:solidFill>
          <a:schemeClr val="accent1"/>
        </a:solidFill>
        <a:effectLst/>
      </p:bgPr>
    </p:bg>
    <p:spTree>
      <p:nvGrpSpPr>
        <p:cNvPr id="268" name="Shape 268"/>
        <p:cNvGrpSpPr/>
        <p:nvPr/>
      </p:nvGrpSpPr>
      <p:grpSpPr>
        <a:xfrm>
          <a:off x="0" y="0"/>
          <a:ext cx="0" cy="0"/>
          <a:chOff x="0" y="0"/>
          <a:chExt cx="0" cy="0"/>
        </a:xfrm>
      </p:grpSpPr>
      <p:sp>
        <p:nvSpPr>
          <p:cNvPr id="269" name="Google Shape;269;p44"/>
          <p:cNvSpPr txBox="1"/>
          <p:nvPr>
            <p:ph type="title"/>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5">
  <p:cSld name="CUSTOM_2">
    <p:bg>
      <p:bgPr>
        <a:solidFill>
          <a:schemeClr val="accent1"/>
        </a:solidFill>
        <a:effectLst/>
      </p:bgPr>
    </p:bg>
    <p:spTree>
      <p:nvGrpSpPr>
        <p:cNvPr id="270" name="Shape 270"/>
        <p:cNvGrpSpPr/>
        <p:nvPr/>
      </p:nvGrpSpPr>
      <p:grpSpPr>
        <a:xfrm>
          <a:off x="0" y="0"/>
          <a:ext cx="0" cy="0"/>
          <a:chOff x="0" y="0"/>
          <a:chExt cx="0" cy="0"/>
        </a:xfrm>
      </p:grpSpPr>
      <p:sp>
        <p:nvSpPr>
          <p:cNvPr id="271" name="Google Shape;271;p45"/>
          <p:cNvSpPr txBox="1"/>
          <p:nvPr>
            <p:ph type="subTitle" idx="1"/>
          </p:nvPr>
        </p:nvSpPr>
        <p:spPr>
          <a:xfrm>
            <a:off x="2370825" y="2334800"/>
            <a:ext cx="5630100" cy="64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p:txBody>
      </p:sp>
      <p:sp>
        <p:nvSpPr>
          <p:cNvPr id="272" name="Google Shape;272;p45"/>
          <p:cNvSpPr txBox="1"/>
          <p:nvPr>
            <p:ph type="title"/>
          </p:nvPr>
        </p:nvSpPr>
        <p:spPr>
          <a:xfrm>
            <a:off x="818250" y="459775"/>
            <a:ext cx="3610800" cy="5727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Clr>
                <a:schemeClr val="lt2"/>
              </a:buClr>
              <a:buSzPts val="2600"/>
              <a:buNone/>
              <a:defRPr sz="26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2">
  <p:cSld name="TITLE_AND_TWO_COLUMNS_1_1_1_1">
    <p:bg>
      <p:bgPr>
        <a:solidFill>
          <a:schemeClr val="accent1"/>
        </a:solidFill>
        <a:effectLst/>
      </p:bgPr>
    </p:bg>
    <p:spTree>
      <p:nvGrpSpPr>
        <p:cNvPr id="273" name="Shape 273"/>
        <p:cNvGrpSpPr/>
        <p:nvPr/>
      </p:nvGrpSpPr>
      <p:grpSpPr>
        <a:xfrm>
          <a:off x="0" y="0"/>
          <a:ext cx="0" cy="0"/>
          <a:chOff x="0" y="0"/>
          <a:chExt cx="0" cy="0"/>
        </a:xfrm>
      </p:grpSpPr>
      <p:sp>
        <p:nvSpPr>
          <p:cNvPr id="274" name="Google Shape;274;p46"/>
          <p:cNvSpPr/>
          <p:nvPr/>
        </p:nvSpPr>
        <p:spPr>
          <a:xfrm>
            <a:off x="2324100" y="647700"/>
            <a:ext cx="5276700" cy="38100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46"/>
          <p:cNvSpPr/>
          <p:nvPr/>
        </p:nvSpPr>
        <p:spPr>
          <a:xfrm>
            <a:off x="914400" y="1276350"/>
            <a:ext cx="3524400" cy="270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46"/>
          <p:cNvSpPr txBox="1"/>
          <p:nvPr>
            <p:ph type="title" hasCustomPrompt="1"/>
          </p:nvPr>
        </p:nvSpPr>
        <p:spPr>
          <a:xfrm>
            <a:off x="925800" y="1859625"/>
            <a:ext cx="4751100" cy="1122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10000"/>
              <a:buNone/>
              <a:defRPr sz="10000">
                <a:solidFill>
                  <a:schemeClr val="lt2"/>
                </a:solidFill>
              </a:defRPr>
            </a:lvl1pPr>
            <a:lvl2pPr lvl="1" rtl="0">
              <a:spcBef>
                <a:spcPts val="0"/>
              </a:spcBef>
              <a:spcAft>
                <a:spcPts val="0"/>
              </a:spcAft>
              <a:buClr>
                <a:schemeClr val="lt2"/>
              </a:buClr>
              <a:buSzPts val="6000"/>
              <a:buNone/>
              <a:defRPr sz="6000">
                <a:solidFill>
                  <a:schemeClr val="lt2"/>
                </a:solidFill>
              </a:defRPr>
            </a:lvl2pPr>
            <a:lvl3pPr lvl="2" rtl="0">
              <a:spcBef>
                <a:spcPts val="0"/>
              </a:spcBef>
              <a:spcAft>
                <a:spcPts val="0"/>
              </a:spcAft>
              <a:buClr>
                <a:schemeClr val="lt2"/>
              </a:buClr>
              <a:buSzPts val="6000"/>
              <a:buNone/>
              <a:defRPr sz="6000">
                <a:solidFill>
                  <a:schemeClr val="lt2"/>
                </a:solidFill>
              </a:defRPr>
            </a:lvl3pPr>
            <a:lvl4pPr lvl="3" rtl="0">
              <a:spcBef>
                <a:spcPts val="0"/>
              </a:spcBef>
              <a:spcAft>
                <a:spcPts val="0"/>
              </a:spcAft>
              <a:buClr>
                <a:schemeClr val="lt2"/>
              </a:buClr>
              <a:buSzPts val="6000"/>
              <a:buNone/>
              <a:defRPr sz="6000">
                <a:solidFill>
                  <a:schemeClr val="lt2"/>
                </a:solidFill>
              </a:defRPr>
            </a:lvl4pPr>
            <a:lvl5pPr lvl="4" rtl="0">
              <a:spcBef>
                <a:spcPts val="0"/>
              </a:spcBef>
              <a:spcAft>
                <a:spcPts val="0"/>
              </a:spcAft>
              <a:buClr>
                <a:schemeClr val="lt2"/>
              </a:buClr>
              <a:buSzPts val="6000"/>
              <a:buNone/>
              <a:defRPr sz="6000">
                <a:solidFill>
                  <a:schemeClr val="lt2"/>
                </a:solidFill>
              </a:defRPr>
            </a:lvl5pPr>
            <a:lvl6pPr lvl="5" rtl="0">
              <a:spcBef>
                <a:spcPts val="0"/>
              </a:spcBef>
              <a:spcAft>
                <a:spcPts val="0"/>
              </a:spcAft>
              <a:buClr>
                <a:schemeClr val="lt2"/>
              </a:buClr>
              <a:buSzPts val="6000"/>
              <a:buNone/>
              <a:defRPr sz="6000">
                <a:solidFill>
                  <a:schemeClr val="lt2"/>
                </a:solidFill>
              </a:defRPr>
            </a:lvl6pPr>
            <a:lvl7pPr lvl="6" rtl="0">
              <a:spcBef>
                <a:spcPts val="0"/>
              </a:spcBef>
              <a:spcAft>
                <a:spcPts val="0"/>
              </a:spcAft>
              <a:buClr>
                <a:schemeClr val="lt2"/>
              </a:buClr>
              <a:buSzPts val="6000"/>
              <a:buNone/>
              <a:defRPr sz="6000">
                <a:solidFill>
                  <a:schemeClr val="lt2"/>
                </a:solidFill>
              </a:defRPr>
            </a:lvl7pPr>
            <a:lvl8pPr lvl="7" rtl="0">
              <a:spcBef>
                <a:spcPts val="0"/>
              </a:spcBef>
              <a:spcAft>
                <a:spcPts val="0"/>
              </a:spcAft>
              <a:buClr>
                <a:schemeClr val="lt2"/>
              </a:buClr>
              <a:buSzPts val="6000"/>
              <a:buNone/>
              <a:defRPr sz="6000">
                <a:solidFill>
                  <a:schemeClr val="lt2"/>
                </a:solidFill>
              </a:defRPr>
            </a:lvl8pPr>
            <a:lvl9pPr lvl="8" rtl="0">
              <a:spcBef>
                <a:spcPts val="0"/>
              </a:spcBef>
              <a:spcAft>
                <a:spcPts val="0"/>
              </a:spcAft>
              <a:buClr>
                <a:schemeClr val="lt2"/>
              </a:buClr>
              <a:buSzPts val="6000"/>
              <a:buNone/>
              <a:defRPr sz="6000">
                <a:solidFill>
                  <a:schemeClr val="lt2"/>
                </a:solidFill>
              </a:defRPr>
            </a:lvl9pPr>
          </a:lstStyle>
          <a:p>
            <a:r>
              <a:t>xx%</a:t>
            </a:r>
          </a:p>
        </p:txBody>
      </p:sp>
      <p:sp>
        <p:nvSpPr>
          <p:cNvPr id="277" name="Google Shape;277;p46"/>
          <p:cNvSpPr txBox="1"/>
          <p:nvPr>
            <p:ph type="subTitle" idx="1"/>
          </p:nvPr>
        </p:nvSpPr>
        <p:spPr>
          <a:xfrm>
            <a:off x="925800" y="2906300"/>
            <a:ext cx="3379500" cy="64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ain idea">
  <p:cSld name="TITLE_AND_TWO_COLUMNS_1_1_1_1_1">
    <p:bg>
      <p:bgPr>
        <a:solidFill>
          <a:schemeClr val="accent1"/>
        </a:solidFill>
        <a:effectLst/>
      </p:bgPr>
    </p:bg>
    <p:spTree>
      <p:nvGrpSpPr>
        <p:cNvPr id="278" name="Shape 278"/>
        <p:cNvGrpSpPr/>
        <p:nvPr/>
      </p:nvGrpSpPr>
      <p:grpSpPr>
        <a:xfrm>
          <a:off x="0" y="0"/>
          <a:ext cx="0" cy="0"/>
          <a:chOff x="0" y="0"/>
          <a:chExt cx="0" cy="0"/>
        </a:xfrm>
      </p:grpSpPr>
      <p:sp>
        <p:nvSpPr>
          <p:cNvPr id="279" name="Google Shape;279;p47"/>
          <p:cNvSpPr/>
          <p:nvPr/>
        </p:nvSpPr>
        <p:spPr>
          <a:xfrm>
            <a:off x="1409700" y="647700"/>
            <a:ext cx="6191100" cy="38100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47"/>
          <p:cNvSpPr/>
          <p:nvPr/>
        </p:nvSpPr>
        <p:spPr>
          <a:xfrm>
            <a:off x="3314550" y="1390650"/>
            <a:ext cx="4991100" cy="23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47"/>
          <p:cNvSpPr txBox="1"/>
          <p:nvPr>
            <p:ph type="title"/>
          </p:nvPr>
        </p:nvSpPr>
        <p:spPr>
          <a:xfrm>
            <a:off x="818250" y="1409700"/>
            <a:ext cx="7487400" cy="224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7000"/>
              <a:buNone/>
              <a:defRPr sz="7000">
                <a:solidFill>
                  <a:schemeClr val="lt2"/>
                </a:solidFill>
              </a:defRPr>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2">
  <p:cSld name="CUSTOM">
    <p:spTree>
      <p:nvGrpSpPr>
        <p:cNvPr id="282" name="Shape 282"/>
        <p:cNvGrpSpPr/>
        <p:nvPr/>
      </p:nvGrpSpPr>
      <p:grpSpPr>
        <a:xfrm>
          <a:off x="0" y="0"/>
          <a:ext cx="0" cy="0"/>
          <a:chOff x="0" y="0"/>
          <a:chExt cx="0" cy="0"/>
        </a:xfrm>
      </p:grpSpPr>
      <p:sp>
        <p:nvSpPr>
          <p:cNvPr id="283" name="Google Shape;283;p48"/>
          <p:cNvSpPr/>
          <p:nvPr/>
        </p:nvSpPr>
        <p:spPr>
          <a:xfrm>
            <a:off x="638175" y="-142875"/>
            <a:ext cx="2314500" cy="293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8"/>
          <p:cNvSpPr txBox="1"/>
          <p:nvPr>
            <p:ph type="title"/>
          </p:nvPr>
        </p:nvSpPr>
        <p:spPr>
          <a:xfrm>
            <a:off x="818250" y="688375"/>
            <a:ext cx="2030400" cy="1911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TITLE_AND_BODY_1_1_1_1">
    <p:spTree>
      <p:nvGrpSpPr>
        <p:cNvPr id="285" name="Shape 2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body" idx="1"/>
          </p:nvPr>
        </p:nvSpPr>
        <p:spPr>
          <a:xfrm>
            <a:off x="818250" y="1345650"/>
            <a:ext cx="2808000" cy="290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8" name="Google Shape;28;p7"/>
          <p:cNvSpPr txBox="1"/>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818250" y="450150"/>
            <a:ext cx="3070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Clr>
                <a:schemeClr val="accent4"/>
              </a:buClr>
              <a:buSzPts val="3600"/>
              <a:buNone/>
              <a:defRPr sz="3600">
                <a:solidFill>
                  <a:schemeClr val="accent4"/>
                </a:solidFill>
              </a:defRPr>
            </a:lvl2pPr>
            <a:lvl3pPr lvl="2" rtl="0">
              <a:spcBef>
                <a:spcPts val="0"/>
              </a:spcBef>
              <a:spcAft>
                <a:spcPts val="0"/>
              </a:spcAft>
              <a:buClr>
                <a:schemeClr val="accent4"/>
              </a:buClr>
              <a:buSzPts val="3600"/>
              <a:buNone/>
              <a:defRPr sz="3600">
                <a:solidFill>
                  <a:schemeClr val="accent4"/>
                </a:solidFill>
              </a:defRPr>
            </a:lvl3pPr>
            <a:lvl4pPr lvl="3" rtl="0">
              <a:spcBef>
                <a:spcPts val="0"/>
              </a:spcBef>
              <a:spcAft>
                <a:spcPts val="0"/>
              </a:spcAft>
              <a:buClr>
                <a:schemeClr val="accent4"/>
              </a:buClr>
              <a:buSzPts val="3600"/>
              <a:buNone/>
              <a:defRPr sz="3600">
                <a:solidFill>
                  <a:schemeClr val="accent4"/>
                </a:solidFill>
              </a:defRPr>
            </a:lvl4pPr>
            <a:lvl5pPr lvl="4" rtl="0">
              <a:spcBef>
                <a:spcPts val="0"/>
              </a:spcBef>
              <a:spcAft>
                <a:spcPts val="0"/>
              </a:spcAft>
              <a:buClr>
                <a:schemeClr val="accent4"/>
              </a:buClr>
              <a:buSzPts val="3600"/>
              <a:buNone/>
              <a:defRPr sz="3600">
                <a:solidFill>
                  <a:schemeClr val="accent4"/>
                </a:solidFill>
              </a:defRPr>
            </a:lvl5pPr>
            <a:lvl6pPr lvl="5" rtl="0">
              <a:spcBef>
                <a:spcPts val="0"/>
              </a:spcBef>
              <a:spcAft>
                <a:spcPts val="0"/>
              </a:spcAft>
              <a:buClr>
                <a:schemeClr val="accent4"/>
              </a:buClr>
              <a:buSzPts val="3600"/>
              <a:buNone/>
              <a:defRPr sz="3600">
                <a:solidFill>
                  <a:schemeClr val="accent4"/>
                </a:solidFill>
              </a:defRPr>
            </a:lvl6pPr>
            <a:lvl7pPr lvl="6" rtl="0">
              <a:spcBef>
                <a:spcPts val="0"/>
              </a:spcBef>
              <a:spcAft>
                <a:spcPts val="0"/>
              </a:spcAft>
              <a:buClr>
                <a:schemeClr val="accent4"/>
              </a:buClr>
              <a:buSzPts val="3600"/>
              <a:buNone/>
              <a:defRPr sz="3600">
                <a:solidFill>
                  <a:schemeClr val="accent4"/>
                </a:solidFill>
              </a:defRPr>
            </a:lvl7pPr>
            <a:lvl8pPr lvl="7" rtl="0">
              <a:spcBef>
                <a:spcPts val="0"/>
              </a:spcBef>
              <a:spcAft>
                <a:spcPts val="0"/>
              </a:spcAft>
              <a:buClr>
                <a:schemeClr val="accent4"/>
              </a:buClr>
              <a:buSzPts val="3600"/>
              <a:buNone/>
              <a:defRPr sz="3600">
                <a:solidFill>
                  <a:schemeClr val="accent4"/>
                </a:solidFill>
              </a:defRPr>
            </a:lvl8pPr>
            <a:lvl9pPr lvl="8" rtl="0">
              <a:spcBef>
                <a:spcPts val="0"/>
              </a:spcBef>
              <a:spcAft>
                <a:spcPts val="0"/>
              </a:spcAft>
              <a:buClr>
                <a:schemeClr val="accent4"/>
              </a:buClr>
              <a:buSzPts val="3600"/>
              <a:buNone/>
              <a:defRPr sz="3600">
                <a:solidFill>
                  <a:schemeClr val="accent4"/>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subTitle" idx="1"/>
          </p:nvPr>
        </p:nvSpPr>
        <p:spPr>
          <a:xfrm>
            <a:off x="818250" y="1755325"/>
            <a:ext cx="34926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type="body" idx="2"/>
          </p:nvPr>
        </p:nvSpPr>
        <p:spPr>
          <a:xfrm>
            <a:off x="4992700" y="1230025"/>
            <a:ext cx="3368100" cy="2913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4" name="Google Shape;34;p9"/>
          <p:cNvSpPr txBox="1"/>
          <p:nvPr>
            <p:ph type="title"/>
          </p:nvPr>
        </p:nvSpPr>
        <p:spPr>
          <a:xfrm>
            <a:off x="818250" y="459775"/>
            <a:ext cx="35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5" name="Shape 35"/>
        <p:cNvGrpSpPr/>
        <p:nvPr/>
      </p:nvGrpSpPr>
      <p:grpSpPr>
        <a:xfrm>
          <a:off x="0" y="0"/>
          <a:ext cx="0" cy="0"/>
          <a:chOff x="0" y="0"/>
          <a:chExt cx="0" cy="0"/>
        </a:xfrm>
      </p:grpSpPr>
      <p:sp>
        <p:nvSpPr>
          <p:cNvPr id="36" name="Google Shape;36;p10"/>
          <p:cNvSpPr txBox="1"/>
          <p:nvPr>
            <p:ph type="body" idx="1"/>
          </p:nvPr>
        </p:nvSpPr>
        <p:spPr>
          <a:xfrm>
            <a:off x="818250" y="2097750"/>
            <a:ext cx="2539200" cy="1635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600"/>
              <a:buNone/>
              <a:defRPr sz="1600"/>
            </a:lvl1pPr>
          </a:lstStyle>
          <a:p/>
        </p:txBody>
      </p:sp>
      <p:sp>
        <p:nvSpPr>
          <p:cNvPr id="37" name="Google Shape;37;p10"/>
          <p:cNvSpPr txBox="1"/>
          <p:nvPr>
            <p:ph type="title"/>
          </p:nvPr>
        </p:nvSpPr>
        <p:spPr>
          <a:xfrm>
            <a:off x="818250" y="459775"/>
            <a:ext cx="456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9" Type="http://schemas.openxmlformats.org/officeDocument/2006/relationships/theme" Target="../theme/theme1.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2"/>
              </a:buClr>
              <a:buSzPts val="1800"/>
              <a:buFont typeface="Montserrat"/>
              <a:buChar char="●"/>
              <a:defRPr sz="1800">
                <a:solidFill>
                  <a:schemeClr val="accent2"/>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2"/>
              </a:buClr>
              <a:buSzPts val="1400"/>
              <a:buFont typeface="Montserrat"/>
              <a:buChar char="■"/>
              <a:defRPr>
                <a:solidFill>
                  <a:schemeClr val="accent2"/>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95" name="Shape 295"/>
        <p:cNvGrpSpPr/>
        <p:nvPr/>
      </p:nvGrpSpPr>
      <p:grpSpPr>
        <a:xfrm>
          <a:off x="0" y="0"/>
          <a:ext cx="0" cy="0"/>
          <a:chOff x="0" y="0"/>
          <a:chExt cx="0" cy="0"/>
        </a:xfrm>
      </p:grpSpPr>
      <p:sp>
        <p:nvSpPr>
          <p:cNvPr id="296" name="Google Shape;296;p53"/>
          <p:cNvSpPr txBox="1"/>
          <p:nvPr>
            <p:ph type="ctrTitle"/>
          </p:nvPr>
        </p:nvSpPr>
        <p:spPr>
          <a:xfrm>
            <a:off x="3420110" y="916940"/>
            <a:ext cx="5924550" cy="9423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3200"/>
              <a:t>  Medicine Control System</a:t>
            </a:r>
            <a:endParaRPr lang="en-US" altLang="en-GB" sz="3200"/>
          </a:p>
        </p:txBody>
      </p:sp>
      <p:sp>
        <p:nvSpPr>
          <p:cNvPr id="297" name="Google Shape;297;p53"/>
          <p:cNvSpPr txBox="1"/>
          <p:nvPr>
            <p:ph type="subTitle" idx="1"/>
          </p:nvPr>
        </p:nvSpPr>
        <p:spPr>
          <a:xfrm>
            <a:off x="4987290" y="1757680"/>
            <a:ext cx="3072130" cy="4775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Final year capstone project </a:t>
            </a:r>
            <a:endParaRPr lang="en-US" altLang="en-GB"/>
          </a:p>
        </p:txBody>
      </p:sp>
      <p:sp>
        <p:nvSpPr>
          <p:cNvPr id="7" name="Text Box 6"/>
          <p:cNvSpPr txBox="1"/>
          <p:nvPr/>
        </p:nvSpPr>
        <p:spPr>
          <a:xfrm>
            <a:off x="3564255" y="4083685"/>
            <a:ext cx="3043555" cy="953135"/>
          </a:xfrm>
          <a:prstGeom prst="rect">
            <a:avLst/>
          </a:prstGeom>
          <a:noFill/>
        </p:spPr>
        <p:txBody>
          <a:bodyPr wrap="square" rtlCol="0">
            <a:spAutoFit/>
          </a:bodyPr>
          <a:p>
            <a:pPr marL="285750" indent="-285750">
              <a:buFont typeface="Arial" panose="020B0604020202020204" pitchFamily="34" charset="0"/>
              <a:buChar char="•"/>
            </a:pPr>
            <a:r>
              <a:rPr lang="en-US" b="1">
                <a:solidFill>
                  <a:schemeClr val="accent5">
                    <a:lumMod val="75000"/>
                  </a:schemeClr>
                </a:solidFill>
                <a:latin typeface="Montserrat" charset="0"/>
                <a:cs typeface="Montserrat" charset="0"/>
              </a:rPr>
              <a:t>Eyoel Abreham </a:t>
            </a:r>
            <a:endParaRPr lang="en-US" b="1">
              <a:solidFill>
                <a:schemeClr val="accent5">
                  <a:lumMod val="75000"/>
                </a:schemeClr>
              </a:solidFill>
              <a:latin typeface="Montserrat" charset="0"/>
              <a:cs typeface="Montserrat" charset="0"/>
            </a:endParaRPr>
          </a:p>
          <a:p>
            <a:pPr marL="285750" indent="-285750">
              <a:buFont typeface="Arial" panose="020B0604020202020204" pitchFamily="34" charset="0"/>
              <a:buChar char="•"/>
            </a:pPr>
            <a:r>
              <a:rPr lang="en-US" b="1">
                <a:solidFill>
                  <a:schemeClr val="accent5">
                    <a:lumMod val="75000"/>
                  </a:schemeClr>
                </a:solidFill>
                <a:latin typeface="Montserrat" charset="0"/>
                <a:cs typeface="Montserrat" charset="0"/>
              </a:rPr>
              <a:t>Eyoel Zewde</a:t>
            </a:r>
            <a:endParaRPr lang="en-US" b="1">
              <a:solidFill>
                <a:schemeClr val="accent5">
                  <a:lumMod val="75000"/>
                </a:schemeClr>
              </a:solidFill>
              <a:latin typeface="Montserrat" charset="0"/>
              <a:cs typeface="Montserrat" charset="0"/>
            </a:endParaRPr>
          </a:p>
          <a:p>
            <a:pPr marL="285750" indent="-285750">
              <a:buFont typeface="Arial" panose="020B0604020202020204" pitchFamily="34" charset="0"/>
              <a:buChar char="•"/>
            </a:pPr>
            <a:r>
              <a:rPr lang="en-US" b="1">
                <a:solidFill>
                  <a:schemeClr val="accent5">
                    <a:lumMod val="75000"/>
                  </a:schemeClr>
                </a:solidFill>
                <a:latin typeface="Montserrat" charset="0"/>
                <a:cs typeface="Montserrat" charset="0"/>
              </a:rPr>
              <a:t>Esubalew Genetu</a:t>
            </a:r>
            <a:endParaRPr lang="en-US" b="1">
              <a:solidFill>
                <a:schemeClr val="accent5">
                  <a:lumMod val="75000"/>
                </a:schemeClr>
              </a:solidFill>
              <a:latin typeface="Montserrat" charset="0"/>
              <a:cs typeface="Montserrat" charset="0"/>
            </a:endParaRPr>
          </a:p>
          <a:p>
            <a:pPr marL="285750" indent="-285750">
              <a:buFont typeface="Arial" panose="020B0604020202020204" pitchFamily="34" charset="0"/>
              <a:buChar char="•"/>
            </a:pPr>
            <a:r>
              <a:rPr lang="en-US" b="1">
                <a:solidFill>
                  <a:schemeClr val="accent5">
                    <a:lumMod val="75000"/>
                  </a:schemeClr>
                </a:solidFill>
                <a:latin typeface="Montserrat" charset="0"/>
                <a:cs typeface="Montserrat" charset="0"/>
              </a:rPr>
              <a:t>Fantahun Ayana</a:t>
            </a:r>
            <a:endParaRPr lang="en-US" b="1">
              <a:solidFill>
                <a:schemeClr val="accent5">
                  <a:lumMod val="75000"/>
                </a:schemeClr>
              </a:solidFill>
              <a:latin typeface="Montserrat" charset="0"/>
              <a:cs typeface="Montserrat" charset="0"/>
            </a:endParaRPr>
          </a:p>
        </p:txBody>
      </p:sp>
      <p:sp>
        <p:nvSpPr>
          <p:cNvPr id="2" name="Title 1"/>
          <p:cNvSpPr/>
          <p:nvPr/>
        </p:nvSpPr>
        <p:spPr>
          <a:xfrm>
            <a:off x="6079938" y="3507439"/>
            <a:ext cx="3247200" cy="14823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R="0" lvl="2"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R="0" lvl="3"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R="0" lvl="4"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R="0" lvl="5"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R="0" lvl="6"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R="0" lvl="7"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R="0" lvl="8" algn="ctr" rtl="0">
              <a:lnSpc>
                <a:spcPct val="80000"/>
              </a:lnSpc>
              <a:spcBef>
                <a:spcPts val="0"/>
              </a:spcBef>
              <a:spcAft>
                <a:spcPts val="0"/>
              </a:spcAft>
              <a:buClr>
                <a:schemeClr val="accent1"/>
              </a:buClr>
              <a:buSzPts val="3600"/>
              <a:buFont typeface="Arial" panose="020B0604020202020204"/>
              <a:buNone/>
              <a:defRPr sz="3600" b="0"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en-US" sz="2000"/>
              <a:t> </a:t>
            </a:r>
            <a:br>
              <a:rPr lang="en-US" sz="2000"/>
            </a:br>
            <a:br>
              <a:rPr lang="en-US" sz="2000"/>
            </a:br>
            <a:br>
              <a:rPr lang="en-US" sz="2000"/>
            </a:br>
            <a:br>
              <a:rPr lang="en-US" sz="2000"/>
            </a:br>
            <a:br>
              <a:rPr lang="en-US" sz="2000"/>
            </a:br>
            <a:r>
              <a:rPr lang="en-US" sz="2000"/>
              <a:t>Advisors Name</a:t>
            </a:r>
            <a:endParaRPr lang="en-US" sz="2000"/>
          </a:p>
          <a:p>
            <a:br>
              <a:rPr lang="en-US" sz="2000"/>
            </a:br>
            <a:r>
              <a:rPr lang="en-US" sz="1600"/>
              <a:t>Miss Lelisie Daniel</a:t>
            </a:r>
            <a:endParaRPr lang="en-US" sz="1600"/>
          </a:p>
        </p:txBody>
      </p:sp>
      <p:sp>
        <p:nvSpPr>
          <p:cNvPr id="3" name="Subtitle 2"/>
          <p:cNvSpPr/>
          <p:nvPr/>
        </p:nvSpPr>
        <p:spPr>
          <a:xfrm>
            <a:off x="3267710" y="3579495"/>
            <a:ext cx="3247390" cy="4311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1"/>
              </a:buClr>
              <a:buSzPts val="1600"/>
              <a:buFont typeface="Montserrat"/>
              <a:buNone/>
              <a:defRPr sz="1600" b="0" i="0" u="none" strike="noStrike" cap="none">
                <a:solidFill>
                  <a:schemeClr val="accent1"/>
                </a:solidFill>
                <a:latin typeface="Montserrat"/>
                <a:ea typeface="Montserrat"/>
                <a:cs typeface="Montserrat"/>
                <a:sym typeface="Montserrat"/>
              </a:defRPr>
            </a:lvl9pPr>
          </a:lstStyle>
          <a:p>
            <a:r>
              <a:rPr lang="en-US" sz="2000" b="1">
                <a:sym typeface="+mn-ea"/>
              </a:rPr>
              <a:t>Group Members</a:t>
            </a:r>
            <a:endParaRPr 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a:xfrm>
            <a:off x="818515" y="1130300"/>
            <a:ext cx="6947535" cy="2904490"/>
          </a:xfrm>
        </p:spPr>
        <p:txBody>
          <a:bodyPr/>
          <a:p>
            <a:pPr marL="139700" indent="0">
              <a:buNone/>
            </a:pPr>
            <a:r>
              <a:rPr lang="en-US"/>
              <a:t>our system has three actors , namely:</a:t>
            </a:r>
            <a:endParaRPr lang="en-US"/>
          </a:p>
          <a:p>
            <a:pPr lvl="3"/>
            <a:r>
              <a:rPr lang="en-US" b="1" u="sng"/>
              <a:t>Administrative staff </a:t>
            </a:r>
            <a:r>
              <a:rPr lang="en-US"/>
              <a:t>: authorized person from the ministry of food and health that establishes control of the system being  proposed.</a:t>
            </a:r>
            <a:endParaRPr lang="en-US"/>
          </a:p>
          <a:p>
            <a:pPr lvl="3"/>
            <a:r>
              <a:rPr lang="en-US" b="1" u="sng"/>
              <a:t>Pharmacy Owner</a:t>
            </a:r>
            <a:r>
              <a:rPr lang="en-US"/>
              <a:t> :  People that own or manage a pharmacy that is part of the system.  </a:t>
            </a:r>
            <a:endParaRPr lang="en-US"/>
          </a:p>
          <a:p>
            <a:pPr lvl="3"/>
            <a:r>
              <a:rPr lang="en-US" b="1" u="sng"/>
              <a:t>Customer</a:t>
            </a:r>
            <a:r>
              <a:rPr lang="en-US"/>
              <a:t> :  Any ordinary individual that wants information about any medical product or service on this platform.</a:t>
            </a:r>
            <a:endParaRPr lang="en-US"/>
          </a:p>
        </p:txBody>
      </p:sp>
      <p:sp>
        <p:nvSpPr>
          <p:cNvPr id="3" name="Title 2"/>
          <p:cNvSpPr/>
          <p:nvPr>
            <p:ph type="title"/>
          </p:nvPr>
        </p:nvSpPr>
        <p:spPr/>
        <p:txBody>
          <a:bodyPr/>
          <a:p>
            <a:r>
              <a:rPr lang="en-US"/>
              <a:t>How the system works </a:t>
            </a:r>
            <a:endParaRPr lang="en-US"/>
          </a:p>
        </p:txBody>
      </p:sp>
      <p:cxnSp>
        <p:nvCxnSpPr>
          <p:cNvPr id="328" name="Google Shape;328;p55"/>
          <p:cNvCxnSpPr/>
          <p:nvPr/>
        </p:nvCxnSpPr>
        <p:spPr>
          <a:xfrm>
            <a:off x="900430" y="986790"/>
            <a:ext cx="3887470" cy="635"/>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818250" y="172755"/>
            <a:ext cx="7507500" cy="572700"/>
          </a:xfrm>
        </p:spPr>
        <p:txBody>
          <a:bodyPr/>
          <a:p>
            <a:r>
              <a:rPr lang="en-US"/>
              <a:t>Use cases for administrative staff </a:t>
            </a:r>
            <a:endParaRPr lang="en-US"/>
          </a:p>
        </p:txBody>
      </p:sp>
      <p:cxnSp>
        <p:nvCxnSpPr>
          <p:cNvPr id="328" name="Google Shape;328;p55"/>
          <p:cNvCxnSpPr/>
          <p:nvPr/>
        </p:nvCxnSpPr>
        <p:spPr>
          <a:xfrm>
            <a:off x="899160" y="699770"/>
            <a:ext cx="5617210" cy="635"/>
          </a:xfrm>
          <a:prstGeom prst="straightConnector1">
            <a:avLst/>
          </a:prstGeom>
          <a:noFill/>
          <a:ln w="19050" cap="flat" cmpd="sng">
            <a:solidFill>
              <a:schemeClr val="accent3"/>
            </a:solidFill>
            <a:prstDash val="solid"/>
            <a:round/>
            <a:headEnd type="none" w="med" len="med"/>
            <a:tailEnd type="none" w="med" len="med"/>
          </a:ln>
        </p:spPr>
      </p:cxnSp>
      <p:pic>
        <p:nvPicPr>
          <p:cNvPr id="4" name="Picture 3" descr="Screenshot 2022-03-02 154516"/>
          <p:cNvPicPr>
            <a:picLocks noChangeAspect="1"/>
          </p:cNvPicPr>
          <p:nvPr/>
        </p:nvPicPr>
        <p:blipFill>
          <a:blip r:embed="rId1"/>
          <a:stretch>
            <a:fillRect/>
          </a:stretch>
        </p:blipFill>
        <p:spPr>
          <a:xfrm>
            <a:off x="1619885" y="817245"/>
            <a:ext cx="5873115" cy="4181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818250" y="172755"/>
            <a:ext cx="7507500" cy="572700"/>
          </a:xfrm>
        </p:spPr>
        <p:txBody>
          <a:bodyPr/>
          <a:p>
            <a:r>
              <a:rPr lang="en-US"/>
              <a:t>Use Cases for Pharmacy Owners</a:t>
            </a:r>
            <a:endParaRPr lang="en-US"/>
          </a:p>
        </p:txBody>
      </p:sp>
      <p:cxnSp>
        <p:nvCxnSpPr>
          <p:cNvPr id="328" name="Google Shape;328;p55"/>
          <p:cNvCxnSpPr/>
          <p:nvPr/>
        </p:nvCxnSpPr>
        <p:spPr>
          <a:xfrm flipV="1">
            <a:off x="827405" y="700405"/>
            <a:ext cx="5544820" cy="10160"/>
          </a:xfrm>
          <a:prstGeom prst="straightConnector1">
            <a:avLst/>
          </a:prstGeom>
          <a:noFill/>
          <a:ln w="19050" cap="flat" cmpd="sng">
            <a:solidFill>
              <a:schemeClr val="accent3"/>
            </a:solidFill>
            <a:prstDash val="solid"/>
            <a:round/>
            <a:headEnd type="none" w="med" len="med"/>
            <a:tailEnd type="none" w="med" len="med"/>
          </a:ln>
        </p:spPr>
      </p:cxnSp>
      <p:pic>
        <p:nvPicPr>
          <p:cNvPr id="4" name="Picture 3" descr="Screenshot 2022-03-02 160547"/>
          <p:cNvPicPr>
            <a:picLocks noChangeAspect="1"/>
          </p:cNvPicPr>
          <p:nvPr/>
        </p:nvPicPr>
        <p:blipFill>
          <a:blip r:embed="rId1"/>
          <a:stretch>
            <a:fillRect/>
          </a:stretch>
        </p:blipFill>
        <p:spPr>
          <a:xfrm>
            <a:off x="971550" y="843280"/>
            <a:ext cx="6916420" cy="426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p>
            <a:r>
              <a:rPr lang="en-US"/>
              <a:t>Use Cases for Customers</a:t>
            </a:r>
            <a:endParaRPr lang="en-US"/>
          </a:p>
        </p:txBody>
      </p:sp>
      <p:cxnSp>
        <p:nvCxnSpPr>
          <p:cNvPr id="328" name="Google Shape;328;p55"/>
          <p:cNvCxnSpPr/>
          <p:nvPr/>
        </p:nvCxnSpPr>
        <p:spPr>
          <a:xfrm>
            <a:off x="970915" y="986790"/>
            <a:ext cx="3961130" cy="635"/>
          </a:xfrm>
          <a:prstGeom prst="straightConnector1">
            <a:avLst/>
          </a:prstGeom>
          <a:noFill/>
          <a:ln w="19050" cap="flat" cmpd="sng">
            <a:solidFill>
              <a:schemeClr val="accent3"/>
            </a:solidFill>
            <a:prstDash val="solid"/>
            <a:round/>
            <a:headEnd type="none" w="med" len="med"/>
            <a:tailEnd type="none" w="med" len="med"/>
          </a:ln>
        </p:spPr>
      </p:cxnSp>
      <p:pic>
        <p:nvPicPr>
          <p:cNvPr id="2" name="Picture 1" descr="Screenshot 2022-03-02 160808"/>
          <p:cNvPicPr>
            <a:picLocks noChangeAspect="1"/>
          </p:cNvPicPr>
          <p:nvPr/>
        </p:nvPicPr>
        <p:blipFill>
          <a:blip r:embed="rId1"/>
          <a:stretch>
            <a:fillRect/>
          </a:stretch>
        </p:blipFill>
        <p:spPr>
          <a:xfrm>
            <a:off x="1835785" y="1635125"/>
            <a:ext cx="5574665" cy="2632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p>
            <a:r>
              <a:rPr lang="en-US"/>
              <a:t>Class diagram of our system</a:t>
            </a:r>
            <a:endParaRPr lang="en-US"/>
          </a:p>
        </p:txBody>
      </p:sp>
      <p:pic>
        <p:nvPicPr>
          <p:cNvPr id="2" name="Picture 1" descr="photo_2022-03-02_15-18-26"/>
          <p:cNvPicPr>
            <a:picLocks noChangeAspect="1"/>
          </p:cNvPicPr>
          <p:nvPr/>
        </p:nvPicPr>
        <p:blipFill>
          <a:blip r:embed="rId1"/>
          <a:stretch>
            <a:fillRect/>
          </a:stretch>
        </p:blipFill>
        <p:spPr>
          <a:xfrm>
            <a:off x="610870" y="1202690"/>
            <a:ext cx="8062595" cy="3811270"/>
          </a:xfrm>
          <a:prstGeom prst="rect">
            <a:avLst/>
          </a:prstGeom>
        </p:spPr>
      </p:pic>
      <p:cxnSp>
        <p:nvCxnSpPr>
          <p:cNvPr id="328" name="Google Shape;328;p55"/>
          <p:cNvCxnSpPr/>
          <p:nvPr/>
        </p:nvCxnSpPr>
        <p:spPr>
          <a:xfrm>
            <a:off x="970915" y="986790"/>
            <a:ext cx="4681220" cy="635"/>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a:xfrm>
            <a:off x="2552700" y="1923415"/>
            <a:ext cx="5521325" cy="1118870"/>
          </a:xfrm>
        </p:spPr>
        <p:txBody>
          <a:bodyPr/>
          <a:p>
            <a:pPr marL="139700" indent="0">
              <a:buNone/>
            </a:pPr>
            <a:r>
              <a:rPr lang="en-US" sz="4000" b="1">
                <a:solidFill>
                  <a:schemeClr val="accent5">
                    <a:lumMod val="75000"/>
                  </a:schemeClr>
                </a:solidFill>
              </a:rPr>
              <a:t>Thank You !!</a:t>
            </a:r>
            <a:endParaRPr lang="en-US" sz="4000" b="1">
              <a:solidFill>
                <a:schemeClr val="accent5">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Google Shape;311;p55"/>
          <p:cNvSpPr/>
          <p:nvPr/>
        </p:nvSpPr>
        <p:spPr>
          <a:xfrm>
            <a:off x="2827655" y="323215"/>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311;p55"/>
          <p:cNvSpPr/>
          <p:nvPr/>
        </p:nvSpPr>
        <p:spPr>
          <a:xfrm>
            <a:off x="2827655" y="969010"/>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311;p55"/>
          <p:cNvSpPr/>
          <p:nvPr/>
        </p:nvSpPr>
        <p:spPr>
          <a:xfrm>
            <a:off x="2827655" y="2117090"/>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311;p55"/>
          <p:cNvSpPr/>
          <p:nvPr/>
        </p:nvSpPr>
        <p:spPr>
          <a:xfrm>
            <a:off x="2827655" y="1543050"/>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311;p55"/>
          <p:cNvSpPr/>
          <p:nvPr/>
        </p:nvSpPr>
        <p:spPr>
          <a:xfrm>
            <a:off x="2827655" y="2834640"/>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311;p55"/>
          <p:cNvSpPr/>
          <p:nvPr/>
        </p:nvSpPr>
        <p:spPr>
          <a:xfrm>
            <a:off x="2827655" y="3408680"/>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311;p55"/>
          <p:cNvSpPr/>
          <p:nvPr/>
        </p:nvSpPr>
        <p:spPr>
          <a:xfrm>
            <a:off x="2827655" y="3982720"/>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311;p55"/>
          <p:cNvSpPr/>
          <p:nvPr/>
        </p:nvSpPr>
        <p:spPr>
          <a:xfrm>
            <a:off x="2827655" y="4556760"/>
            <a:ext cx="406400" cy="415925"/>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Text Box 27"/>
          <p:cNvSpPr txBox="1"/>
          <p:nvPr/>
        </p:nvSpPr>
        <p:spPr>
          <a:xfrm>
            <a:off x="2846705" y="377825"/>
            <a:ext cx="511810" cy="306705"/>
          </a:xfrm>
          <a:prstGeom prst="rect">
            <a:avLst/>
          </a:prstGeom>
          <a:noFill/>
        </p:spPr>
        <p:txBody>
          <a:bodyPr wrap="square" rtlCol="0">
            <a:spAutoFit/>
          </a:bodyPr>
          <a:p>
            <a:r>
              <a:rPr lang="en-US" b="1">
                <a:solidFill>
                  <a:schemeClr val="accent5">
                    <a:lumMod val="75000"/>
                  </a:schemeClr>
                </a:solidFill>
              </a:rPr>
              <a:t>01</a:t>
            </a:r>
            <a:endParaRPr lang="en-US" b="1">
              <a:solidFill>
                <a:schemeClr val="accent5">
                  <a:lumMod val="75000"/>
                </a:schemeClr>
              </a:solidFill>
            </a:endParaRPr>
          </a:p>
        </p:txBody>
      </p:sp>
      <p:sp>
        <p:nvSpPr>
          <p:cNvPr id="29" name="Text Box 28"/>
          <p:cNvSpPr txBox="1"/>
          <p:nvPr/>
        </p:nvSpPr>
        <p:spPr>
          <a:xfrm>
            <a:off x="2846705" y="987425"/>
            <a:ext cx="511810" cy="306705"/>
          </a:xfrm>
          <a:prstGeom prst="rect">
            <a:avLst/>
          </a:prstGeom>
          <a:noFill/>
        </p:spPr>
        <p:txBody>
          <a:bodyPr wrap="square" rtlCol="0">
            <a:spAutoFit/>
          </a:bodyPr>
          <a:p>
            <a:r>
              <a:rPr lang="en-US" b="1">
                <a:solidFill>
                  <a:schemeClr val="accent5">
                    <a:lumMod val="75000"/>
                  </a:schemeClr>
                </a:solidFill>
              </a:rPr>
              <a:t>02</a:t>
            </a:r>
            <a:endParaRPr lang="en-US" b="1">
              <a:solidFill>
                <a:schemeClr val="accent5">
                  <a:lumMod val="75000"/>
                </a:schemeClr>
              </a:solidFill>
            </a:endParaRPr>
          </a:p>
        </p:txBody>
      </p:sp>
      <p:sp>
        <p:nvSpPr>
          <p:cNvPr id="30" name="Text Box 29"/>
          <p:cNvSpPr txBox="1"/>
          <p:nvPr/>
        </p:nvSpPr>
        <p:spPr>
          <a:xfrm>
            <a:off x="2830195" y="1581150"/>
            <a:ext cx="511810" cy="306705"/>
          </a:xfrm>
          <a:prstGeom prst="rect">
            <a:avLst/>
          </a:prstGeom>
          <a:noFill/>
        </p:spPr>
        <p:txBody>
          <a:bodyPr wrap="square" rtlCol="0">
            <a:spAutoFit/>
          </a:bodyPr>
          <a:p>
            <a:r>
              <a:rPr lang="en-US" b="1">
                <a:solidFill>
                  <a:schemeClr val="accent5">
                    <a:lumMod val="75000"/>
                  </a:schemeClr>
                </a:solidFill>
              </a:rPr>
              <a:t>03</a:t>
            </a:r>
            <a:endParaRPr lang="en-US" b="1">
              <a:solidFill>
                <a:schemeClr val="accent5">
                  <a:lumMod val="75000"/>
                </a:schemeClr>
              </a:solidFill>
            </a:endParaRPr>
          </a:p>
        </p:txBody>
      </p:sp>
      <p:sp>
        <p:nvSpPr>
          <p:cNvPr id="31" name="Text Box 30"/>
          <p:cNvSpPr txBox="1"/>
          <p:nvPr/>
        </p:nvSpPr>
        <p:spPr>
          <a:xfrm>
            <a:off x="2845435" y="2138680"/>
            <a:ext cx="434975" cy="521970"/>
          </a:xfrm>
          <a:prstGeom prst="rect">
            <a:avLst/>
          </a:prstGeom>
          <a:noFill/>
        </p:spPr>
        <p:txBody>
          <a:bodyPr wrap="square" rtlCol="0">
            <a:spAutoFit/>
          </a:bodyPr>
          <a:p>
            <a:r>
              <a:rPr lang="en-US" b="1">
                <a:solidFill>
                  <a:schemeClr val="accent5">
                    <a:lumMod val="75000"/>
                  </a:schemeClr>
                </a:solidFill>
              </a:rPr>
              <a:t>04</a:t>
            </a:r>
            <a:endParaRPr lang="en-US" b="1">
              <a:solidFill>
                <a:schemeClr val="accent5">
                  <a:lumMod val="75000"/>
                </a:schemeClr>
              </a:solidFill>
            </a:endParaRPr>
          </a:p>
          <a:p>
            <a:endParaRPr lang="en-US" b="1">
              <a:solidFill>
                <a:schemeClr val="accent5">
                  <a:lumMod val="75000"/>
                </a:schemeClr>
              </a:solidFill>
            </a:endParaRPr>
          </a:p>
        </p:txBody>
      </p:sp>
      <p:sp>
        <p:nvSpPr>
          <p:cNvPr id="32" name="Text Box 31"/>
          <p:cNvSpPr txBox="1"/>
          <p:nvPr/>
        </p:nvSpPr>
        <p:spPr>
          <a:xfrm>
            <a:off x="2830195" y="2872740"/>
            <a:ext cx="511810" cy="306705"/>
          </a:xfrm>
          <a:prstGeom prst="rect">
            <a:avLst/>
          </a:prstGeom>
          <a:noFill/>
        </p:spPr>
        <p:txBody>
          <a:bodyPr wrap="square" rtlCol="0">
            <a:spAutoFit/>
          </a:bodyPr>
          <a:p>
            <a:r>
              <a:rPr lang="en-US" b="1">
                <a:solidFill>
                  <a:schemeClr val="accent5">
                    <a:lumMod val="75000"/>
                  </a:schemeClr>
                </a:solidFill>
              </a:rPr>
              <a:t>05</a:t>
            </a:r>
            <a:endParaRPr lang="en-US" b="1">
              <a:solidFill>
                <a:schemeClr val="accent5">
                  <a:lumMod val="75000"/>
                </a:schemeClr>
              </a:solidFill>
            </a:endParaRPr>
          </a:p>
        </p:txBody>
      </p:sp>
      <p:sp>
        <p:nvSpPr>
          <p:cNvPr id="33" name="Text Box 32"/>
          <p:cNvSpPr txBox="1"/>
          <p:nvPr/>
        </p:nvSpPr>
        <p:spPr>
          <a:xfrm>
            <a:off x="2830195" y="3446780"/>
            <a:ext cx="511810" cy="306705"/>
          </a:xfrm>
          <a:prstGeom prst="rect">
            <a:avLst/>
          </a:prstGeom>
          <a:noFill/>
        </p:spPr>
        <p:txBody>
          <a:bodyPr wrap="square" rtlCol="0">
            <a:spAutoFit/>
          </a:bodyPr>
          <a:p>
            <a:r>
              <a:rPr lang="en-US" b="1">
                <a:solidFill>
                  <a:schemeClr val="accent5">
                    <a:lumMod val="75000"/>
                  </a:schemeClr>
                </a:solidFill>
              </a:rPr>
              <a:t>06</a:t>
            </a:r>
            <a:endParaRPr lang="en-US" b="1">
              <a:solidFill>
                <a:schemeClr val="accent5">
                  <a:lumMod val="75000"/>
                </a:schemeClr>
              </a:solidFill>
            </a:endParaRPr>
          </a:p>
        </p:txBody>
      </p:sp>
      <p:sp>
        <p:nvSpPr>
          <p:cNvPr id="34" name="Text Box 33"/>
          <p:cNvSpPr txBox="1"/>
          <p:nvPr/>
        </p:nvSpPr>
        <p:spPr>
          <a:xfrm>
            <a:off x="2830195" y="4020820"/>
            <a:ext cx="511810" cy="306705"/>
          </a:xfrm>
          <a:prstGeom prst="rect">
            <a:avLst/>
          </a:prstGeom>
          <a:noFill/>
        </p:spPr>
        <p:txBody>
          <a:bodyPr wrap="square" rtlCol="0">
            <a:spAutoFit/>
          </a:bodyPr>
          <a:p>
            <a:r>
              <a:rPr lang="en-US" b="1">
                <a:solidFill>
                  <a:schemeClr val="accent5">
                    <a:lumMod val="75000"/>
                  </a:schemeClr>
                </a:solidFill>
              </a:rPr>
              <a:t>07</a:t>
            </a:r>
            <a:endParaRPr lang="en-US" b="1">
              <a:solidFill>
                <a:schemeClr val="accent5">
                  <a:lumMod val="75000"/>
                </a:schemeClr>
              </a:solidFill>
            </a:endParaRPr>
          </a:p>
        </p:txBody>
      </p:sp>
      <p:sp>
        <p:nvSpPr>
          <p:cNvPr id="35" name="Text Box 34"/>
          <p:cNvSpPr txBox="1"/>
          <p:nvPr/>
        </p:nvSpPr>
        <p:spPr>
          <a:xfrm>
            <a:off x="2830195" y="4594860"/>
            <a:ext cx="511810" cy="306705"/>
          </a:xfrm>
          <a:prstGeom prst="rect">
            <a:avLst/>
          </a:prstGeom>
          <a:noFill/>
        </p:spPr>
        <p:txBody>
          <a:bodyPr wrap="square" rtlCol="0">
            <a:spAutoFit/>
          </a:bodyPr>
          <a:p>
            <a:r>
              <a:rPr lang="en-US" b="1">
                <a:solidFill>
                  <a:schemeClr val="accent5">
                    <a:lumMod val="75000"/>
                  </a:schemeClr>
                </a:solidFill>
              </a:rPr>
              <a:t>08</a:t>
            </a:r>
            <a:endParaRPr lang="en-US" b="1">
              <a:solidFill>
                <a:schemeClr val="accent5">
                  <a:lumMod val="75000"/>
                </a:schemeClr>
              </a:solidFill>
            </a:endParaRPr>
          </a:p>
        </p:txBody>
      </p:sp>
      <p:sp>
        <p:nvSpPr>
          <p:cNvPr id="36" name="Text Box 35"/>
          <p:cNvSpPr txBox="1"/>
          <p:nvPr/>
        </p:nvSpPr>
        <p:spPr>
          <a:xfrm>
            <a:off x="394970" y="415290"/>
            <a:ext cx="2305050" cy="306705"/>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              Introduction</a:t>
            </a:r>
            <a:endParaRPr lang="en-US" b="1">
              <a:solidFill>
                <a:schemeClr val="accent5">
                  <a:lumMod val="75000"/>
                </a:schemeClr>
              </a:solidFill>
              <a:latin typeface="Montserrat" charset="0"/>
              <a:cs typeface="Montserrat" charset="0"/>
            </a:endParaRPr>
          </a:p>
        </p:txBody>
      </p:sp>
      <p:sp>
        <p:nvSpPr>
          <p:cNvPr id="37" name="Text Box 36"/>
          <p:cNvSpPr txBox="1"/>
          <p:nvPr/>
        </p:nvSpPr>
        <p:spPr>
          <a:xfrm>
            <a:off x="450215" y="972820"/>
            <a:ext cx="2305050" cy="306705"/>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 Statement of Problem</a:t>
            </a:r>
            <a:endParaRPr lang="en-US" b="1">
              <a:solidFill>
                <a:schemeClr val="accent5">
                  <a:lumMod val="75000"/>
                </a:schemeClr>
              </a:solidFill>
              <a:latin typeface="Montserrat" charset="0"/>
              <a:cs typeface="Montserrat" charset="0"/>
            </a:endParaRPr>
          </a:p>
        </p:txBody>
      </p:sp>
      <p:sp>
        <p:nvSpPr>
          <p:cNvPr id="38" name="Text Box 37"/>
          <p:cNvSpPr txBox="1"/>
          <p:nvPr/>
        </p:nvSpPr>
        <p:spPr>
          <a:xfrm>
            <a:off x="214630" y="2176145"/>
            <a:ext cx="2667635" cy="306705"/>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Significance of the project</a:t>
            </a:r>
            <a:endParaRPr lang="en-US" b="1">
              <a:solidFill>
                <a:schemeClr val="accent5">
                  <a:lumMod val="75000"/>
                </a:schemeClr>
              </a:solidFill>
              <a:latin typeface="Montserrat" charset="0"/>
              <a:cs typeface="Montserrat" charset="0"/>
            </a:endParaRPr>
          </a:p>
        </p:txBody>
      </p:sp>
      <p:sp>
        <p:nvSpPr>
          <p:cNvPr id="39" name="Text Box 38"/>
          <p:cNvSpPr txBox="1"/>
          <p:nvPr/>
        </p:nvSpPr>
        <p:spPr>
          <a:xfrm>
            <a:off x="450215" y="1546860"/>
            <a:ext cx="2305050" cy="306705"/>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Objective of the project</a:t>
            </a:r>
            <a:endParaRPr lang="en-US" b="1">
              <a:solidFill>
                <a:schemeClr val="accent5">
                  <a:lumMod val="75000"/>
                </a:schemeClr>
              </a:solidFill>
              <a:latin typeface="Montserrat" charset="0"/>
              <a:cs typeface="Montserrat" charset="0"/>
            </a:endParaRPr>
          </a:p>
        </p:txBody>
      </p:sp>
      <p:sp>
        <p:nvSpPr>
          <p:cNvPr id="40" name="Text Box 39"/>
          <p:cNvSpPr txBox="1"/>
          <p:nvPr/>
        </p:nvSpPr>
        <p:spPr>
          <a:xfrm>
            <a:off x="808990" y="2838450"/>
            <a:ext cx="2305050" cy="306705"/>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           Tools used</a:t>
            </a:r>
            <a:endParaRPr lang="en-US" b="1">
              <a:solidFill>
                <a:schemeClr val="accent5">
                  <a:lumMod val="75000"/>
                </a:schemeClr>
              </a:solidFill>
              <a:latin typeface="Montserrat" charset="0"/>
              <a:cs typeface="Montserrat" charset="0"/>
            </a:endParaRPr>
          </a:p>
        </p:txBody>
      </p:sp>
      <p:sp>
        <p:nvSpPr>
          <p:cNvPr id="41" name="Text Box 40"/>
          <p:cNvSpPr txBox="1"/>
          <p:nvPr/>
        </p:nvSpPr>
        <p:spPr>
          <a:xfrm>
            <a:off x="394970" y="3412490"/>
            <a:ext cx="2360295" cy="306705"/>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Functional requirements</a:t>
            </a:r>
            <a:endParaRPr lang="en-US" b="1">
              <a:solidFill>
                <a:schemeClr val="accent5">
                  <a:lumMod val="75000"/>
                </a:schemeClr>
              </a:solidFill>
              <a:latin typeface="Montserrat" charset="0"/>
              <a:cs typeface="Montserrat" charset="0"/>
            </a:endParaRPr>
          </a:p>
        </p:txBody>
      </p:sp>
      <p:sp>
        <p:nvSpPr>
          <p:cNvPr id="42" name="Text Box 41"/>
          <p:cNvSpPr txBox="1"/>
          <p:nvPr/>
        </p:nvSpPr>
        <p:spPr>
          <a:xfrm>
            <a:off x="1905" y="3986530"/>
            <a:ext cx="2825115" cy="306705"/>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How Proposed system works</a:t>
            </a:r>
            <a:endParaRPr lang="en-US" b="1">
              <a:solidFill>
                <a:schemeClr val="accent5">
                  <a:lumMod val="75000"/>
                </a:schemeClr>
              </a:solidFill>
              <a:latin typeface="Montserrat" charset="0"/>
              <a:cs typeface="Montserrat" charset="0"/>
            </a:endParaRPr>
          </a:p>
        </p:txBody>
      </p:sp>
      <p:sp>
        <p:nvSpPr>
          <p:cNvPr id="43" name="Text Box 42"/>
          <p:cNvSpPr txBox="1"/>
          <p:nvPr/>
        </p:nvSpPr>
        <p:spPr>
          <a:xfrm>
            <a:off x="1383030" y="4632325"/>
            <a:ext cx="1443990" cy="521970"/>
          </a:xfrm>
          <a:prstGeom prst="rect">
            <a:avLst/>
          </a:prstGeom>
          <a:noFill/>
        </p:spPr>
        <p:txBody>
          <a:bodyPr wrap="square" rtlCol="0">
            <a:spAutoFit/>
          </a:bodyPr>
          <a:p>
            <a:r>
              <a:rPr lang="en-US" b="1">
                <a:solidFill>
                  <a:schemeClr val="accent5">
                    <a:lumMod val="75000"/>
                  </a:schemeClr>
                </a:solidFill>
                <a:latin typeface="Montserrat" charset="0"/>
                <a:cs typeface="Montserrat" charset="0"/>
              </a:rPr>
              <a:t>Future works</a:t>
            </a:r>
            <a:endParaRPr lang="en-US" b="1">
              <a:solidFill>
                <a:schemeClr val="accent5">
                  <a:lumMod val="75000"/>
                </a:schemeClr>
              </a:solidFill>
              <a:latin typeface="Montserrat" charset="0"/>
              <a:cs typeface="Montserrat" charset="0"/>
            </a:endParaRPr>
          </a:p>
          <a:p>
            <a:endParaRPr lang="en-US" b="1">
              <a:solidFill>
                <a:schemeClr val="accent5">
                  <a:lumMod val="75000"/>
                </a:schemeClr>
              </a:solidFill>
              <a:latin typeface="Montserrat" charset="0"/>
              <a:cs typeface="Montserrat" charset="0"/>
            </a:endParaRPr>
          </a:p>
        </p:txBody>
      </p:sp>
      <p:pic>
        <p:nvPicPr>
          <p:cNvPr id="44" name="Picture 43" descr="am-jd-OQYv1-YZkZQ-unsplash"/>
          <p:cNvPicPr>
            <a:picLocks noChangeAspect="1"/>
          </p:cNvPicPr>
          <p:nvPr/>
        </p:nvPicPr>
        <p:blipFill>
          <a:blip r:embed="rId1"/>
          <a:stretch>
            <a:fillRect/>
          </a:stretch>
        </p:blipFill>
        <p:spPr>
          <a:xfrm>
            <a:off x="4089400" y="-17780"/>
            <a:ext cx="5088255" cy="5186680"/>
          </a:xfrm>
          <a:prstGeom prst="rect">
            <a:avLst/>
          </a:prstGeom>
        </p:spPr>
      </p:pic>
      <p:sp>
        <p:nvSpPr>
          <p:cNvPr id="45" name="Text Box 44"/>
          <p:cNvSpPr txBox="1"/>
          <p:nvPr/>
        </p:nvSpPr>
        <p:spPr>
          <a:xfrm>
            <a:off x="4107180" y="1607185"/>
            <a:ext cx="5186045" cy="491490"/>
          </a:xfrm>
          <a:prstGeom prst="rect">
            <a:avLst/>
          </a:prstGeom>
          <a:noFill/>
        </p:spPr>
        <p:txBody>
          <a:bodyPr wrap="square" rtlCol="0">
            <a:spAutoFit/>
          </a:bodyPr>
          <a:p>
            <a:r>
              <a:rPr lang="en-US" sz="2600" b="1">
                <a:solidFill>
                  <a:schemeClr val="accent5">
                    <a:lumMod val="75000"/>
                  </a:schemeClr>
                </a:solidFill>
                <a:latin typeface="Montserrat" charset="0"/>
                <a:cs typeface="Montserrat" charset="0"/>
              </a:rPr>
              <a:t>Content of this presentation</a:t>
            </a:r>
            <a:endParaRPr lang="en-US" sz="2600" b="1">
              <a:solidFill>
                <a:schemeClr val="accent5">
                  <a:lumMod val="75000"/>
                </a:schemeClr>
              </a:solidFill>
              <a:latin typeface="Montserrat" charset="0"/>
              <a:cs typeface="Montserrat" charset="0"/>
            </a:endParaRPr>
          </a:p>
        </p:txBody>
      </p:sp>
      <p:cxnSp>
        <p:nvCxnSpPr>
          <p:cNvPr id="46" name="Straight Connector 45"/>
          <p:cNvCxnSpPr/>
          <p:nvPr/>
        </p:nvCxnSpPr>
        <p:spPr>
          <a:xfrm>
            <a:off x="4319270" y="2173605"/>
            <a:ext cx="4504055"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818515" y="459740"/>
            <a:ext cx="229235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Introduction</a:t>
            </a:r>
            <a:endParaRPr lang="en-US" altLang="en-GB"/>
          </a:p>
        </p:txBody>
      </p:sp>
      <p:sp>
        <p:nvSpPr>
          <p:cNvPr id="303" name="Google Shape;303;p54"/>
          <p:cNvSpPr txBox="1"/>
          <p:nvPr>
            <p:ph type="body" idx="1"/>
          </p:nvPr>
        </p:nvSpPr>
        <p:spPr>
          <a:xfrm>
            <a:off x="818250" y="1236525"/>
            <a:ext cx="7801500" cy="3347100"/>
          </a:xfrm>
          <a:prstGeom prst="rect">
            <a:avLst/>
          </a:prstGeom>
        </p:spPr>
        <p:txBody>
          <a:bodyPr spcFirstLastPara="1" wrap="square" lIns="91425" tIns="91425" rIns="91425" bIns="91425" anchor="t" anchorCtr="0">
            <a:noAutofit/>
          </a:bodyPr>
          <a:lstStyle/>
          <a:p>
            <a:pPr marL="425450" lvl="0" indent="-285750" algn="l" rtl="0">
              <a:spcBef>
                <a:spcPts val="0"/>
              </a:spcBef>
              <a:spcAft>
                <a:spcPts val="0"/>
              </a:spcAft>
              <a:buClr>
                <a:schemeClr val="accent2"/>
              </a:buClr>
              <a:buSzPts val="1400"/>
              <a:buFont typeface="Wingdings" panose="05000000000000000000" charset="0"/>
              <a:buChar char="§"/>
            </a:pPr>
            <a:r>
              <a:rPr lang="en-US" sz="1500">
                <a:solidFill>
                  <a:schemeClr val="tx1"/>
                </a:solidFill>
              </a:rPr>
              <a:t>As we know health is a major issue in any society. One of the important needs of people is a proper health care facility which provides all necessary services needed.</a:t>
            </a:r>
            <a:endParaRPr lang="en-US" sz="1500">
              <a:solidFill>
                <a:schemeClr val="tx1"/>
              </a:solidFill>
            </a:endParaRPr>
          </a:p>
          <a:p>
            <a:pPr marL="139700" lvl="0" indent="0" algn="l" rtl="0">
              <a:spcBef>
                <a:spcPts val="0"/>
              </a:spcBef>
              <a:spcAft>
                <a:spcPts val="0"/>
              </a:spcAft>
              <a:buClr>
                <a:schemeClr val="accent2"/>
              </a:buClr>
              <a:buSzPts val="1400"/>
              <a:buNone/>
            </a:pPr>
            <a:endParaRPr lang="en-US" sz="1500">
              <a:solidFill>
                <a:schemeClr val="tx1"/>
              </a:solidFill>
            </a:endParaRPr>
          </a:p>
          <a:p>
            <a:pPr marL="425450" lvl="0" indent="-285750" algn="l" rtl="0">
              <a:spcBef>
                <a:spcPts val="0"/>
              </a:spcBef>
              <a:spcAft>
                <a:spcPts val="0"/>
              </a:spcAft>
              <a:buClr>
                <a:schemeClr val="accent2"/>
              </a:buClr>
              <a:buSzPts val="1400"/>
              <a:buFont typeface="Wingdings" panose="05000000000000000000" charset="0"/>
              <a:buChar char="§"/>
            </a:pPr>
            <a:r>
              <a:rPr lang="en-US" sz="1500">
                <a:solidFill>
                  <a:schemeClr val="tx1"/>
                </a:solidFill>
              </a:rPr>
              <a:t> So the issue of medicine is so critical from the time it gets into the country to the time it is disposed and this is because it is very risky if it falls on the hands of unauthorized people.  </a:t>
            </a:r>
            <a:endParaRPr lang="en-US" sz="1500">
              <a:solidFill>
                <a:schemeClr val="tx1"/>
              </a:solidFill>
            </a:endParaRPr>
          </a:p>
          <a:p>
            <a:pPr marL="139700" lvl="0" indent="0" algn="l" rtl="0">
              <a:spcBef>
                <a:spcPts val="0"/>
              </a:spcBef>
              <a:spcAft>
                <a:spcPts val="0"/>
              </a:spcAft>
              <a:buClr>
                <a:schemeClr val="accent2"/>
              </a:buClr>
              <a:buSzPts val="1400"/>
              <a:buNone/>
            </a:pPr>
            <a:endParaRPr lang="en-US" sz="1500">
              <a:solidFill>
                <a:schemeClr val="tx1"/>
              </a:solidFill>
            </a:endParaRPr>
          </a:p>
          <a:p>
            <a:pPr marL="425450" lvl="0" indent="-285750" algn="l" rtl="0">
              <a:spcBef>
                <a:spcPts val="0"/>
              </a:spcBef>
              <a:spcAft>
                <a:spcPts val="0"/>
              </a:spcAft>
              <a:buClr>
                <a:schemeClr val="accent2"/>
              </a:buClr>
              <a:buSzPts val="1400"/>
              <a:buFont typeface="Wingdings" panose="05000000000000000000" charset="0"/>
              <a:buChar char="§"/>
            </a:pPr>
            <a:r>
              <a:rPr lang="en-US" sz="1500">
                <a:solidFill>
                  <a:schemeClr val="tx1"/>
                </a:solidFill>
              </a:rPr>
              <a:t> We believe Medicines entering the country should be registered and distributed centrally from the government. And that patients should easily locate medicinal products prescribed for them. </a:t>
            </a:r>
            <a:endParaRPr lang="en-US" sz="1500">
              <a:solidFill>
                <a:schemeClr val="tx1"/>
              </a:solidFill>
            </a:endParaRPr>
          </a:p>
        </p:txBody>
      </p:sp>
      <p:cxnSp>
        <p:nvCxnSpPr>
          <p:cNvPr id="305" name="Google Shape;305;p54"/>
          <p:cNvCxnSpPr/>
          <p:nvPr/>
        </p:nvCxnSpPr>
        <p:spPr>
          <a:xfrm>
            <a:off x="916305" y="962025"/>
            <a:ext cx="2287905" cy="889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Statement of problem</a:t>
            </a:r>
            <a:br>
              <a:rPr lang="en-US"/>
            </a:br>
            <a:endParaRPr lang="en-US"/>
          </a:p>
        </p:txBody>
      </p:sp>
      <p:sp>
        <p:nvSpPr>
          <p:cNvPr id="3" name="Text Placeholder 2"/>
          <p:cNvSpPr/>
          <p:nvPr>
            <p:ph type="body" idx="1"/>
          </p:nvPr>
        </p:nvSpPr>
        <p:spPr>
          <a:xfrm>
            <a:off x="818515" y="1092835"/>
            <a:ext cx="7801610" cy="3611245"/>
          </a:xfrm>
        </p:spPr>
        <p:txBody>
          <a:bodyPr/>
          <a:p>
            <a:pPr marL="165100" indent="0">
              <a:buNone/>
            </a:pPr>
            <a:r>
              <a:rPr lang="en-US" sz="1400" b="1">
                <a:solidFill>
                  <a:schemeClr val="tx1"/>
                </a:solidFill>
              </a:rPr>
              <a:t>The following are among the problem that lead to propose and development of pharmacy management system software.</a:t>
            </a:r>
            <a:endParaRPr lang="en-US" sz="1400" b="1">
              <a:solidFill>
                <a:schemeClr val="tx1"/>
              </a:solidFill>
            </a:endParaRPr>
          </a:p>
          <a:p>
            <a:pPr marL="165100" indent="0">
              <a:buNone/>
            </a:pPr>
            <a:r>
              <a:rPr lang="en-US">
                <a:solidFill>
                  <a:schemeClr val="tx1"/>
                </a:solidFill>
              </a:rPr>
              <a:t></a:t>
            </a:r>
            <a:endParaRPr lang="en-US">
              <a:solidFill>
                <a:schemeClr val="tx1"/>
              </a:solidFill>
            </a:endParaRPr>
          </a:p>
          <a:p>
            <a:pPr marL="336550" indent="-171450">
              <a:lnSpc>
                <a:spcPct val="145000"/>
              </a:lnSpc>
              <a:buFont typeface="Wingdings" panose="05000000000000000000" charset="0"/>
              <a:buChar char="v"/>
            </a:pPr>
            <a:r>
              <a:rPr lang="en-US" sz="1200">
                <a:solidFill>
                  <a:schemeClr val="tx1"/>
                </a:solidFill>
              </a:rPr>
              <a:t>The lack of efficient management of information </a:t>
            </a:r>
            <a:endParaRPr lang="en-US" sz="1200">
              <a:solidFill>
                <a:schemeClr val="tx1"/>
              </a:solidFill>
            </a:endParaRPr>
          </a:p>
          <a:p>
            <a:pPr marL="336550" indent="-171450">
              <a:lnSpc>
                <a:spcPct val="145000"/>
              </a:lnSpc>
              <a:buFont typeface="Wingdings" panose="05000000000000000000" charset="0"/>
              <a:buChar char="v"/>
            </a:pPr>
            <a:r>
              <a:rPr lang="en-US" sz="1200">
                <a:solidFill>
                  <a:schemeClr val="tx1"/>
                </a:solidFill>
              </a:rPr>
              <a:t>Difficulty in controlling the distribution of medicine</a:t>
            </a:r>
            <a:endParaRPr lang="en-US" sz="1200">
              <a:solidFill>
                <a:schemeClr val="tx1"/>
              </a:solidFill>
            </a:endParaRPr>
          </a:p>
          <a:p>
            <a:pPr marL="336550" indent="-171450">
              <a:lnSpc>
                <a:spcPct val="145000"/>
              </a:lnSpc>
              <a:buFont typeface="Wingdings" panose="05000000000000000000" charset="0"/>
              <a:buChar char="v"/>
            </a:pPr>
            <a:r>
              <a:rPr lang="en-US" sz="1200">
                <a:solidFill>
                  <a:schemeClr val="tx1"/>
                </a:solidFill>
              </a:rPr>
              <a:t>Difficulty in setting the selling price of medical products</a:t>
            </a:r>
            <a:endParaRPr lang="en-US" sz="1200">
              <a:solidFill>
                <a:schemeClr val="tx1"/>
              </a:solidFill>
            </a:endParaRPr>
          </a:p>
          <a:p>
            <a:pPr marL="336550" indent="-171450">
              <a:lnSpc>
                <a:spcPct val="145000"/>
              </a:lnSpc>
              <a:buFont typeface="Wingdings" panose="05000000000000000000" charset="0"/>
              <a:buChar char="v"/>
            </a:pPr>
            <a:r>
              <a:rPr lang="en-US" sz="1200">
                <a:solidFill>
                  <a:schemeClr val="tx1"/>
                </a:solidFill>
              </a:rPr>
              <a:t>The loss of connection between customers and distributers lead to the expiration of medicine and/or to the loss of life.</a:t>
            </a:r>
            <a:endParaRPr lang="en-US" sz="1200">
              <a:solidFill>
                <a:schemeClr val="tx1"/>
              </a:solidFill>
            </a:endParaRPr>
          </a:p>
          <a:p>
            <a:pPr marL="336550" indent="-171450">
              <a:lnSpc>
                <a:spcPct val="145000"/>
              </a:lnSpc>
              <a:buFont typeface="Wingdings" panose="05000000000000000000" charset="0"/>
              <a:buChar char="v"/>
            </a:pPr>
            <a:r>
              <a:rPr lang="en-US" sz="1200">
                <a:solidFill>
                  <a:schemeClr val="tx1"/>
                </a:solidFill>
              </a:rPr>
              <a:t>The lack of proper disposal of medical products lead to dangerous health issues </a:t>
            </a:r>
            <a:endParaRPr lang="en-US" sz="1200">
              <a:solidFill>
                <a:schemeClr val="tx1"/>
              </a:solidFill>
            </a:endParaRPr>
          </a:p>
          <a:p>
            <a:pPr marL="336550" indent="-171450">
              <a:lnSpc>
                <a:spcPct val="145000"/>
              </a:lnSpc>
              <a:buFont typeface="Wingdings" panose="05000000000000000000" charset="0"/>
              <a:buChar char="v"/>
            </a:pPr>
            <a:r>
              <a:rPr lang="en-US" sz="1200">
                <a:solidFill>
                  <a:schemeClr val="tx1"/>
                </a:solidFill>
              </a:rPr>
              <a:t>Hard and time consuming on preparation of daily ,weekly ,monthly and yearly reports</a:t>
            </a:r>
            <a:endParaRPr lang="en-US" sz="1200">
              <a:solidFill>
                <a:schemeClr val="tx1"/>
              </a:solidFill>
            </a:endParaRPr>
          </a:p>
          <a:p>
            <a:pPr marL="336550" indent="-171450">
              <a:lnSpc>
                <a:spcPct val="145000"/>
              </a:lnSpc>
              <a:buFont typeface="Wingdings" panose="05000000000000000000" charset="0"/>
              <a:buChar char="v"/>
            </a:pPr>
            <a:r>
              <a:rPr lang="en-US" sz="1200">
                <a:solidFill>
                  <a:schemeClr val="tx1"/>
                </a:solidFill>
              </a:rPr>
              <a:t>We have seen many medical products go almost extinct when needed by large amount of customers and we believe this is due to not knowing what is generally needed at any time in the country.</a:t>
            </a:r>
            <a:endParaRPr lang="en-US" sz="1200">
              <a:solidFill>
                <a:schemeClr val="tx1"/>
              </a:solidFill>
            </a:endParaRPr>
          </a:p>
        </p:txBody>
      </p:sp>
      <p:cxnSp>
        <p:nvCxnSpPr>
          <p:cNvPr id="305" name="Google Shape;305;p54"/>
          <p:cNvCxnSpPr/>
          <p:nvPr/>
        </p:nvCxnSpPr>
        <p:spPr>
          <a:xfrm flipV="1">
            <a:off x="916305" y="948055"/>
            <a:ext cx="3655695" cy="1397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17615" y="410880"/>
            <a:ext cx="7507500" cy="572700"/>
          </a:xfrm>
        </p:spPr>
        <p:txBody>
          <a:bodyPr/>
          <a:p>
            <a:r>
              <a:rPr lang="en-US"/>
              <a:t>Objective of the project</a:t>
            </a:r>
            <a:endParaRPr lang="en-US"/>
          </a:p>
        </p:txBody>
      </p:sp>
      <p:sp>
        <p:nvSpPr>
          <p:cNvPr id="3" name="Text Placeholder 2"/>
          <p:cNvSpPr/>
          <p:nvPr>
            <p:ph type="body" idx="1"/>
          </p:nvPr>
        </p:nvSpPr>
        <p:spPr/>
        <p:txBody>
          <a:bodyPr/>
          <a:p>
            <a:pPr marL="450850" indent="-285750">
              <a:buFont typeface="Wingdings" panose="05000000000000000000" charset="0"/>
              <a:buChar char="§"/>
            </a:pPr>
            <a:r>
              <a:rPr lang="en-US" sz="1500">
                <a:solidFill>
                  <a:schemeClr val="tx1"/>
                </a:solidFill>
              </a:rPr>
              <a:t>The objective of this project is to design an efficient software that solves all the issues we stated above.</a:t>
            </a:r>
            <a:endParaRPr lang="en-US" sz="1500">
              <a:solidFill>
                <a:schemeClr val="tx1"/>
              </a:solidFill>
            </a:endParaRPr>
          </a:p>
          <a:p>
            <a:pPr marL="450850" indent="-285750">
              <a:buFont typeface="Wingdings" panose="05000000000000000000" charset="0"/>
              <a:buChar char="§"/>
            </a:pPr>
            <a:endParaRPr lang="en-US" sz="1500">
              <a:solidFill>
                <a:schemeClr val="tx1"/>
              </a:solidFill>
            </a:endParaRPr>
          </a:p>
          <a:p>
            <a:pPr marL="450850" indent="-285750">
              <a:buFont typeface="Wingdings" panose="05000000000000000000" charset="0"/>
              <a:buChar char="§"/>
            </a:pPr>
            <a:r>
              <a:rPr lang="en-US" sz="1500">
                <a:solidFill>
                  <a:schemeClr val="tx1"/>
                </a:solidFill>
              </a:rPr>
              <a:t>The system we are proposing enables the management of medicinal inventory or stock as well as tracks the  distribution of goods around the country.</a:t>
            </a:r>
            <a:endParaRPr lang="en-US" sz="1500">
              <a:solidFill>
                <a:schemeClr val="tx1"/>
              </a:solidFill>
            </a:endParaRPr>
          </a:p>
          <a:p>
            <a:pPr marL="450850" indent="-285750">
              <a:buFont typeface="Wingdings" panose="05000000000000000000" charset="0"/>
              <a:buChar char="§"/>
            </a:pPr>
            <a:endParaRPr lang="en-US" sz="1500">
              <a:solidFill>
                <a:schemeClr val="tx1"/>
              </a:solidFill>
            </a:endParaRPr>
          </a:p>
          <a:p>
            <a:pPr marL="450850" indent="-285750">
              <a:buFont typeface="Wingdings" panose="05000000000000000000" charset="0"/>
              <a:buChar char="§"/>
            </a:pPr>
            <a:r>
              <a:rPr lang="en-US" sz="1500">
                <a:solidFill>
                  <a:schemeClr val="tx1"/>
                </a:solidFill>
              </a:rPr>
              <a:t>And finally our system involves actual customers (patients) in enabling them locate medicines near their surroundings. </a:t>
            </a:r>
            <a:endParaRPr lang="en-US" sz="1500">
              <a:solidFill>
                <a:schemeClr val="tx1"/>
              </a:solidFill>
            </a:endParaRPr>
          </a:p>
          <a:p>
            <a:pPr marL="165100" indent="0">
              <a:buNone/>
            </a:pPr>
            <a:endParaRPr lang="en-US" sz="1500">
              <a:solidFill>
                <a:schemeClr val="tx1"/>
              </a:solidFill>
            </a:endParaRPr>
          </a:p>
        </p:txBody>
      </p:sp>
      <p:cxnSp>
        <p:nvCxnSpPr>
          <p:cNvPr id="305" name="Google Shape;305;p54"/>
          <p:cNvCxnSpPr/>
          <p:nvPr/>
        </p:nvCxnSpPr>
        <p:spPr>
          <a:xfrm flipV="1">
            <a:off x="916305" y="946785"/>
            <a:ext cx="3871595" cy="1524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2400"/>
              <a:t>Significance of the project</a:t>
            </a:r>
            <a:endParaRPr lang="en-US" sz="2400"/>
          </a:p>
        </p:txBody>
      </p:sp>
      <p:sp>
        <p:nvSpPr>
          <p:cNvPr id="3" name="Text Placeholder 2"/>
          <p:cNvSpPr/>
          <p:nvPr>
            <p:ph type="body" idx="1"/>
          </p:nvPr>
        </p:nvSpPr>
        <p:spPr>
          <a:xfrm>
            <a:off x="818515" y="949325"/>
            <a:ext cx="7801610" cy="3782695"/>
          </a:xfrm>
        </p:spPr>
        <p:txBody>
          <a:bodyPr/>
          <a:p>
            <a:pPr marL="450850" indent="-285750">
              <a:buFont typeface="Wingdings" panose="05000000000000000000" charset="0"/>
              <a:buChar char="§"/>
            </a:pPr>
            <a:r>
              <a:rPr lang="en-US" sz="1500" b="1"/>
              <a:t> </a:t>
            </a:r>
            <a:r>
              <a:rPr lang="en-US" sz="1300" b="1"/>
              <a:t>The system will enable the </a:t>
            </a:r>
            <a:r>
              <a:rPr lang="en-US" sz="1300" b="1" u="sng"/>
              <a:t>government bodies</a:t>
            </a:r>
            <a:endParaRPr lang="en-US" sz="1300" b="1" u="sng"/>
          </a:p>
          <a:p>
            <a:pPr marL="1822450" lvl="3" indent="-285750">
              <a:buFont typeface="Wingdings" panose="05000000000000000000" charset="0"/>
              <a:buChar char="v"/>
            </a:pPr>
            <a:r>
              <a:rPr lang="en-US" sz="1200" b="1"/>
              <a:t>to control what goes in and out of the country, to control the expiration date of the products.</a:t>
            </a:r>
            <a:endParaRPr lang="en-US" sz="1200" b="1"/>
          </a:p>
          <a:p>
            <a:pPr marL="1822450" lvl="3" indent="-285750">
              <a:buFont typeface="Wingdings" panose="05000000000000000000" charset="0"/>
              <a:buChar char="v"/>
            </a:pPr>
            <a:r>
              <a:rPr lang="en-US" sz="1200" b="1"/>
              <a:t> to ensure that expired products or products with low quality that could put customers at risk will never reach customers.</a:t>
            </a:r>
            <a:endParaRPr lang="en-US" sz="1200" b="1"/>
          </a:p>
          <a:p>
            <a:pPr marL="1822450" lvl="3" indent="-285750">
              <a:buFont typeface="Wingdings" panose="05000000000000000000" charset="0"/>
              <a:buChar char="v"/>
            </a:pPr>
            <a:r>
              <a:rPr lang="en-US" sz="1200" b="1"/>
              <a:t> to regulate the price so that low income citizens could afford healthcare.</a:t>
            </a:r>
            <a:endParaRPr lang="en-US" sz="1200" b="1"/>
          </a:p>
          <a:p>
            <a:pPr marL="450850" indent="-285750">
              <a:buFont typeface="Wingdings" panose="05000000000000000000" charset="0"/>
              <a:buChar char="§"/>
            </a:pPr>
            <a:r>
              <a:rPr lang="en-US" sz="1300" b="1"/>
              <a:t>This system will enable the </a:t>
            </a:r>
            <a:r>
              <a:rPr lang="en-US" sz="1300" b="1" u="sng"/>
              <a:t>medicine distributers</a:t>
            </a:r>
            <a:r>
              <a:rPr lang="en-US" sz="1500" b="1"/>
              <a:t> </a:t>
            </a:r>
            <a:endParaRPr lang="en-US" sz="1500" b="1"/>
          </a:p>
          <a:p>
            <a:pPr marL="1822450" lvl="3" indent="-285750">
              <a:buFont typeface="Wingdings" panose="05000000000000000000" charset="0"/>
              <a:buChar char="v"/>
            </a:pPr>
            <a:r>
              <a:rPr lang="en-US" sz="1200" b="1"/>
              <a:t>to get many ready customers without spending too much money on advertisements. </a:t>
            </a:r>
            <a:endParaRPr lang="en-US" sz="1200" b="1"/>
          </a:p>
          <a:p>
            <a:pPr marL="336550" lvl="0" indent="-171450">
              <a:buFont typeface="Wingdings" panose="05000000000000000000" charset="0"/>
              <a:buChar char="§"/>
            </a:pPr>
            <a:r>
              <a:rPr lang="en-US" sz="1200" b="1"/>
              <a:t> </a:t>
            </a:r>
            <a:r>
              <a:rPr lang="en-US" sz="1300" b="1"/>
              <a:t>This system will enable the </a:t>
            </a:r>
            <a:r>
              <a:rPr lang="en-US" sz="1300" b="1" u="sng"/>
              <a:t>customers</a:t>
            </a:r>
            <a:r>
              <a:rPr lang="en-US" sz="1200" b="1"/>
              <a:t> </a:t>
            </a:r>
            <a:endParaRPr lang="en-US" sz="1200" b="1"/>
          </a:p>
          <a:p>
            <a:pPr marL="1708150" lvl="3" indent="-171450">
              <a:buFont typeface="Wingdings" panose="05000000000000000000" charset="0"/>
              <a:buChar char="v"/>
            </a:pPr>
            <a:r>
              <a:rPr lang="en-US" sz="1200" b="1"/>
              <a:t>can get medicine nearby with a fair price without spending precious time looking for the product.</a:t>
            </a:r>
            <a:endParaRPr lang="en-US" sz="1200" b="1"/>
          </a:p>
          <a:p>
            <a:pPr marL="165100" indent="0">
              <a:buNone/>
            </a:pPr>
            <a:endParaRPr lang="en-US" sz="1200" b="1"/>
          </a:p>
        </p:txBody>
      </p:sp>
      <p:cxnSp>
        <p:nvCxnSpPr>
          <p:cNvPr id="305" name="Google Shape;305;p54"/>
          <p:cNvCxnSpPr/>
          <p:nvPr/>
        </p:nvCxnSpPr>
        <p:spPr>
          <a:xfrm flipV="1">
            <a:off x="916305" y="944880"/>
            <a:ext cx="4231640" cy="17145"/>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Tools Used</a:t>
            </a:r>
            <a:endParaRPr lang="en-US"/>
          </a:p>
        </p:txBody>
      </p:sp>
      <p:sp>
        <p:nvSpPr>
          <p:cNvPr id="3" name="Text Placeholder 2"/>
          <p:cNvSpPr/>
          <p:nvPr>
            <p:ph type="body" idx="1"/>
          </p:nvPr>
        </p:nvSpPr>
        <p:spPr/>
        <p:txBody>
          <a:bodyPr/>
          <a:p>
            <a:pPr marL="0" indent="0">
              <a:buNone/>
            </a:pPr>
            <a:r>
              <a:rPr lang="en-US" sz="1300" b="1" dirty="0">
                <a:sym typeface="+mn-ea"/>
              </a:rPr>
              <a:t>Documentation Tools Used  </a:t>
            </a:r>
            <a:endParaRPr lang="en-US" sz="1300" b="1" dirty="0">
              <a:sym typeface="+mn-ea"/>
            </a:endParaRPr>
          </a:p>
          <a:p>
            <a:pPr marL="0" indent="0">
              <a:buNone/>
            </a:pPr>
            <a:endParaRPr lang="en-US" sz="1300" dirty="0"/>
          </a:p>
          <a:p>
            <a:pPr marL="0" indent="0">
              <a:buFont typeface="Arial" panose="020B0604020202020204" pitchFamily="34" charset="0"/>
              <a:buNone/>
            </a:pPr>
            <a:r>
              <a:rPr lang="en-US" sz="1300" dirty="0">
                <a:sym typeface="+mn-ea"/>
              </a:rPr>
              <a:t>     </a:t>
            </a:r>
            <a:r>
              <a:rPr lang="en-US" sz="1300" u="sng" dirty="0">
                <a:sym typeface="+mn-ea"/>
              </a:rPr>
              <a:t>Microsoft Office</a:t>
            </a:r>
            <a:r>
              <a:rPr lang="en-US" sz="1300" dirty="0">
                <a:sym typeface="+mn-ea"/>
              </a:rPr>
              <a:t> : to write the documentation of the system.</a:t>
            </a:r>
            <a:endParaRPr lang="en-US" sz="1300" dirty="0">
              <a:sym typeface="+mn-ea"/>
            </a:endParaRPr>
          </a:p>
          <a:p>
            <a:pPr marL="0" indent="0">
              <a:buNone/>
            </a:pPr>
            <a:r>
              <a:rPr lang="en-US" sz="1300" dirty="0">
                <a:sym typeface="+mn-ea"/>
              </a:rPr>
              <a:t>     </a:t>
            </a:r>
            <a:r>
              <a:rPr lang="en-US" sz="1300" u="sng" dirty="0">
                <a:sym typeface="+mn-ea"/>
              </a:rPr>
              <a:t>Visual Paradigm</a:t>
            </a:r>
            <a:r>
              <a:rPr lang="en-US" sz="1300" dirty="0">
                <a:sym typeface="+mn-ea"/>
              </a:rPr>
              <a:t> : to design the different models used to describe the system.</a:t>
            </a:r>
            <a:endParaRPr lang="en-US" sz="1300" dirty="0">
              <a:sym typeface="+mn-ea"/>
            </a:endParaRPr>
          </a:p>
          <a:p>
            <a:pPr marL="0" indent="0">
              <a:buNone/>
            </a:pPr>
            <a:r>
              <a:rPr lang="en-US" sz="1300" dirty="0">
                <a:sym typeface="+mn-ea"/>
              </a:rPr>
              <a:t>     </a:t>
            </a:r>
            <a:r>
              <a:rPr lang="en-US" sz="1300" u="sng" dirty="0">
                <a:sym typeface="+mn-ea"/>
              </a:rPr>
              <a:t>Adobe XD</a:t>
            </a:r>
            <a:r>
              <a:rPr lang="en-US" sz="1300" dirty="0">
                <a:sym typeface="+mn-ea"/>
              </a:rPr>
              <a:t> :  to design the user interface of the proposed system.</a:t>
            </a:r>
            <a:endParaRPr lang="en-US" sz="1300" dirty="0">
              <a:sym typeface="+mn-ea"/>
            </a:endParaRPr>
          </a:p>
          <a:p>
            <a:pPr marL="0" indent="0">
              <a:buNone/>
            </a:pPr>
            <a:r>
              <a:rPr lang="en-US" sz="1300" dirty="0">
                <a:sym typeface="+mn-ea"/>
              </a:rPr>
              <a:t> </a:t>
            </a:r>
            <a:endParaRPr lang="en-US" sz="1300" dirty="0">
              <a:sym typeface="+mn-ea"/>
            </a:endParaRPr>
          </a:p>
          <a:p>
            <a:pPr marL="0" indent="0">
              <a:buNone/>
            </a:pPr>
            <a:endParaRPr lang="en-US" sz="1300" dirty="0">
              <a:sym typeface="+mn-ea"/>
            </a:endParaRPr>
          </a:p>
          <a:p>
            <a:pPr marL="0" indent="0">
              <a:buNone/>
            </a:pPr>
            <a:r>
              <a:rPr lang="en-US" sz="1300" b="1" dirty="0">
                <a:sym typeface="+mn-ea"/>
              </a:rPr>
              <a:t>Programming Languages selected for implementation:</a:t>
            </a:r>
            <a:endParaRPr lang="en-US" sz="1300" b="1" dirty="0"/>
          </a:p>
          <a:p>
            <a:pPr marL="0" indent="0">
              <a:buNone/>
            </a:pPr>
            <a:r>
              <a:rPr lang="en-US" sz="1300" dirty="0">
                <a:sym typeface="+mn-ea"/>
              </a:rPr>
              <a:t>        Front End – React JS and Material UI</a:t>
            </a:r>
            <a:endParaRPr lang="en-US" sz="1300" dirty="0"/>
          </a:p>
          <a:p>
            <a:pPr marL="0" indent="0">
              <a:buNone/>
            </a:pPr>
            <a:r>
              <a:rPr lang="en-US" sz="1300" dirty="0">
                <a:sym typeface="+mn-ea"/>
              </a:rPr>
              <a:t>        Backend   –  Node.</a:t>
            </a:r>
            <a:r>
              <a:rPr lang="en-US" sz="1300" dirty="0" err="1">
                <a:sym typeface="+mn-ea"/>
              </a:rPr>
              <a:t>JS</a:t>
            </a:r>
            <a:r>
              <a:rPr lang="en-US" sz="1300" dirty="0">
                <a:sym typeface="+mn-ea"/>
              </a:rPr>
              <a:t>.</a:t>
            </a:r>
            <a:endParaRPr lang="en-US" sz="1300" dirty="0"/>
          </a:p>
          <a:p>
            <a:pPr marL="0" indent="0">
              <a:buNone/>
            </a:pPr>
            <a:r>
              <a:rPr lang="en-US" sz="1300" dirty="0">
                <a:sym typeface="+mn-ea"/>
              </a:rPr>
              <a:t>        </a:t>
            </a:r>
            <a:r>
              <a:rPr lang="en-US" sz="1300" dirty="0" err="1">
                <a:sym typeface="+mn-ea"/>
              </a:rPr>
              <a:t>DataBase</a:t>
            </a:r>
            <a:r>
              <a:rPr lang="en-US" sz="1300" dirty="0">
                <a:sym typeface="+mn-ea"/>
              </a:rPr>
              <a:t>  –  Mongo DB</a:t>
            </a:r>
            <a:endParaRPr lang="en-US" sz="1300" dirty="0"/>
          </a:p>
          <a:p>
            <a:pPr marL="165100" indent="0">
              <a:buNone/>
            </a:pPr>
            <a:endParaRPr lang="en-US" sz="1300"/>
          </a:p>
        </p:txBody>
      </p:sp>
      <p:cxnSp>
        <p:nvCxnSpPr>
          <p:cNvPr id="305" name="Google Shape;305;p54"/>
          <p:cNvCxnSpPr/>
          <p:nvPr/>
        </p:nvCxnSpPr>
        <p:spPr>
          <a:xfrm flipV="1">
            <a:off x="916305" y="955040"/>
            <a:ext cx="1639570" cy="6985"/>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5" name="Google Shape;315;p55"/>
          <p:cNvSpPr txBox="1"/>
          <p:nvPr/>
        </p:nvSpPr>
        <p:spPr>
          <a:xfrm>
            <a:off x="1503045" y="244475"/>
            <a:ext cx="7038340" cy="5765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600" b="1">
                <a:solidFill>
                  <a:schemeClr val="accent1"/>
                </a:solidFill>
                <a:latin typeface="Montserrat"/>
                <a:ea typeface="Montserrat"/>
                <a:cs typeface="Montserrat"/>
                <a:sym typeface="Montserrat"/>
              </a:rPr>
              <a:t>   </a:t>
            </a:r>
            <a:r>
              <a:rPr lang="en-US" altLang="en-GB" sz="2600" b="1" u="sng">
                <a:solidFill>
                  <a:schemeClr val="accent1"/>
                </a:solidFill>
                <a:latin typeface="Montserrat"/>
                <a:ea typeface="Montserrat"/>
                <a:cs typeface="Montserrat"/>
                <a:sym typeface="Montserrat"/>
              </a:rPr>
              <a:t> FUNCTIONAL REQUIREMENTS</a:t>
            </a:r>
            <a:endParaRPr lang="en-US" altLang="en-GB" sz="2600" b="1" u="sng">
              <a:solidFill>
                <a:schemeClr val="accent1"/>
              </a:solidFill>
              <a:latin typeface="Montserrat"/>
              <a:ea typeface="Montserrat"/>
              <a:cs typeface="Montserrat"/>
              <a:sym typeface="Montserrat"/>
            </a:endParaRPr>
          </a:p>
        </p:txBody>
      </p:sp>
      <p:cxnSp>
        <p:nvCxnSpPr>
          <p:cNvPr id="328" name="Google Shape;328;p55"/>
          <p:cNvCxnSpPr/>
          <p:nvPr/>
        </p:nvCxnSpPr>
        <p:spPr>
          <a:xfrm>
            <a:off x="1979930" y="705485"/>
            <a:ext cx="5312410" cy="22225"/>
          </a:xfrm>
          <a:prstGeom prst="straightConnector1">
            <a:avLst/>
          </a:prstGeom>
          <a:noFill/>
          <a:ln w="19050" cap="flat" cmpd="sng">
            <a:solidFill>
              <a:schemeClr val="accent3"/>
            </a:solidFill>
            <a:prstDash val="solid"/>
            <a:round/>
            <a:headEnd type="none" w="med" len="med"/>
            <a:tailEnd type="none" w="med" len="med"/>
          </a:ln>
        </p:spPr>
      </p:cxnSp>
      <p:sp>
        <p:nvSpPr>
          <p:cNvPr id="1" name="Text Box 0"/>
          <p:cNvSpPr txBox="1"/>
          <p:nvPr/>
        </p:nvSpPr>
        <p:spPr>
          <a:xfrm>
            <a:off x="417830" y="924560"/>
            <a:ext cx="8330565" cy="390017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allow users to login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allow pharmacy owners to send signup request to the administrative staff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display available signup request on the admins dashboard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allow admin staffs to register a pharmacy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allow users to update their account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allow pharmacy owners to send deletion request to the administrative staff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display available deletion request on the admins dashboard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display list of available stocks </a:t>
            </a:r>
            <a:endParaRPr lang="en-US" sz="1500">
              <a:solidFill>
                <a:schemeClr val="tx1"/>
              </a:solidFill>
              <a:latin typeface="Montserrat" charset="0"/>
              <a:cs typeface="Montserrat" charset="0"/>
            </a:endParaRPr>
          </a:p>
          <a:p>
            <a:pPr marL="285750" indent="-285750">
              <a:lnSpc>
                <a:spcPct val="150000"/>
              </a:lnSpc>
              <a:buFont typeface="Arial" panose="020B0604020202020204" pitchFamily="34" charset="0"/>
              <a:buChar char="•"/>
            </a:pPr>
            <a:r>
              <a:rPr lang="en-US" sz="1500">
                <a:solidFill>
                  <a:schemeClr val="tx1"/>
                </a:solidFill>
                <a:latin typeface="Montserrat" charset="0"/>
                <a:cs typeface="Montserrat" charset="0"/>
              </a:rPr>
              <a:t>system should allow users to purchase stock </a:t>
            </a:r>
            <a:endParaRPr lang="en-US" sz="1500">
              <a:solidFill>
                <a:schemeClr val="tx1"/>
              </a:solidFill>
              <a:latin typeface="Montserrat" charset="0"/>
              <a:cs typeface="Montserrat"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5" name="Google Shape;315;p55"/>
          <p:cNvSpPr txBox="1"/>
          <p:nvPr/>
        </p:nvSpPr>
        <p:spPr>
          <a:xfrm>
            <a:off x="417830" y="267335"/>
            <a:ext cx="8053705" cy="5765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600" b="1">
                <a:solidFill>
                  <a:schemeClr val="accent1"/>
                </a:solidFill>
                <a:latin typeface="Montserrat"/>
                <a:ea typeface="Montserrat"/>
                <a:cs typeface="Montserrat"/>
                <a:sym typeface="Montserrat"/>
              </a:rPr>
              <a:t>   Continued: </a:t>
            </a:r>
            <a:r>
              <a:rPr lang="en-US" altLang="en-GB" sz="2600" b="1">
                <a:solidFill>
                  <a:schemeClr val="accent1"/>
                </a:solidFill>
                <a:latin typeface="Montserrat"/>
                <a:ea typeface="Montserrat"/>
                <a:cs typeface="Montserrat"/>
                <a:sym typeface="Montserrat"/>
              </a:rPr>
              <a:t>FUNCTIONAL REQUIREMENTS</a:t>
            </a:r>
            <a:endParaRPr lang="en-US" altLang="en-GB" sz="2600" b="1">
              <a:solidFill>
                <a:schemeClr val="accent1"/>
              </a:solidFill>
              <a:latin typeface="Montserrat"/>
              <a:ea typeface="Montserrat"/>
              <a:cs typeface="Montserrat"/>
              <a:sym typeface="Montserrat"/>
            </a:endParaRPr>
          </a:p>
        </p:txBody>
      </p:sp>
      <p:cxnSp>
        <p:nvCxnSpPr>
          <p:cNvPr id="328" name="Google Shape;328;p55"/>
          <p:cNvCxnSpPr/>
          <p:nvPr/>
        </p:nvCxnSpPr>
        <p:spPr>
          <a:xfrm>
            <a:off x="1257935" y="771525"/>
            <a:ext cx="6536690" cy="27940"/>
          </a:xfrm>
          <a:prstGeom prst="straightConnector1">
            <a:avLst/>
          </a:prstGeom>
          <a:noFill/>
          <a:ln w="19050" cap="flat" cmpd="sng">
            <a:solidFill>
              <a:schemeClr val="accent3"/>
            </a:solidFill>
            <a:prstDash val="solid"/>
            <a:round/>
            <a:headEnd type="none" w="med" len="med"/>
            <a:tailEnd type="none" w="med" len="med"/>
          </a:ln>
        </p:spPr>
      </p:cxnSp>
      <p:sp>
        <p:nvSpPr>
          <p:cNvPr id="1" name="Text Box 0"/>
          <p:cNvSpPr txBox="1"/>
          <p:nvPr/>
        </p:nvSpPr>
        <p:spPr>
          <a:xfrm>
            <a:off x="417830" y="924560"/>
            <a:ext cx="8486775" cy="3969385"/>
          </a:xfrm>
          <a:prstGeom prst="rect">
            <a:avLst/>
          </a:prstGeom>
          <a:noFill/>
        </p:spPr>
        <p:txBody>
          <a:bodyPr wrap="square" rtlCol="0">
            <a:spAutoFit/>
          </a:bodyPr>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the pharmacy owners to request stocks </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pharmacy owners to cancel their orders </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pharmacy owners pharmacy owners to report defect</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display defect report on the admin dashboard</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admin staff to replace items with a certain defect </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users to attach payment </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admins to approve attached payment</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customers to search for medicine </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users to logout</a:t>
            </a:r>
            <a:endParaRPr lang="en-US" sz="1500">
              <a:solidFill>
                <a:schemeClr val="tx1"/>
              </a:solidFill>
              <a:latin typeface="Montserrat" charset="0"/>
              <a:cs typeface="Montserrat" charset="0"/>
              <a:sym typeface="+mn-ea"/>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users to sell stock </a:t>
            </a:r>
            <a:endParaRPr lang="en-US" sz="1500">
              <a:solidFill>
                <a:schemeClr val="tx1"/>
              </a:solidFill>
              <a:latin typeface="Montserrat" charset="0"/>
              <a:cs typeface="Montserrat" charset="0"/>
            </a:endParaRPr>
          </a:p>
          <a:p>
            <a:pPr marL="285750" indent="-285750">
              <a:lnSpc>
                <a:spcPct val="140000"/>
              </a:lnSpc>
              <a:buFont typeface="Arial" panose="020B0604020202020204" pitchFamily="34" charset="0"/>
              <a:buChar char="•"/>
            </a:pPr>
            <a:r>
              <a:rPr lang="en-US" sz="1500">
                <a:solidFill>
                  <a:schemeClr val="tx1"/>
                </a:solidFill>
                <a:latin typeface="Montserrat" charset="0"/>
                <a:cs typeface="Montserrat" charset="0"/>
                <a:sym typeface="+mn-ea"/>
              </a:rPr>
              <a:t>system should allow pharmacy owners to change the password given to them by the admin staffs </a:t>
            </a:r>
            <a:endParaRPr lang="en-US" sz="1500">
              <a:solidFill>
                <a:schemeClr val="tx1"/>
              </a:solidFill>
              <a:latin typeface="Montserrat" charset="0"/>
              <a:cs typeface="Montserrat" charset="0"/>
              <a:sym typeface="+mn-ea"/>
            </a:endParaRPr>
          </a:p>
        </p:txBody>
      </p:sp>
    </p:spTree>
  </p:cSld>
  <p:clrMapOvr>
    <a:masterClrMapping/>
  </p:clrMapOvr>
</p:sld>
</file>

<file path=ppt/theme/theme1.xml><?xml version="1.0" encoding="utf-8"?>
<a:theme xmlns:a="http://schemas.openxmlformats.org/drawingml/2006/main" name="Nursing Capstone XL by Slidesgo">
  <a:themeElements>
    <a:clrScheme name="Simple Light">
      <a:dk1>
        <a:srgbClr val="000000"/>
      </a:dk1>
      <a:lt1>
        <a:srgbClr val="FFFFFF"/>
      </a:lt1>
      <a:dk2>
        <a:srgbClr val="595959"/>
      </a:dk2>
      <a:lt2>
        <a:srgbClr val="EEEEEE"/>
      </a:lt2>
      <a:accent1>
        <a:srgbClr val="1F7444"/>
      </a:accent1>
      <a:accent2>
        <a:srgbClr val="434343"/>
      </a:accent2>
      <a:accent3>
        <a:srgbClr val="FBD76D"/>
      </a:accent3>
      <a:accent4>
        <a:srgbClr val="DA3030"/>
      </a:accent4>
      <a:accent5>
        <a:srgbClr val="52AC79"/>
      </a:accent5>
      <a:accent6>
        <a:srgbClr val="E0B945"/>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4905</Words>
  <Application>WPS Presentation</Application>
  <PresentationFormat/>
  <Paragraphs>149</Paragraphs>
  <Slides>15</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15</vt:i4>
      </vt:variant>
    </vt:vector>
  </HeadingPairs>
  <TitlesOfParts>
    <vt:vector size="41" baseType="lpstr">
      <vt:lpstr>Arial</vt:lpstr>
      <vt:lpstr>SimSun</vt:lpstr>
      <vt:lpstr>Wingdings</vt:lpstr>
      <vt:lpstr>Arial</vt:lpstr>
      <vt:lpstr>Montserrat</vt:lpstr>
      <vt:lpstr>Segoe Print</vt:lpstr>
      <vt:lpstr>Montserrat SemiBold</vt:lpstr>
      <vt:lpstr>Muli</vt:lpstr>
      <vt:lpstr>Montserrat ExtraBold</vt:lpstr>
      <vt:lpstr>Righteous</vt:lpstr>
      <vt:lpstr>Montserrat Medium</vt:lpstr>
      <vt:lpstr>Proxima Nova Semibold</vt:lpstr>
      <vt:lpstr>Proxima Nova</vt:lpstr>
      <vt:lpstr>Open Sans Light</vt:lpstr>
      <vt:lpstr>Microsoft YaHei</vt:lpstr>
      <vt:lpstr>Arial Unicode MS</vt:lpstr>
      <vt:lpstr>Work Sans</vt:lpstr>
      <vt:lpstr>Calibri</vt:lpstr>
      <vt:lpstr>Amatic SC</vt:lpstr>
      <vt:lpstr>Roboto Medium</vt:lpstr>
      <vt:lpstr>Malgun Gothic</vt:lpstr>
      <vt:lpstr>Malgun Gothic Semilight</vt:lpstr>
      <vt:lpstr>Power Geez Unicode2</vt:lpstr>
      <vt:lpstr>Montserrat</vt:lpstr>
      <vt:lpstr>Wingdings</vt:lpstr>
      <vt:lpstr>Nursing Capstone XL by Slidesgo</vt:lpstr>
      <vt:lpstr>      Advisors Name   Miss Lelisee</vt:lpstr>
      <vt:lpstr>PowerPoint 演示文稿</vt:lpstr>
      <vt:lpstr>CONTENTS OF THIS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Use Cases for Pharmacy Owners</vt:lpstr>
      <vt:lpstr>Use Cases for Customers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Medicine Control System</dc:title>
  <dc:creator/>
  <cp:lastModifiedBy>Admin</cp:lastModifiedBy>
  <cp:revision>1</cp:revision>
  <dcterms:created xsi:type="dcterms:W3CDTF">2022-03-02T16:12:33Z</dcterms:created>
  <dcterms:modified xsi:type="dcterms:W3CDTF">2022-03-02T16:12:33Z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