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 Stachowicz" initials="MS" lastIdx="1" clrIdx="0">
    <p:extLst>
      <p:ext uri="{19B8F6BF-5375-455C-9EA6-DF929625EA0E}">
        <p15:presenceInfo xmlns:p15="http://schemas.microsoft.com/office/powerpoint/2012/main" userId="40a9ec0fe8de8e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00:07:27.550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F400-DACE-4C68-B4C0-796A2D54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3FC70-9CEE-4F8D-9033-E891B45C5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ED34-236F-4723-908E-2E120614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C20C-E888-4F85-9515-9D358E12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E99C-1D09-4BE6-98C4-6E336F1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9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668D-9E49-4D8F-83C9-AF92F279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287AA-0B7D-4B92-88D2-76CE9D067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0261-7C65-4BE4-89EC-D90DE3A8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684E-36B6-44D5-9ABB-50AF198F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7BE5-334E-4CC4-AE7F-70B346A8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0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35A6E-F4CD-470C-BBC1-EACDA82B3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59153-E647-4D7B-A3AA-74801D96F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E21C-073E-4003-94C0-F529ED0F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DC1E-E074-40E1-A34D-BFFDC957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0CF0-F7EF-45A5-B2C8-870138CD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3091-3EE8-41CC-A8A7-F64AF5D4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8F45-7459-41AD-A33C-D51322C4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777BF-72AF-4446-99B7-F6DCBB69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C8AC4-4F40-4946-9D63-19A10DBC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7B23-D864-4489-A28A-025FA1B8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4EEA-5CD3-4ECC-A3A7-7B0EA1BB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8CB8-ACFF-4023-92AA-4326E3D4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6961-88A7-43D4-8DCD-B20E7D0D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F878-DAA2-48EC-B6B4-E817A78F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DC61-B422-47C6-BBA8-C4B7AD51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FCFA-3CB6-4D54-8E02-00D97ABC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CBAC-00E8-433B-8807-BD3AF757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69B4-21B9-4191-889A-5F9E06980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1AF14-8BB4-46DB-81F4-4C78B975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13F52-A0ED-4037-9AC1-715C1493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59786-FC14-48A7-BB70-9172F342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58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E5AF-F22B-482D-BE07-64598A43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65BD-4292-4AB7-A95D-5FC72CB4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C13C2-69A1-4B4C-A85F-8F79502D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52A93-638A-48F7-B669-936409AB7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9E046-0454-4E98-A561-0B8005019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307DF-9853-4EC5-81AF-1D95F4D7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BE5A0-E55A-4813-948A-0505AA22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564BB-17AE-4BC8-9F6C-B6578E43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5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AED5-8763-494D-85AF-53469C58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3051B-EA30-40EC-B8C1-3153A716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A2C1-92BE-4104-A805-A8EF5C4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CC481-D42C-46BA-BCED-3B1CABEC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7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1C92F-07A2-44A1-99FF-2800E721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AD899-47F8-41D5-A243-93BC8A92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EAC3-1FA1-4B49-B5B1-43875C78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956D-6FDC-4E18-8231-FC2BCCDB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B92F-69FC-4656-AEEA-AE1A7D5D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AD825-EFDB-430B-A663-1B96D0FB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DA5E-CC45-4B0F-8BF4-8A6E91CC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8F1A4-CD8A-4BCB-AA06-8F1428F9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BF43-454A-4C11-8E6A-29EAD54F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4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5EDE-88FA-496A-9A23-B08474EA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7ADAF-7AFC-4463-B364-13A9C528E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6913B-6483-4975-B74D-F1ECE689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32A58-C2CE-40B2-AD0C-DEACA0E9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C3B5-6C4B-4BE0-BDEA-51F5D79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E5E0C-F515-48C7-8817-D2633A3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96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6CE2E-0CC5-46BA-93A7-C3CF1D52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DC16F-751F-4F25-8F53-B9E1B6410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A943-6477-4432-A2FF-EF2CD0226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ED43-71AD-47F6-A800-78D02E57184A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6FC1B-AB70-45F8-8BEA-626850D5B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404D1-157B-4641-BC4F-C9E529525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CE705-CFE9-4593-9BCE-1C504EBB4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7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13ED-D043-48DD-A82A-9C65BE578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E6009-5820-42DC-8E53-E90407C0C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F5626-0697-4A97-8C29-5A288D25F692}"/>
              </a:ext>
            </a:extLst>
          </p:cNvPr>
          <p:cNvSpPr txBox="1"/>
          <p:nvPr/>
        </p:nvSpPr>
        <p:spPr>
          <a:xfrm>
            <a:off x="746449" y="410547"/>
            <a:ext cx="340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</a:t>
            </a:r>
            <a:r>
              <a:rPr lang="en-GB"/>
              <a:t>is some text</a:t>
            </a:r>
          </a:p>
        </p:txBody>
      </p:sp>
    </p:spTree>
    <p:extLst>
      <p:ext uri="{BB962C8B-B14F-4D97-AF65-F5344CB8AC3E}">
        <p14:creationId xmlns:p14="http://schemas.microsoft.com/office/powerpoint/2010/main" val="371254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Stachowicz</dc:creator>
  <cp:lastModifiedBy>Michal Stachowicz</cp:lastModifiedBy>
  <cp:revision>1</cp:revision>
  <dcterms:created xsi:type="dcterms:W3CDTF">2018-11-26T00:07:20Z</dcterms:created>
  <dcterms:modified xsi:type="dcterms:W3CDTF">2018-11-26T00:07:37Z</dcterms:modified>
</cp:coreProperties>
</file>