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 id="2147483662" r:id="rId2"/>
    <p:sldMasterId id="2147483680" r:id="rId3"/>
  </p:sldMasterIdLst>
  <p:notesMasterIdLst>
    <p:notesMasterId r:id="rId37"/>
  </p:notesMasterIdLst>
  <p:sldIdLst>
    <p:sldId id="907" r:id="rId4"/>
    <p:sldId id="936" r:id="rId5"/>
    <p:sldId id="937" r:id="rId6"/>
    <p:sldId id="908" r:id="rId7"/>
    <p:sldId id="941" r:id="rId8"/>
    <p:sldId id="910" r:id="rId9"/>
    <p:sldId id="912" r:id="rId10"/>
    <p:sldId id="913" r:id="rId11"/>
    <p:sldId id="914" r:id="rId12"/>
    <p:sldId id="938" r:id="rId13"/>
    <p:sldId id="915" r:id="rId14"/>
    <p:sldId id="939" r:id="rId15"/>
    <p:sldId id="916" r:id="rId16"/>
    <p:sldId id="917" r:id="rId17"/>
    <p:sldId id="918" r:id="rId18"/>
    <p:sldId id="920" r:id="rId19"/>
    <p:sldId id="922" r:id="rId20"/>
    <p:sldId id="923" r:id="rId21"/>
    <p:sldId id="924" r:id="rId22"/>
    <p:sldId id="940" r:id="rId23"/>
    <p:sldId id="926" r:id="rId24"/>
    <p:sldId id="927" r:id="rId25"/>
    <p:sldId id="928" r:id="rId26"/>
    <p:sldId id="929" r:id="rId27"/>
    <p:sldId id="930" r:id="rId28"/>
    <p:sldId id="931" r:id="rId29"/>
    <p:sldId id="932" r:id="rId30"/>
    <p:sldId id="933" r:id="rId31"/>
    <p:sldId id="934" r:id="rId32"/>
    <p:sldId id="935" r:id="rId33"/>
    <p:sldId id="942" r:id="rId34"/>
    <p:sldId id="987" r:id="rId35"/>
    <p:sldId id="988" r:id="rId3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5pPr>
    <a:lvl6pPr marL="2286000" algn="l" defTabSz="914400" rtl="0" eaLnBrk="1" latinLnBrk="0" hangingPunct="1">
      <a:defRPr sz="2400" kern="1200">
        <a:solidFill>
          <a:schemeClr val="tx1"/>
        </a:solidFill>
        <a:latin typeface="Times" panose="02020603050405020304" pitchFamily="18" charset="0"/>
        <a:ea typeface="+mn-ea"/>
        <a:cs typeface="+mn-cs"/>
      </a:defRPr>
    </a:lvl6pPr>
    <a:lvl7pPr marL="2743200" algn="l" defTabSz="914400" rtl="0" eaLnBrk="1" latinLnBrk="0" hangingPunct="1">
      <a:defRPr sz="2400" kern="1200">
        <a:solidFill>
          <a:schemeClr val="tx1"/>
        </a:solidFill>
        <a:latin typeface="Times" panose="02020603050405020304" pitchFamily="18" charset="0"/>
        <a:ea typeface="+mn-ea"/>
        <a:cs typeface="+mn-cs"/>
      </a:defRPr>
    </a:lvl7pPr>
    <a:lvl8pPr marL="3200400" algn="l" defTabSz="914400" rtl="0" eaLnBrk="1" latinLnBrk="0" hangingPunct="1">
      <a:defRPr sz="2400" kern="1200">
        <a:solidFill>
          <a:schemeClr val="tx1"/>
        </a:solidFill>
        <a:latin typeface="Times" panose="02020603050405020304" pitchFamily="18" charset="0"/>
        <a:ea typeface="+mn-ea"/>
        <a:cs typeface="+mn-cs"/>
      </a:defRPr>
    </a:lvl8pPr>
    <a:lvl9pPr marL="3657600" algn="l" defTabSz="914400" rtl="0" eaLnBrk="1" latinLnBrk="0" hangingPunct="1">
      <a:defRPr sz="2400" kern="1200">
        <a:solidFill>
          <a:schemeClr val="tx1"/>
        </a:solidFill>
        <a:latin typeface="Times" panose="02020603050405020304"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8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31" d="100"/>
          <a:sy n="131" d="100"/>
        </p:scale>
        <p:origin x="1044" y="120"/>
      </p:cViewPr>
      <p:guideLst>
        <p:guide orient="horz" pos="864"/>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918172A7-FA6E-4DC9-917F-D13A6CAC069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43458" name="Rectangle 2"/>
          <p:cNvSpPr>
            <a:spLocks noGrp="1" noChangeArrowheads="1"/>
          </p:cNvSpPr>
          <p:nvPr>
            <p:ph type="ctrTitle"/>
          </p:nvPr>
        </p:nvSpPr>
        <p:spPr>
          <a:xfrm>
            <a:off x="228600" y="800100"/>
            <a:ext cx="3581400" cy="1714500"/>
          </a:xfrm>
        </p:spPr>
        <p:txBody>
          <a:bodyPr anchor="t"/>
          <a:lstStyle>
            <a:lvl1pPr algn="l">
              <a:defRPr sz="3600" b="1">
                <a:solidFill>
                  <a:srgbClr val="336600"/>
                </a:solidFill>
                <a:latin typeface="Arial" panose="020B0604020202020204" pitchFamily="34" charset="0"/>
              </a:defRPr>
            </a:lvl1pPr>
          </a:lstStyle>
          <a:p>
            <a:pPr lvl="0"/>
            <a:r>
              <a:rPr lang="en-US" altLang="en-US" noProof="0"/>
              <a:t>Click to edit Master title style</a:t>
            </a:r>
          </a:p>
        </p:txBody>
      </p:sp>
      <p:sp>
        <p:nvSpPr>
          <p:cNvPr id="1043459" name="Rectangle 3"/>
          <p:cNvSpPr>
            <a:spLocks noGrp="1" noChangeArrowheads="1"/>
          </p:cNvSpPr>
          <p:nvPr>
            <p:ph type="subTitle" idx="1"/>
          </p:nvPr>
        </p:nvSpPr>
        <p:spPr>
          <a:xfrm>
            <a:off x="228600" y="2057400"/>
            <a:ext cx="3581400" cy="1752600"/>
          </a:xfrm>
        </p:spPr>
        <p:txBody>
          <a:bodyPr/>
          <a:lstStyle>
            <a:lvl1pPr marL="0" indent="0">
              <a:buFontTx/>
              <a:buNone/>
              <a:defRPr>
                <a:latin typeface="Arial" panose="020B0604020202020204" pitchFamily="34" charset="0"/>
              </a:defRPr>
            </a:lvl1pPr>
          </a:lstStyle>
          <a:p>
            <a:pPr lvl="0"/>
            <a:r>
              <a:rPr lang="en-US" altLang="en-US" noProof="0"/>
              <a:t>Click to edit Master subtitle style</a:t>
            </a:r>
          </a:p>
        </p:txBody>
      </p:sp>
      <p:pic>
        <p:nvPicPr>
          <p:cNvPr id="1043460" name="Picture 4" descr="AW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28600" y="5867400"/>
            <a:ext cx="1066800" cy="798513"/>
          </a:xfrm>
          <a:prstGeom prst="rect">
            <a:avLst/>
          </a:prstGeom>
          <a:noFill/>
          <a:extLst>
            <a:ext uri="{909E8E84-426E-40DD-AFC4-6F175D3DCCD1}">
              <a14:hiddenFill xmlns:a14="http://schemas.microsoft.com/office/drawing/2010/main">
                <a:solidFill>
                  <a:srgbClr val="FFFFFF"/>
                </a:solidFill>
              </a14:hiddenFill>
            </a:ext>
          </a:extLst>
        </p:spPr>
      </p:pic>
      <p:sp>
        <p:nvSpPr>
          <p:cNvPr id="1043461" name="Rectangle 5"/>
          <p:cNvSpPr>
            <a:spLocks noChangeArrowheads="1"/>
          </p:cNvSpPr>
          <p:nvPr userDrawn="1"/>
        </p:nvSpPr>
        <p:spPr bwMode="auto">
          <a:xfrm>
            <a:off x="1295400" y="6400800"/>
            <a:ext cx="47307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a:t>Copyright © 2010 Pearson Education, publishing as Addison-Wesley. All rights reserved</a:t>
            </a:r>
          </a:p>
        </p:txBody>
      </p:sp>
      <p:pic>
        <p:nvPicPr>
          <p:cNvPr id="1043462" name="Picture 6" descr="032154140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91000" y="609600"/>
            <a:ext cx="4364038" cy="5410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r>
              <a:rPr lang="en-US" altLang="en-US"/>
              <a:t>1-</a:t>
            </a:r>
            <a:fld id="{9FC20C9C-4CA5-43B7-81A2-DD8CEB25028C}" type="slidenum">
              <a:rPr lang="en-US" altLang="en-US"/>
              <a:pPr/>
              <a:t>‹#›</a:t>
            </a:fld>
            <a:endParaRPr lang="en-US" altLang="en-US"/>
          </a:p>
        </p:txBody>
      </p:sp>
    </p:spTree>
    <p:extLst>
      <p:ext uri="{BB962C8B-B14F-4D97-AF65-F5344CB8AC3E}">
        <p14:creationId xmlns:p14="http://schemas.microsoft.com/office/powerpoint/2010/main" val="1386620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r>
              <a:rPr lang="en-US" altLang="en-US"/>
              <a:t>1-</a:t>
            </a:r>
            <a:fld id="{252F5B8A-87FA-4B20-9EBB-6322407ACEBD}" type="slidenum">
              <a:rPr lang="en-US" altLang="en-US"/>
              <a:pPr/>
              <a:t>‹#›</a:t>
            </a:fld>
            <a:endParaRPr lang="en-US" altLang="en-US"/>
          </a:p>
        </p:txBody>
      </p:sp>
    </p:spTree>
    <p:extLst>
      <p:ext uri="{BB962C8B-B14F-4D97-AF65-F5344CB8AC3E}">
        <p14:creationId xmlns:p14="http://schemas.microsoft.com/office/powerpoint/2010/main" val="4016072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pic>
        <p:nvPicPr>
          <p:cNvPr id="9" name="Picture 6" descr="032154140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91000" y="609600"/>
            <a:ext cx="4364038" cy="5410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3590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DE6ADD20-2D1F-4992-B91C-BE26D5C63EBC}" type="slidenum">
              <a:rPr lang="en-US" altLang="en-US" smtClean="0"/>
              <a:pPr/>
              <a:t>‹#›</a:t>
            </a:fld>
            <a:endParaRPr lang="en-US" altLang="en-US"/>
          </a:p>
        </p:txBody>
      </p:sp>
    </p:spTree>
    <p:extLst>
      <p:ext uri="{BB962C8B-B14F-4D97-AF65-F5344CB8AC3E}">
        <p14:creationId xmlns:p14="http://schemas.microsoft.com/office/powerpoint/2010/main" val="1534685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C38E4E7C-9825-4B94-95B5-3C513567AA83}" type="slidenum">
              <a:rPr lang="en-US" altLang="en-US" smtClean="0"/>
              <a:pPr/>
              <a:t>‹#›</a:t>
            </a:fld>
            <a:endParaRPr lang="en-US" altLang="en-US"/>
          </a:p>
        </p:txBody>
      </p:sp>
    </p:spTree>
    <p:extLst>
      <p:ext uri="{BB962C8B-B14F-4D97-AF65-F5344CB8AC3E}">
        <p14:creationId xmlns:p14="http://schemas.microsoft.com/office/powerpoint/2010/main" val="337797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r>
              <a:rPr lang="en-US" altLang="en-US"/>
              <a:t>1-</a:t>
            </a:r>
            <a:fld id="{712D51C9-AA0D-4CFE-A23A-4AAAF3C9724A}" type="slidenum">
              <a:rPr lang="en-US" altLang="en-US" smtClean="0"/>
              <a:pPr/>
              <a:t>‹#›</a:t>
            </a:fld>
            <a:endParaRPr lang="en-US" altLang="en-US"/>
          </a:p>
        </p:txBody>
      </p:sp>
    </p:spTree>
    <p:extLst>
      <p:ext uri="{BB962C8B-B14F-4D97-AF65-F5344CB8AC3E}">
        <p14:creationId xmlns:p14="http://schemas.microsoft.com/office/powerpoint/2010/main" val="36689031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r>
              <a:rPr lang="en-US" altLang="en-US"/>
              <a:t>1-</a:t>
            </a:r>
            <a:fld id="{6FC0D41D-F31D-4A50-9731-A34BA86FB626}" type="slidenum">
              <a:rPr lang="en-US" altLang="en-US" smtClean="0"/>
              <a:pPr/>
              <a:t>‹#›</a:t>
            </a:fld>
            <a:endParaRPr lang="en-US" altLang="en-US"/>
          </a:p>
        </p:txBody>
      </p:sp>
    </p:spTree>
    <p:extLst>
      <p:ext uri="{BB962C8B-B14F-4D97-AF65-F5344CB8AC3E}">
        <p14:creationId xmlns:p14="http://schemas.microsoft.com/office/powerpoint/2010/main" val="5414429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11/5/2019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r>
              <a:rPr lang="en-US" altLang="en-US"/>
              <a:t>1-</a:t>
            </a:r>
            <a:fld id="{DC8B3478-25B6-49AE-8222-BA1AADF8A5CC}" type="slidenum">
              <a:rPr lang="en-US" altLang="en-US" smtClean="0"/>
              <a:pPr/>
              <a:t>‹#›</a:t>
            </a:fld>
            <a:endParaRPr lang="en-US" altLang="en-US"/>
          </a:p>
        </p:txBody>
      </p:sp>
    </p:spTree>
    <p:extLst>
      <p:ext uri="{BB962C8B-B14F-4D97-AF65-F5344CB8AC3E}">
        <p14:creationId xmlns:p14="http://schemas.microsoft.com/office/powerpoint/2010/main" val="17047087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11/5/2019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r>
              <a:rPr lang="en-US" altLang="en-US"/>
              <a:t>1-</a:t>
            </a:r>
            <a:fld id="{0019D4DA-34BF-429A-8301-92F4D5733A76}" type="slidenum">
              <a:rPr lang="en-US" altLang="en-US" smtClean="0"/>
              <a:pPr/>
              <a:t>‹#›</a:t>
            </a:fld>
            <a:endParaRPr lang="en-US" altLang="en-US"/>
          </a:p>
        </p:txBody>
      </p:sp>
    </p:spTree>
    <p:extLst>
      <p:ext uri="{BB962C8B-B14F-4D97-AF65-F5344CB8AC3E}">
        <p14:creationId xmlns:p14="http://schemas.microsoft.com/office/powerpoint/2010/main" val="26397445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11/5/2019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r>
              <a:rPr lang="en-US" altLang="en-US"/>
              <a:t>1-</a:t>
            </a:r>
            <a:fld id="{1B2FF060-8345-4982-843B-907005C99E35}" type="slidenum">
              <a:rPr lang="en-US" altLang="en-US" smtClean="0"/>
              <a:pPr/>
              <a:t>‹#›</a:t>
            </a:fld>
            <a:endParaRPr lang="en-US" altLang="en-US"/>
          </a:p>
        </p:txBody>
      </p:sp>
    </p:spTree>
    <p:extLst>
      <p:ext uri="{BB962C8B-B14F-4D97-AF65-F5344CB8AC3E}">
        <p14:creationId xmlns:p14="http://schemas.microsoft.com/office/powerpoint/2010/main" val="1505065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r>
              <a:rPr lang="en-US" altLang="en-US"/>
              <a:t>1-</a:t>
            </a:r>
            <a:fld id="{DE6ADD20-2D1F-4992-B91C-BE26D5C63EBC}" type="slidenum">
              <a:rPr lang="en-US" altLang="en-US"/>
              <a:pPr/>
              <a:t>‹#›</a:t>
            </a:fld>
            <a:endParaRPr lang="en-US" altLang="en-US"/>
          </a:p>
        </p:txBody>
      </p:sp>
    </p:spTree>
    <p:extLst>
      <p:ext uri="{BB962C8B-B14F-4D97-AF65-F5344CB8AC3E}">
        <p14:creationId xmlns:p14="http://schemas.microsoft.com/office/powerpoint/2010/main" val="37210122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r>
              <a:rPr lang="en-US" altLang="en-US"/>
              <a:t>1-</a:t>
            </a:r>
            <a:fld id="{495E1AC3-1334-4070-9BCA-64C99608170D}" type="slidenum">
              <a:rPr lang="en-US" altLang="en-US" smtClean="0"/>
              <a:pPr/>
              <a:t>‹#›</a:t>
            </a:fld>
            <a:endParaRPr lang="en-US" altLang="en-US"/>
          </a:p>
        </p:txBody>
      </p:sp>
    </p:spTree>
    <p:extLst>
      <p:ext uri="{BB962C8B-B14F-4D97-AF65-F5344CB8AC3E}">
        <p14:creationId xmlns:p14="http://schemas.microsoft.com/office/powerpoint/2010/main" val="27784287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r>
              <a:rPr lang="en-US" altLang="en-US"/>
              <a:t>1-</a:t>
            </a:r>
            <a:fld id="{1D016CC3-83AC-4B90-802F-EBB9653F4E7E}" type="slidenum">
              <a:rPr lang="en-US" altLang="en-US" smtClean="0"/>
              <a:pPr/>
              <a:t>‹#›</a:t>
            </a:fld>
            <a:endParaRPr lang="en-US" altLang="en-US"/>
          </a:p>
        </p:txBody>
      </p:sp>
    </p:spTree>
    <p:extLst>
      <p:ext uri="{BB962C8B-B14F-4D97-AF65-F5344CB8AC3E}">
        <p14:creationId xmlns:p14="http://schemas.microsoft.com/office/powerpoint/2010/main" val="3900474457"/>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1D016CC3-83AC-4B90-802F-EBB9653F4E7E}" type="slidenum">
              <a:rPr lang="en-US" altLang="en-US" smtClean="0"/>
              <a:pPr/>
              <a:t>‹#›</a:t>
            </a:fld>
            <a:endParaRPr lang="en-US" altLang="en-US"/>
          </a:p>
        </p:txBody>
      </p:sp>
    </p:spTree>
    <p:extLst>
      <p:ext uri="{BB962C8B-B14F-4D97-AF65-F5344CB8AC3E}">
        <p14:creationId xmlns:p14="http://schemas.microsoft.com/office/powerpoint/2010/main" val="882153365"/>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1D016CC3-83AC-4B90-802F-EBB9653F4E7E}" type="slidenum">
              <a:rPr lang="en-US" altLang="en-US" smtClean="0"/>
              <a:pPr/>
              <a:t>‹#›</a:t>
            </a:fld>
            <a:endParaRPr lang="en-US" alt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940141085"/>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1D016CC3-83AC-4B90-802F-EBB9653F4E7E}" type="slidenum">
              <a:rPr lang="en-US" altLang="en-US" smtClean="0"/>
              <a:pPr/>
              <a:t>‹#›</a:t>
            </a:fld>
            <a:endParaRPr lang="en-US" altLang="en-US"/>
          </a:p>
        </p:txBody>
      </p:sp>
    </p:spTree>
    <p:extLst>
      <p:ext uri="{BB962C8B-B14F-4D97-AF65-F5344CB8AC3E}">
        <p14:creationId xmlns:p14="http://schemas.microsoft.com/office/powerpoint/2010/main" val="3890441402"/>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11/5/2019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1D016CC3-83AC-4B90-802F-EBB9653F4E7E}" type="slidenum">
              <a:rPr lang="en-US" altLang="en-US" smtClean="0"/>
              <a:pPr/>
              <a:t>‹#›</a:t>
            </a:fld>
            <a:endParaRPr lang="en-US" altLang="en-US"/>
          </a:p>
        </p:txBody>
      </p:sp>
    </p:spTree>
    <p:extLst>
      <p:ext uri="{BB962C8B-B14F-4D97-AF65-F5344CB8AC3E}">
        <p14:creationId xmlns:p14="http://schemas.microsoft.com/office/powerpoint/2010/main" val="2579401283"/>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11/5/2019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1D016CC3-83AC-4B90-802F-EBB9653F4E7E}" type="slidenum">
              <a:rPr lang="en-US" altLang="en-US" smtClean="0"/>
              <a:pPr/>
              <a:t>‹#›</a:t>
            </a:fld>
            <a:endParaRPr lang="en-US" altLang="en-US"/>
          </a:p>
        </p:txBody>
      </p:sp>
    </p:spTree>
    <p:extLst>
      <p:ext uri="{BB962C8B-B14F-4D97-AF65-F5344CB8AC3E}">
        <p14:creationId xmlns:p14="http://schemas.microsoft.com/office/powerpoint/2010/main" val="3906585713"/>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9FC20C9C-4CA5-43B7-81A2-DD8CEB25028C}" type="slidenum">
              <a:rPr lang="en-US" altLang="en-US" smtClean="0"/>
              <a:pPr/>
              <a:t>‹#›</a:t>
            </a:fld>
            <a:endParaRPr lang="en-US" altLang="en-US"/>
          </a:p>
        </p:txBody>
      </p:sp>
    </p:spTree>
    <p:extLst>
      <p:ext uri="{BB962C8B-B14F-4D97-AF65-F5344CB8AC3E}">
        <p14:creationId xmlns:p14="http://schemas.microsoft.com/office/powerpoint/2010/main" val="33853621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252F5B8A-87FA-4B20-9EBB-6322407ACEBD}" type="slidenum">
              <a:rPr lang="en-US" altLang="en-US" smtClean="0"/>
              <a:pPr/>
              <a:t>‹#›</a:t>
            </a:fld>
            <a:endParaRPr lang="en-US" altLang="en-US"/>
          </a:p>
        </p:txBody>
      </p:sp>
    </p:spTree>
    <p:extLst>
      <p:ext uri="{BB962C8B-B14F-4D97-AF65-F5344CB8AC3E}">
        <p14:creationId xmlns:p14="http://schemas.microsoft.com/office/powerpoint/2010/main" val="41277100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pic>
        <p:nvPicPr>
          <p:cNvPr id="7" name="Picture 6" descr="0321541405">
            <a:extLst>
              <a:ext uri="{FF2B5EF4-FFF2-40B4-BE49-F238E27FC236}">
                <a16:creationId xmlns:a16="http://schemas.microsoft.com/office/drawing/2014/main" id="{8AA39DB2-8062-419C-BB5A-E4DF23B34F3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91000" y="609600"/>
            <a:ext cx="4364038" cy="5410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9381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Slide Number Placeholder 3"/>
          <p:cNvSpPr>
            <a:spLocks noGrp="1"/>
          </p:cNvSpPr>
          <p:nvPr>
            <p:ph type="sldNum" sz="quarter" idx="10"/>
          </p:nvPr>
        </p:nvSpPr>
        <p:spPr/>
        <p:txBody>
          <a:bodyPr/>
          <a:lstStyle>
            <a:lvl1pPr>
              <a:defRPr/>
            </a:lvl1pPr>
          </a:lstStyle>
          <a:p>
            <a:r>
              <a:rPr lang="en-US" altLang="en-US"/>
              <a:t>1-</a:t>
            </a:r>
            <a:fld id="{C38E4E7C-9825-4B94-95B5-3C513567AA83}" type="slidenum">
              <a:rPr lang="en-US" altLang="en-US"/>
              <a:pPr/>
              <a:t>‹#›</a:t>
            </a:fld>
            <a:endParaRPr lang="en-US" altLang="en-US"/>
          </a:p>
        </p:txBody>
      </p:sp>
    </p:spTree>
    <p:extLst>
      <p:ext uri="{BB962C8B-B14F-4D97-AF65-F5344CB8AC3E}">
        <p14:creationId xmlns:p14="http://schemas.microsoft.com/office/powerpoint/2010/main" val="12145881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A6BF4EB9-447F-4A80-AEBD-15B89CBD427C}" type="slidenum">
              <a:rPr lang="en-US" altLang="en-US" smtClean="0"/>
              <a:pPr/>
              <a:t>‹#›</a:t>
            </a:fld>
            <a:endParaRPr lang="en-US" altLang="en-US"/>
          </a:p>
        </p:txBody>
      </p:sp>
    </p:spTree>
    <p:extLst>
      <p:ext uri="{BB962C8B-B14F-4D97-AF65-F5344CB8AC3E}">
        <p14:creationId xmlns:p14="http://schemas.microsoft.com/office/powerpoint/2010/main" val="16748368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FE26E560-6D0D-499F-B9E9-E14723B41124}" type="slidenum">
              <a:rPr lang="en-US" altLang="en-US" smtClean="0"/>
              <a:pPr/>
              <a:t>‹#›</a:t>
            </a:fld>
            <a:endParaRPr lang="en-US" altLang="en-US"/>
          </a:p>
        </p:txBody>
      </p:sp>
    </p:spTree>
    <p:extLst>
      <p:ext uri="{BB962C8B-B14F-4D97-AF65-F5344CB8AC3E}">
        <p14:creationId xmlns:p14="http://schemas.microsoft.com/office/powerpoint/2010/main" val="29469934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r>
              <a:rPr lang="en-US" altLang="en-US"/>
              <a:t>1-</a:t>
            </a:r>
            <a:fld id="{FF4C1E85-62EA-4A39-BFDC-BD2BF3274FF6}" type="slidenum">
              <a:rPr lang="en-US" altLang="en-US" smtClean="0"/>
              <a:pPr/>
              <a:t>‹#›</a:t>
            </a:fld>
            <a:endParaRPr lang="en-US" altLang="en-US"/>
          </a:p>
        </p:txBody>
      </p:sp>
    </p:spTree>
    <p:extLst>
      <p:ext uri="{BB962C8B-B14F-4D97-AF65-F5344CB8AC3E}">
        <p14:creationId xmlns:p14="http://schemas.microsoft.com/office/powerpoint/2010/main" val="7487677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r>
              <a:rPr lang="en-US" altLang="en-US"/>
              <a:t>1-</a:t>
            </a:r>
            <a:fld id="{EC4D5CE5-3DC4-4963-B0F6-54DB02F95A4A}" type="slidenum">
              <a:rPr lang="en-US" altLang="en-US" smtClean="0"/>
              <a:pPr/>
              <a:t>‹#›</a:t>
            </a:fld>
            <a:endParaRPr lang="en-US" altLang="en-US"/>
          </a:p>
        </p:txBody>
      </p:sp>
    </p:spTree>
    <p:extLst>
      <p:ext uri="{BB962C8B-B14F-4D97-AF65-F5344CB8AC3E}">
        <p14:creationId xmlns:p14="http://schemas.microsoft.com/office/powerpoint/2010/main" val="32439611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11/5/2019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r>
              <a:rPr lang="en-US" altLang="en-US"/>
              <a:t>1-</a:t>
            </a:r>
            <a:fld id="{F4D6DA98-A829-46AC-BF6D-024C7A23C7ED}" type="slidenum">
              <a:rPr lang="en-US" altLang="en-US" smtClean="0"/>
              <a:pPr/>
              <a:t>‹#›</a:t>
            </a:fld>
            <a:endParaRPr lang="en-US" altLang="en-US"/>
          </a:p>
        </p:txBody>
      </p:sp>
    </p:spTree>
    <p:extLst>
      <p:ext uri="{BB962C8B-B14F-4D97-AF65-F5344CB8AC3E}">
        <p14:creationId xmlns:p14="http://schemas.microsoft.com/office/powerpoint/2010/main" val="38487699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11/5/2019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r>
              <a:rPr lang="en-US" altLang="en-US"/>
              <a:t>1-</a:t>
            </a:r>
            <a:fld id="{0AFFFE80-8423-4CA2-AD49-5954713B22C3}" type="slidenum">
              <a:rPr lang="en-US" altLang="en-US" smtClean="0"/>
              <a:pPr/>
              <a:t>‹#›</a:t>
            </a:fld>
            <a:endParaRPr lang="en-US" altLang="en-US"/>
          </a:p>
        </p:txBody>
      </p:sp>
    </p:spTree>
    <p:extLst>
      <p:ext uri="{BB962C8B-B14F-4D97-AF65-F5344CB8AC3E}">
        <p14:creationId xmlns:p14="http://schemas.microsoft.com/office/powerpoint/2010/main" val="337303240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2" y="3129281"/>
            <a:ext cx="2551461"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11/5/2019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r>
              <a:rPr lang="en-US" altLang="en-US"/>
              <a:t>1-</a:t>
            </a:r>
            <a:fld id="{865DA108-79D8-4FE7-835B-8E94F5FD5460}" type="slidenum">
              <a:rPr lang="en-US" altLang="en-US" smtClean="0"/>
              <a:pPr/>
              <a:t>‹#›</a:t>
            </a:fld>
            <a:endParaRPr lang="en-US" altLang="en-US"/>
          </a:p>
        </p:txBody>
      </p:sp>
    </p:spTree>
    <p:extLst>
      <p:ext uri="{BB962C8B-B14F-4D97-AF65-F5344CB8AC3E}">
        <p14:creationId xmlns:p14="http://schemas.microsoft.com/office/powerpoint/2010/main" val="392564819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r>
              <a:rPr lang="en-US" altLang="en-US"/>
              <a:t>1-</a:t>
            </a:r>
            <a:fld id="{E62E75F8-1D0E-44FA-BA2F-0C150BB71D3B}" type="slidenum">
              <a:rPr lang="en-US" altLang="en-US" smtClean="0"/>
              <a:pPr/>
              <a:t>‹#›</a:t>
            </a:fld>
            <a:endParaRPr lang="en-US" altLang="en-US"/>
          </a:p>
        </p:txBody>
      </p:sp>
    </p:spTree>
    <p:extLst>
      <p:ext uri="{BB962C8B-B14F-4D97-AF65-F5344CB8AC3E}">
        <p14:creationId xmlns:p14="http://schemas.microsoft.com/office/powerpoint/2010/main" val="125025226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r>
              <a:rPr lang="en-US" altLang="en-US"/>
              <a:t>1-</a:t>
            </a:r>
            <a:fld id="{8D9EC062-5B04-402D-9E76-DD23690024E5}" type="slidenum">
              <a:rPr lang="en-US" altLang="en-US" smtClean="0"/>
              <a:pPr/>
              <a:t>‹#›</a:t>
            </a:fld>
            <a:endParaRPr lang="en-US" altLang="en-US"/>
          </a:p>
        </p:txBody>
      </p:sp>
    </p:spTree>
    <p:extLst>
      <p:ext uri="{BB962C8B-B14F-4D97-AF65-F5344CB8AC3E}">
        <p14:creationId xmlns:p14="http://schemas.microsoft.com/office/powerpoint/2010/main" val="4267455340"/>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8D9EC062-5B04-402D-9E76-DD23690024E5}" type="slidenum">
              <a:rPr lang="en-US" altLang="en-US" smtClean="0"/>
              <a:pPr/>
              <a:t>‹#›</a:t>
            </a:fld>
            <a:endParaRPr lang="en-US" altLang="en-US"/>
          </a:p>
        </p:txBody>
      </p:sp>
    </p:spTree>
    <p:extLst>
      <p:ext uri="{BB962C8B-B14F-4D97-AF65-F5344CB8AC3E}">
        <p14:creationId xmlns:p14="http://schemas.microsoft.com/office/powerpoint/2010/main" val="409179364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r>
              <a:rPr lang="en-US" altLang="en-US"/>
              <a:t>1-</a:t>
            </a:r>
            <a:fld id="{712D51C9-AA0D-4CFE-A23A-4AAAF3C9724A}" type="slidenum">
              <a:rPr lang="en-US" altLang="en-US"/>
              <a:pPr/>
              <a:t>‹#›</a:t>
            </a:fld>
            <a:endParaRPr lang="en-US" altLang="en-US"/>
          </a:p>
        </p:txBody>
      </p:sp>
    </p:spTree>
    <p:extLst>
      <p:ext uri="{BB962C8B-B14F-4D97-AF65-F5344CB8AC3E}">
        <p14:creationId xmlns:p14="http://schemas.microsoft.com/office/powerpoint/2010/main" val="20154574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8" y="1447800"/>
            <a:ext cx="6001049"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448177" y="3771174"/>
            <a:ext cx="546115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8D9EC062-5B04-402D-9E76-DD23690024E5}" type="slidenum">
              <a:rPr lang="en-US" altLang="en-US" smtClean="0"/>
              <a:pPr/>
              <a:t>‹#›</a:t>
            </a:fld>
            <a:endParaRPr lang="en-US" altLang="en-US"/>
          </a:p>
        </p:txBody>
      </p:sp>
      <p:sp>
        <p:nvSpPr>
          <p:cNvPr id="12" name="TextBox 11"/>
          <p:cNvSpPr txBox="1"/>
          <p:nvPr/>
        </p:nvSpPr>
        <p:spPr>
          <a:xfrm>
            <a:off x="673897" y="971253"/>
            <a:ext cx="601591"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6999690" y="2613787"/>
            <a:ext cx="601591"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647056627"/>
      </p:ext>
    </p:extLst>
  </p:cSld>
  <p:clrMapOvr>
    <a:masterClrMapping/>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2" y="3124201"/>
            <a:ext cx="6620968"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8D9EC062-5B04-402D-9E76-DD23690024E5}" type="slidenum">
              <a:rPr lang="en-US" altLang="en-US" smtClean="0"/>
              <a:pPr/>
              <a:t>‹#›</a:t>
            </a:fld>
            <a:endParaRPr lang="en-US" altLang="en-US"/>
          </a:p>
        </p:txBody>
      </p:sp>
    </p:spTree>
    <p:extLst>
      <p:ext uri="{BB962C8B-B14F-4D97-AF65-F5344CB8AC3E}">
        <p14:creationId xmlns:p14="http://schemas.microsoft.com/office/powerpoint/2010/main" val="100084029"/>
      </p:ext>
    </p:extLst>
  </p:cSld>
  <p:clrMapOvr>
    <a:masterClrMapping/>
  </p:clrMapOvr>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11/5/2019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8D9EC062-5B04-402D-9E76-DD23690024E5}" type="slidenum">
              <a:rPr lang="en-US" altLang="en-US" smtClean="0"/>
              <a:pPr/>
              <a:t>‹#›</a:t>
            </a:fld>
            <a:endParaRPr lang="en-US" altLang="en-US"/>
          </a:p>
        </p:txBody>
      </p:sp>
    </p:spTree>
    <p:extLst>
      <p:ext uri="{BB962C8B-B14F-4D97-AF65-F5344CB8AC3E}">
        <p14:creationId xmlns:p14="http://schemas.microsoft.com/office/powerpoint/2010/main" val="3392823479"/>
      </p:ext>
    </p:extLst>
  </p:cSld>
  <p:clrMapOvr>
    <a:masterClrMapping/>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21"/>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2"/>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11/5/2019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8D9EC062-5B04-402D-9E76-DD23690024E5}" type="slidenum">
              <a:rPr lang="en-US" altLang="en-US" smtClean="0"/>
              <a:pPr/>
              <a:t>‹#›</a:t>
            </a:fld>
            <a:endParaRPr lang="en-US" altLang="en-US"/>
          </a:p>
        </p:txBody>
      </p:sp>
    </p:spTree>
    <p:extLst>
      <p:ext uri="{BB962C8B-B14F-4D97-AF65-F5344CB8AC3E}">
        <p14:creationId xmlns:p14="http://schemas.microsoft.com/office/powerpoint/2010/main" val="2326961695"/>
      </p:ext>
    </p:extLst>
  </p:cSld>
  <p:clrMapOvr>
    <a:masterClrMapping/>
  </p:clrMapOvr>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89012F6D-D72F-4251-9F16-A0006C09662C}" type="slidenum">
              <a:rPr lang="en-US" altLang="en-US" smtClean="0"/>
              <a:pPr/>
              <a:t>‹#›</a:t>
            </a:fld>
            <a:endParaRPr lang="en-US" altLang="en-US"/>
          </a:p>
        </p:txBody>
      </p:sp>
    </p:spTree>
    <p:extLst>
      <p:ext uri="{BB962C8B-B14F-4D97-AF65-F5344CB8AC3E}">
        <p14:creationId xmlns:p14="http://schemas.microsoft.com/office/powerpoint/2010/main" val="11319070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525E6678-35B0-418B-8CB2-EC436172CE7F}" type="slidenum">
              <a:rPr lang="en-US" altLang="en-US" smtClean="0"/>
              <a:pPr/>
              <a:t>‹#›</a:t>
            </a:fld>
            <a:endParaRPr lang="en-US" altLang="en-US"/>
          </a:p>
        </p:txBody>
      </p:sp>
    </p:spTree>
    <p:extLst>
      <p:ext uri="{BB962C8B-B14F-4D97-AF65-F5344CB8AC3E}">
        <p14:creationId xmlns:p14="http://schemas.microsoft.com/office/powerpoint/2010/main" val="3066665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r>
              <a:rPr lang="en-US" altLang="en-US"/>
              <a:t>1-</a:t>
            </a:r>
            <a:fld id="{6FC0D41D-F31D-4A50-9731-A34BA86FB626}" type="slidenum">
              <a:rPr lang="en-US" altLang="en-US"/>
              <a:pPr/>
              <a:t>‹#›</a:t>
            </a:fld>
            <a:endParaRPr lang="en-US" altLang="en-US"/>
          </a:p>
        </p:txBody>
      </p:sp>
    </p:spTree>
    <p:extLst>
      <p:ext uri="{BB962C8B-B14F-4D97-AF65-F5344CB8AC3E}">
        <p14:creationId xmlns:p14="http://schemas.microsoft.com/office/powerpoint/2010/main" val="1011173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r>
              <a:rPr lang="en-US" altLang="en-US"/>
              <a:t>1-</a:t>
            </a:r>
            <a:fld id="{DC8B3478-25B6-49AE-8222-BA1AADF8A5CC}" type="slidenum">
              <a:rPr lang="en-US" altLang="en-US"/>
              <a:pPr/>
              <a:t>‹#›</a:t>
            </a:fld>
            <a:endParaRPr lang="en-US" altLang="en-US"/>
          </a:p>
        </p:txBody>
      </p:sp>
    </p:spTree>
    <p:extLst>
      <p:ext uri="{BB962C8B-B14F-4D97-AF65-F5344CB8AC3E}">
        <p14:creationId xmlns:p14="http://schemas.microsoft.com/office/powerpoint/2010/main" val="3560628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ltLang="en-US"/>
              <a:t>1-</a:t>
            </a:r>
            <a:fld id="{0019D4DA-34BF-429A-8301-92F4D5733A76}" type="slidenum">
              <a:rPr lang="en-US" altLang="en-US"/>
              <a:pPr/>
              <a:t>‹#›</a:t>
            </a:fld>
            <a:endParaRPr lang="en-US" altLang="en-US"/>
          </a:p>
        </p:txBody>
      </p:sp>
    </p:spTree>
    <p:extLst>
      <p:ext uri="{BB962C8B-B14F-4D97-AF65-F5344CB8AC3E}">
        <p14:creationId xmlns:p14="http://schemas.microsoft.com/office/powerpoint/2010/main" val="3590161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Slide Number Placeholder 4"/>
          <p:cNvSpPr>
            <a:spLocks noGrp="1"/>
          </p:cNvSpPr>
          <p:nvPr>
            <p:ph type="sldNum" sz="quarter" idx="10"/>
          </p:nvPr>
        </p:nvSpPr>
        <p:spPr/>
        <p:txBody>
          <a:bodyPr/>
          <a:lstStyle>
            <a:lvl1pPr>
              <a:defRPr/>
            </a:lvl1pPr>
          </a:lstStyle>
          <a:p>
            <a:r>
              <a:rPr lang="en-US" altLang="en-US"/>
              <a:t>1-</a:t>
            </a:r>
            <a:fld id="{1B2FF060-8345-4982-843B-907005C99E35}" type="slidenum">
              <a:rPr lang="en-US" altLang="en-US"/>
              <a:pPr/>
              <a:t>‹#›</a:t>
            </a:fld>
            <a:endParaRPr lang="en-US" altLang="en-US"/>
          </a:p>
        </p:txBody>
      </p:sp>
    </p:spTree>
    <p:extLst>
      <p:ext uri="{BB962C8B-B14F-4D97-AF65-F5344CB8AC3E}">
        <p14:creationId xmlns:p14="http://schemas.microsoft.com/office/powerpoint/2010/main" val="4132092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Slide Number Placeholder 4"/>
          <p:cNvSpPr>
            <a:spLocks noGrp="1"/>
          </p:cNvSpPr>
          <p:nvPr>
            <p:ph type="sldNum" sz="quarter" idx="10"/>
          </p:nvPr>
        </p:nvSpPr>
        <p:spPr/>
        <p:txBody>
          <a:bodyPr/>
          <a:lstStyle>
            <a:lvl1pPr>
              <a:defRPr/>
            </a:lvl1pPr>
          </a:lstStyle>
          <a:p>
            <a:r>
              <a:rPr lang="en-US" altLang="en-US"/>
              <a:t>1-</a:t>
            </a:r>
            <a:fld id="{495E1AC3-1334-4070-9BCA-64C99608170D}" type="slidenum">
              <a:rPr lang="en-US" altLang="en-US"/>
              <a:pPr/>
              <a:t>‹#›</a:t>
            </a:fld>
            <a:endParaRPr lang="en-US" altLang="en-US"/>
          </a:p>
        </p:txBody>
      </p:sp>
    </p:spTree>
    <p:extLst>
      <p:ext uri="{BB962C8B-B14F-4D97-AF65-F5344CB8AC3E}">
        <p14:creationId xmlns:p14="http://schemas.microsoft.com/office/powerpoint/2010/main" val="42915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theme" Target="../theme/theme3.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42434"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42435"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2436" name="Rectangle 4"/>
          <p:cNvSpPr>
            <a:spLocks noGrp="1" noChangeArrowheads="1"/>
          </p:cNvSpPr>
          <p:nvPr>
            <p:ph type="sldNum" sz="quarter" idx="4"/>
          </p:nvPr>
        </p:nvSpPr>
        <p:spPr bwMode="auto">
          <a:xfrm>
            <a:off x="65532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000" b="1">
                <a:latin typeface="Arial" panose="020B0604020202020204" pitchFamily="34" charset="0"/>
              </a:defRPr>
            </a:lvl1pPr>
          </a:lstStyle>
          <a:p>
            <a:r>
              <a:rPr lang="en-US" altLang="en-US"/>
              <a:t>1-</a:t>
            </a:r>
            <a:fld id="{1D016CC3-83AC-4B90-802F-EBB9653F4E7E}" type="slidenum">
              <a:rPr lang="en-US" altLang="en-US"/>
              <a:pPr/>
              <a:t>‹#›</a:t>
            </a:fld>
            <a:endParaRPr lang="en-US" altLang="en-US"/>
          </a:p>
        </p:txBody>
      </p:sp>
      <p:sp>
        <p:nvSpPr>
          <p:cNvPr id="1042437" name="Rectangle 5"/>
          <p:cNvSpPr>
            <a:spLocks noChangeArrowheads="1"/>
          </p:cNvSpPr>
          <p:nvPr userDrawn="1"/>
        </p:nvSpPr>
        <p:spPr bwMode="auto">
          <a:xfrm>
            <a:off x="0" y="6613525"/>
            <a:ext cx="47307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a:t>Copyright © 2010 Pearson Education, publishing as Addison-Wesley. All rights reserved</a:t>
            </a: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panose="02020603050405020304" pitchFamily="18" charset="0"/>
          <a:cs typeface="Arial" panose="020B0604020202020204" pitchFamily="34" charset="0"/>
        </a:defRPr>
      </a:lvl2pPr>
      <a:lvl3pPr algn="ctr" rtl="0" fontAlgn="base">
        <a:spcBef>
          <a:spcPct val="0"/>
        </a:spcBef>
        <a:spcAft>
          <a:spcPct val="0"/>
        </a:spcAft>
        <a:defRPr sz="4400">
          <a:solidFill>
            <a:schemeClr val="tx2"/>
          </a:solidFill>
          <a:latin typeface="Times" panose="02020603050405020304" pitchFamily="18" charset="0"/>
          <a:cs typeface="Arial" panose="020B0604020202020204" pitchFamily="34" charset="0"/>
        </a:defRPr>
      </a:lvl3pPr>
      <a:lvl4pPr algn="ctr" rtl="0" fontAlgn="base">
        <a:spcBef>
          <a:spcPct val="0"/>
        </a:spcBef>
        <a:spcAft>
          <a:spcPct val="0"/>
        </a:spcAft>
        <a:defRPr sz="4400">
          <a:solidFill>
            <a:schemeClr val="tx2"/>
          </a:solidFill>
          <a:latin typeface="Times" panose="02020603050405020304" pitchFamily="18" charset="0"/>
          <a:cs typeface="Arial" panose="020B0604020202020204" pitchFamily="34" charset="0"/>
        </a:defRPr>
      </a:lvl4pPr>
      <a:lvl5pPr algn="ctr" rtl="0" fontAlgn="base">
        <a:spcBef>
          <a:spcPct val="0"/>
        </a:spcBef>
        <a:spcAft>
          <a:spcPct val="0"/>
        </a:spcAft>
        <a:defRPr sz="4400">
          <a:solidFill>
            <a:schemeClr val="tx2"/>
          </a:solidFill>
          <a:latin typeface="Times" panose="02020603050405020304" pitchFamily="18" charset="0"/>
          <a:cs typeface="Arial" panose="020B0604020202020204" pitchFamily="34" charset="0"/>
        </a:defRPr>
      </a:lvl5pPr>
      <a:lvl6pPr marL="457200" algn="ctr" rtl="0" fontAlgn="base">
        <a:spcBef>
          <a:spcPct val="0"/>
        </a:spcBef>
        <a:spcAft>
          <a:spcPct val="0"/>
        </a:spcAft>
        <a:defRPr sz="4400">
          <a:solidFill>
            <a:schemeClr val="tx2"/>
          </a:solidFill>
          <a:latin typeface="Times" panose="02020603050405020304" pitchFamily="18" charset="0"/>
          <a:cs typeface="Arial" panose="020B0604020202020204" pitchFamily="34" charset="0"/>
        </a:defRPr>
      </a:lvl6pPr>
      <a:lvl7pPr marL="914400" algn="ctr" rtl="0" fontAlgn="base">
        <a:spcBef>
          <a:spcPct val="0"/>
        </a:spcBef>
        <a:spcAft>
          <a:spcPct val="0"/>
        </a:spcAft>
        <a:defRPr sz="4400">
          <a:solidFill>
            <a:schemeClr val="tx2"/>
          </a:solidFill>
          <a:latin typeface="Times" panose="02020603050405020304" pitchFamily="18" charset="0"/>
          <a:cs typeface="Arial" panose="020B0604020202020204" pitchFamily="34" charset="0"/>
        </a:defRPr>
      </a:lvl7pPr>
      <a:lvl8pPr marL="1371600" algn="ctr" rtl="0" fontAlgn="base">
        <a:spcBef>
          <a:spcPct val="0"/>
        </a:spcBef>
        <a:spcAft>
          <a:spcPct val="0"/>
        </a:spcAft>
        <a:defRPr sz="4400">
          <a:solidFill>
            <a:schemeClr val="tx2"/>
          </a:solidFill>
          <a:latin typeface="Times" panose="02020603050405020304" pitchFamily="18" charset="0"/>
          <a:cs typeface="Arial" panose="020B0604020202020204" pitchFamily="34" charset="0"/>
        </a:defRPr>
      </a:lvl8pPr>
      <a:lvl9pPr marL="1828800" algn="ctr" rtl="0" fontAlgn="base">
        <a:spcBef>
          <a:spcPct val="0"/>
        </a:spcBef>
        <a:spcAft>
          <a:spcPct val="0"/>
        </a:spcAft>
        <a:defRPr sz="4400">
          <a:solidFill>
            <a:schemeClr val="tx2"/>
          </a:solidFill>
          <a:latin typeface="Times" panose="02020603050405020304" pitchFamily="18"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11/5/2019</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r>
              <a:rPr lang="en-US" altLang="en-US"/>
              <a:t>1-</a:t>
            </a:r>
            <a:fld id="{1D016CC3-83AC-4B90-802F-EBB9653F4E7E}" type="slidenum">
              <a:rPr lang="en-US" altLang="en-US" smtClean="0"/>
              <a:pPr/>
              <a:t>‹#›</a:t>
            </a:fld>
            <a:endParaRPr lang="en-US" altLang="en-US"/>
          </a:p>
        </p:txBody>
      </p:sp>
      <p:sp>
        <p:nvSpPr>
          <p:cNvPr id="13" name="Rectangle 5"/>
          <p:cNvSpPr>
            <a:spLocks noChangeArrowheads="1"/>
          </p:cNvSpPr>
          <p:nvPr userDrawn="1"/>
        </p:nvSpPr>
        <p:spPr bwMode="auto">
          <a:xfrm>
            <a:off x="0" y="6613525"/>
            <a:ext cx="47307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a:t>Copyright © 2010 Pearson Education, publishing as Addison-Wesley. All rights reserved</a:t>
            </a:r>
          </a:p>
        </p:txBody>
      </p:sp>
    </p:spTree>
    <p:extLst>
      <p:ext uri="{BB962C8B-B14F-4D97-AF65-F5344CB8AC3E}">
        <p14:creationId xmlns:p14="http://schemas.microsoft.com/office/powerpoint/2010/main" val="1833987774"/>
      </p:ext>
    </p:extLst>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Lst>
  <p:hf hdr="0" ft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11/5/2019</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r>
              <a:rPr lang="en-US" altLang="en-US"/>
              <a:t>1-</a:t>
            </a:r>
            <a:fld id="{8D9EC062-5B04-402D-9E76-DD23690024E5}" type="slidenum">
              <a:rPr lang="en-US" altLang="en-US" smtClean="0"/>
              <a:pPr/>
              <a:t>‹#›</a:t>
            </a:fld>
            <a:endParaRPr lang="en-US" altLang="en-US"/>
          </a:p>
        </p:txBody>
      </p:sp>
      <p:sp>
        <p:nvSpPr>
          <p:cNvPr id="13" name="Rectangle 7">
            <a:extLst>
              <a:ext uri="{FF2B5EF4-FFF2-40B4-BE49-F238E27FC236}">
                <a16:creationId xmlns:a16="http://schemas.microsoft.com/office/drawing/2014/main" id="{D9A8F624-151F-45D0-B13F-29829FBA0BEC}"/>
              </a:ext>
            </a:extLst>
          </p:cNvPr>
          <p:cNvSpPr>
            <a:spLocks noChangeArrowheads="1"/>
          </p:cNvSpPr>
          <p:nvPr userDrawn="1"/>
        </p:nvSpPr>
        <p:spPr bwMode="auto">
          <a:xfrm>
            <a:off x="0" y="6613525"/>
            <a:ext cx="47307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dirty="0"/>
              <a:t>Copyright © 2010 Pearson Education, publishing as Addison-Wesley. All rights reserved</a:t>
            </a:r>
          </a:p>
        </p:txBody>
      </p:sp>
    </p:spTree>
    <p:extLst>
      <p:ext uri="{BB962C8B-B14F-4D97-AF65-F5344CB8AC3E}">
        <p14:creationId xmlns:p14="http://schemas.microsoft.com/office/powerpoint/2010/main" val="3814972993"/>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ctrTitle"/>
          </p:nvPr>
        </p:nvSpPr>
        <p:spPr/>
        <p:txBody>
          <a:bodyPr/>
          <a:lstStyle/>
          <a:p>
            <a:r>
              <a:rPr lang="en-US" altLang="en-US" sz="4000" dirty="0"/>
              <a:t>Chapter 16</a:t>
            </a:r>
          </a:p>
        </p:txBody>
      </p:sp>
      <p:sp>
        <p:nvSpPr>
          <p:cNvPr id="672771" name="Rectangle 3"/>
          <p:cNvSpPr>
            <a:spLocks noGrp="1" noChangeArrowheads="1"/>
          </p:cNvSpPr>
          <p:nvPr>
            <p:ph type="subTitle" idx="1"/>
          </p:nvPr>
        </p:nvSpPr>
        <p:spPr/>
        <p:txBody>
          <a:bodyPr/>
          <a:lstStyle/>
          <a:p>
            <a:r>
              <a:rPr lang="en-US" altLang="en-US"/>
              <a:t>Stacks and Queues</a:t>
            </a:r>
          </a:p>
        </p:txBody>
      </p:sp>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Thoughts on these</a:t>
            </a:r>
            <a:br>
              <a:rPr lang="en-US" dirty="0"/>
            </a:br>
            <a:r>
              <a:rPr lang="en-US" dirty="0"/>
              <a:t>methods using an</a:t>
            </a:r>
            <a:br>
              <a:rPr lang="en-US" dirty="0"/>
            </a:br>
            <a:r>
              <a:rPr lang="en-US" dirty="0"/>
              <a:t>array?</a:t>
            </a:r>
          </a:p>
          <a:p>
            <a:r>
              <a:rPr lang="en-US" dirty="0" err="1"/>
              <a:t>enqueue</a:t>
            </a:r>
            <a:endParaRPr lang="en-US" dirty="0"/>
          </a:p>
          <a:p>
            <a:r>
              <a:rPr lang="en-US" dirty="0" err="1"/>
              <a:t>getFront</a:t>
            </a:r>
            <a:endParaRPr lang="en-US" dirty="0"/>
          </a:p>
          <a:p>
            <a:r>
              <a:rPr lang="en-US" dirty="0" err="1"/>
              <a:t>dequeue</a:t>
            </a:r>
            <a:endParaRPr lang="en-US" dirty="0"/>
          </a:p>
          <a:p>
            <a:r>
              <a:rPr lang="en-US" dirty="0" err="1"/>
              <a:t>isEmpty</a:t>
            </a:r>
            <a:endParaRPr lang="en-US" dirty="0"/>
          </a:p>
          <a:p>
            <a:r>
              <a:rPr lang="en-US" dirty="0" err="1"/>
              <a:t>makeEmpty</a:t>
            </a:r>
            <a:endParaRPr lang="en-US" dirty="0"/>
          </a:p>
          <a:p>
            <a:endParaRPr lang="en-US" dirty="0"/>
          </a:p>
          <a:p>
            <a:endParaRPr lang="en-US" dirty="0"/>
          </a:p>
          <a:p>
            <a:pPr marL="0" indent="0">
              <a:buNone/>
            </a:pPr>
            <a:r>
              <a:rPr lang="en-US" dirty="0"/>
              <a:t>Note: All basic operations are expected to take constant time</a:t>
            </a:r>
          </a:p>
          <a:p>
            <a:endParaRPr lang="en-US" dirty="0"/>
          </a:p>
          <a:p>
            <a:endParaRPr lang="en-US" dirty="0"/>
          </a:p>
        </p:txBody>
      </p:sp>
      <p:sp>
        <p:nvSpPr>
          <p:cNvPr id="4" name="Slide Number Placeholder 3"/>
          <p:cNvSpPr>
            <a:spLocks noGrp="1"/>
          </p:cNvSpPr>
          <p:nvPr>
            <p:ph type="sldNum" sz="quarter" idx="12"/>
          </p:nvPr>
        </p:nvSpPr>
        <p:spPr/>
        <p:txBody>
          <a:bodyPr/>
          <a:lstStyle/>
          <a:p>
            <a:r>
              <a:rPr lang="en-US" altLang="en-US"/>
              <a:t>1-</a:t>
            </a:r>
            <a:fld id="{DE6ADD20-2D1F-4992-B91C-BE26D5C63EBC}" type="slidenum">
              <a:rPr lang="en-US" altLang="en-US" smtClean="0"/>
              <a:pPr/>
              <a:t>10</a:t>
            </a:fld>
            <a:endParaRPr lang="en-US" altLang="en-US"/>
          </a:p>
        </p:txBody>
      </p:sp>
      <p:pic>
        <p:nvPicPr>
          <p:cNvPr id="5" name="Picture 7" descr="Image result for queu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5200" y="990095"/>
            <a:ext cx="4173204" cy="417320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268791" y="543399"/>
            <a:ext cx="1569660" cy="276999"/>
          </a:xfrm>
          <a:prstGeom prst="rect">
            <a:avLst/>
          </a:prstGeom>
          <a:noFill/>
        </p:spPr>
        <p:txBody>
          <a:bodyPr wrap="none" rtlCol="0">
            <a:spAutoFit/>
          </a:bodyPr>
          <a:lstStyle/>
          <a:p>
            <a:r>
              <a:rPr lang="en-US" sz="1200" dirty="0"/>
              <a:t>Courtesy: </a:t>
            </a:r>
            <a:r>
              <a:rPr lang="en-US" sz="1200" dirty="0" err="1"/>
              <a:t>gemenacom</a:t>
            </a:r>
            <a:endParaRPr lang="en-US" sz="1200" dirty="0"/>
          </a:p>
        </p:txBody>
      </p:sp>
    </p:spTree>
    <p:extLst>
      <p:ext uri="{BB962C8B-B14F-4D97-AF65-F5344CB8AC3E}">
        <p14:creationId xmlns:p14="http://schemas.microsoft.com/office/powerpoint/2010/main" val="1972245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Queue Basics with Arrays</a:t>
            </a:r>
          </a:p>
        </p:txBody>
      </p:sp>
      <p:sp>
        <p:nvSpPr>
          <p:cNvPr id="3" name="Slide Number Placeholder 1"/>
          <p:cNvSpPr>
            <a:spLocks noGrp="1"/>
          </p:cNvSpPr>
          <p:nvPr>
            <p:ph type="sldNum" sz="quarter" idx="12"/>
          </p:nvPr>
        </p:nvSpPr>
        <p:spPr/>
        <p:txBody>
          <a:bodyPr/>
          <a:lstStyle/>
          <a:p>
            <a:r>
              <a:rPr lang="en-US" altLang="en-US"/>
              <a:t>1-</a:t>
            </a:r>
            <a:fld id="{93494D23-1F79-4E87-8340-6EF7F1A9F5D2}" type="slidenum">
              <a:rPr lang="en-US" altLang="en-US" smtClean="0"/>
              <a:pPr/>
              <a:t>11</a:t>
            </a:fld>
            <a:endParaRPr lang="en-US" altLang="en-US"/>
          </a:p>
        </p:txBody>
      </p:sp>
      <p:pic>
        <p:nvPicPr>
          <p:cNvPr id="1020930" name="Picture 2" descr="weiss16-08"/>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1077" y="1447800"/>
            <a:ext cx="7010400" cy="504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813931" y="3733800"/>
            <a:ext cx="1905000" cy="842665"/>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dirty="0"/>
              <a:t>Why move the front?</a:t>
            </a:r>
          </a:p>
        </p:txBody>
      </p:sp>
      <p:cxnSp>
        <p:nvCxnSpPr>
          <p:cNvPr id="7" name="Straight Arrow Connector 6"/>
          <p:cNvCxnSpPr/>
          <p:nvPr/>
        </p:nvCxnSpPr>
        <p:spPr>
          <a:xfrm flipH="1">
            <a:off x="6248401" y="4576465"/>
            <a:ext cx="1518030" cy="4527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2"/>
          </p:cNvCxnSpPr>
          <p:nvPr/>
        </p:nvCxnSpPr>
        <p:spPr>
          <a:xfrm flipH="1">
            <a:off x="6553200" y="4576465"/>
            <a:ext cx="1213231" cy="10623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do?</a:t>
            </a:r>
          </a:p>
        </p:txBody>
      </p:sp>
      <p:sp>
        <p:nvSpPr>
          <p:cNvPr id="3" name="Content Placeholder 2"/>
          <p:cNvSpPr>
            <a:spLocks noGrp="1"/>
          </p:cNvSpPr>
          <p:nvPr>
            <p:ph idx="1"/>
          </p:nvPr>
        </p:nvSpPr>
        <p:spPr/>
        <p:txBody>
          <a:bodyPr/>
          <a:lstStyle/>
          <a:p>
            <a:r>
              <a:rPr lang="en-US" dirty="0"/>
              <a:t>Given an array with 5 spots, as shown</a:t>
            </a:r>
          </a:p>
          <a:p>
            <a:r>
              <a:rPr lang="en-US" dirty="0"/>
              <a:t>Do</a:t>
            </a:r>
          </a:p>
          <a:p>
            <a:pPr lvl="1"/>
            <a:r>
              <a:rPr lang="en-US" dirty="0" err="1"/>
              <a:t>Enqueue</a:t>
            </a:r>
            <a:r>
              <a:rPr lang="en-US" dirty="0"/>
              <a:t> 2 items</a:t>
            </a:r>
          </a:p>
          <a:p>
            <a:pPr lvl="1"/>
            <a:r>
              <a:rPr lang="en-US" dirty="0" err="1"/>
              <a:t>Dequeue</a:t>
            </a:r>
            <a:r>
              <a:rPr lang="en-US" dirty="0"/>
              <a:t> 2 items</a:t>
            </a:r>
          </a:p>
          <a:p>
            <a:r>
              <a:rPr lang="en-US" dirty="0"/>
              <a:t>So far so good</a:t>
            </a:r>
          </a:p>
          <a:p>
            <a:r>
              <a:rPr lang="en-US" dirty="0"/>
              <a:t>Repeat the “do” one more time.</a:t>
            </a:r>
          </a:p>
          <a:p>
            <a:r>
              <a:rPr lang="en-US" dirty="0"/>
              <a:t>Ideas?</a:t>
            </a:r>
          </a:p>
        </p:txBody>
      </p:sp>
      <p:sp>
        <p:nvSpPr>
          <p:cNvPr id="4" name="Slide Number Placeholder 3"/>
          <p:cNvSpPr>
            <a:spLocks noGrp="1"/>
          </p:cNvSpPr>
          <p:nvPr>
            <p:ph type="sldNum" sz="quarter" idx="12"/>
          </p:nvPr>
        </p:nvSpPr>
        <p:spPr/>
        <p:txBody>
          <a:bodyPr/>
          <a:lstStyle/>
          <a:p>
            <a:r>
              <a:rPr lang="en-US" altLang="en-US"/>
              <a:t>1-</a:t>
            </a:r>
            <a:fld id="{DE6ADD20-2D1F-4992-B91C-BE26D5C63EBC}" type="slidenum">
              <a:rPr lang="en-US" altLang="en-US" smtClean="0"/>
              <a:pPr/>
              <a:t>12</a:t>
            </a:fld>
            <a:endParaRPr lang="en-US" altLang="en-US"/>
          </a:p>
        </p:txBody>
      </p:sp>
      <p:pic>
        <p:nvPicPr>
          <p:cNvPr id="5" name="Picture 2" descr="weiss16-08"/>
          <p:cNvPicPr preferRelativeResize="0">
            <a:picLocks noChangeAspect="1" noChangeArrowheads="1"/>
          </p:cNvPicPr>
          <p:nvPr/>
        </p:nvPicPr>
        <p:blipFill rotWithShape="1">
          <a:blip r:embed="rId2">
            <a:extLst>
              <a:ext uri="{28A0092B-C50C-407E-A947-70E740481C1C}">
                <a14:useLocalDpi xmlns:a14="http://schemas.microsoft.com/office/drawing/2010/main" val="0"/>
              </a:ext>
            </a:extLst>
          </a:blip>
          <a:srcRect l="50524" t="57449" r="8172" b="25921"/>
          <a:stretch/>
        </p:blipFill>
        <p:spPr bwMode="auto">
          <a:xfrm>
            <a:off x="4873328" y="2667000"/>
            <a:ext cx="2895601"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2703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4294967295"/>
          </p:nvPr>
        </p:nvSpPr>
        <p:spPr>
          <a:xfrm>
            <a:off x="7239000" y="6324600"/>
            <a:ext cx="1905000" cy="457200"/>
          </a:xfrm>
        </p:spPr>
        <p:txBody>
          <a:bodyPr/>
          <a:lstStyle/>
          <a:p>
            <a:r>
              <a:rPr lang="en-US" altLang="en-US"/>
              <a:t>1-</a:t>
            </a:r>
            <a:fld id="{02819B19-9A24-4E19-9ACB-9C0AE04DA65A}" type="slidenum">
              <a:rPr lang="en-US" altLang="en-US"/>
              <a:pPr/>
              <a:t>13</a:t>
            </a:fld>
            <a:endParaRPr lang="en-US" altLang="en-US"/>
          </a:p>
        </p:txBody>
      </p:sp>
      <p:pic>
        <p:nvPicPr>
          <p:cNvPr id="1021954" name="Picture 2" descr="weiss16-09"/>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1371600"/>
            <a:ext cx="7239000" cy="5221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81000" y="2057400"/>
            <a:ext cx="2362200" cy="4195481"/>
          </a:xfrm>
        </p:spPr>
        <p:txBody>
          <a:bodyPr/>
          <a:lstStyle/>
          <a:p>
            <a:r>
              <a:rPr lang="en-US" dirty="0"/>
              <a:t>Let’s try to write at least the enqueuer and </a:t>
            </a:r>
            <a:r>
              <a:rPr lang="en-US" dirty="0" err="1"/>
              <a:t>dequeue</a:t>
            </a:r>
            <a:endParaRPr lang="en-US" dirty="0"/>
          </a:p>
        </p:txBody>
      </p:sp>
      <p:sp>
        <p:nvSpPr>
          <p:cNvPr id="3" name="Slide Number Placeholder 1"/>
          <p:cNvSpPr>
            <a:spLocks noGrp="1"/>
          </p:cNvSpPr>
          <p:nvPr>
            <p:ph type="sldNum" sz="quarter" idx="12"/>
          </p:nvPr>
        </p:nvSpPr>
        <p:spPr/>
        <p:txBody>
          <a:bodyPr/>
          <a:lstStyle/>
          <a:p>
            <a:r>
              <a:rPr lang="en-US" altLang="en-US"/>
              <a:t>1-</a:t>
            </a:r>
            <a:fld id="{220DC97C-A0BF-4EA4-AFD5-695DB8A237A7}" type="slidenum">
              <a:rPr lang="en-US" altLang="en-US"/>
              <a:pPr/>
              <a:t>14</a:t>
            </a:fld>
            <a:endParaRPr lang="en-US" altLang="en-US"/>
          </a:p>
        </p:txBody>
      </p:sp>
      <p:pic>
        <p:nvPicPr>
          <p:cNvPr id="1022978" name="Picture 2" descr="weiss16-10"/>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04800"/>
            <a:ext cx="6172200"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4294967295"/>
          </p:nvPr>
        </p:nvSpPr>
        <p:spPr>
          <a:xfrm>
            <a:off x="7239000" y="6324600"/>
            <a:ext cx="1905000" cy="457200"/>
          </a:xfrm>
        </p:spPr>
        <p:txBody>
          <a:bodyPr/>
          <a:lstStyle/>
          <a:p>
            <a:r>
              <a:rPr lang="en-US" altLang="en-US"/>
              <a:t>1-</a:t>
            </a:r>
            <a:fld id="{2B677A3A-1BAA-44F9-B5F0-43A72CE50D28}" type="slidenum">
              <a:rPr lang="en-US" altLang="en-US"/>
              <a:pPr/>
              <a:t>15</a:t>
            </a:fld>
            <a:endParaRPr lang="en-US" altLang="en-US"/>
          </a:p>
        </p:txBody>
      </p:sp>
      <p:pic>
        <p:nvPicPr>
          <p:cNvPr id="1024002" name="Picture 2" descr="weiss16-11"/>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609600"/>
            <a:ext cx="8229600" cy="264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descr="weiss16-12"/>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630" y="3505200"/>
            <a:ext cx="8229600" cy="208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4294967295"/>
          </p:nvPr>
        </p:nvSpPr>
        <p:spPr>
          <a:xfrm>
            <a:off x="7239000" y="6324600"/>
            <a:ext cx="1905000" cy="457200"/>
          </a:xfrm>
        </p:spPr>
        <p:txBody>
          <a:bodyPr/>
          <a:lstStyle/>
          <a:p>
            <a:r>
              <a:rPr lang="en-US" altLang="en-US"/>
              <a:t>1-</a:t>
            </a:r>
            <a:fld id="{75375185-2B25-4EAF-978C-464DFB1E1844}" type="slidenum">
              <a:rPr lang="en-US" altLang="en-US"/>
              <a:pPr/>
              <a:t>16</a:t>
            </a:fld>
            <a:endParaRPr lang="en-US" altLang="en-US"/>
          </a:p>
        </p:txBody>
      </p:sp>
      <p:pic>
        <p:nvPicPr>
          <p:cNvPr id="1026050" name="Picture 2" descr="weiss16-13"/>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685800"/>
            <a:ext cx="8229600" cy="204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descr="weiss16-14"/>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971800"/>
            <a:ext cx="8229600" cy="280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4294967295"/>
          </p:nvPr>
        </p:nvSpPr>
        <p:spPr>
          <a:xfrm>
            <a:off x="7239000" y="6324600"/>
            <a:ext cx="1905000" cy="457200"/>
          </a:xfrm>
        </p:spPr>
        <p:txBody>
          <a:bodyPr/>
          <a:lstStyle/>
          <a:p>
            <a:r>
              <a:rPr lang="en-US" altLang="en-US"/>
              <a:t>1-</a:t>
            </a:r>
            <a:fld id="{FFFBFC21-1682-46BC-BA13-D852F6786CC5}" type="slidenum">
              <a:rPr lang="en-US" altLang="en-US"/>
              <a:pPr/>
              <a:t>17</a:t>
            </a:fld>
            <a:endParaRPr lang="en-US" altLang="en-US"/>
          </a:p>
        </p:txBody>
      </p:sp>
      <p:pic>
        <p:nvPicPr>
          <p:cNvPr id="1028098" name="Picture 2" descr="weiss16-15"/>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46200"/>
            <a:ext cx="8229600" cy="417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4294967295"/>
          </p:nvPr>
        </p:nvSpPr>
        <p:spPr>
          <a:xfrm>
            <a:off x="7239000" y="6324600"/>
            <a:ext cx="1905000" cy="457200"/>
          </a:xfrm>
        </p:spPr>
        <p:txBody>
          <a:bodyPr/>
          <a:lstStyle/>
          <a:p>
            <a:r>
              <a:rPr lang="en-US" altLang="en-US"/>
              <a:t>1-</a:t>
            </a:r>
            <a:fld id="{8BE576B1-CBCA-40B0-93D7-05C5C683108D}" type="slidenum">
              <a:rPr lang="en-US" altLang="en-US"/>
              <a:pPr/>
              <a:t>18</a:t>
            </a:fld>
            <a:endParaRPr lang="en-US" altLang="en-US"/>
          </a:p>
        </p:txBody>
      </p:sp>
      <p:pic>
        <p:nvPicPr>
          <p:cNvPr id="1029122" name="Picture 2" descr="weiss16-16"/>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14400"/>
            <a:ext cx="7010400" cy="523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4294967295"/>
          </p:nvPr>
        </p:nvSpPr>
        <p:spPr>
          <a:xfrm>
            <a:off x="7239000" y="6324600"/>
            <a:ext cx="1905000" cy="457200"/>
          </a:xfrm>
        </p:spPr>
        <p:txBody>
          <a:bodyPr/>
          <a:lstStyle/>
          <a:p>
            <a:r>
              <a:rPr lang="en-US" altLang="en-US"/>
              <a:t>1-</a:t>
            </a:r>
            <a:fld id="{199546F8-31C4-4947-8414-D4559D2B94CB}" type="slidenum">
              <a:rPr lang="en-US" altLang="en-US"/>
              <a:pPr/>
              <a:t>19</a:t>
            </a:fld>
            <a:endParaRPr lang="en-US" altLang="en-US"/>
          </a:p>
        </p:txBody>
      </p:sp>
      <p:pic>
        <p:nvPicPr>
          <p:cNvPr id="1030146" name="Picture 2" descr="weiss16-17"/>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514600"/>
            <a:ext cx="8229600" cy="2271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An array-based implementation of the stack and queue</a:t>
            </a:r>
          </a:p>
          <a:p>
            <a:r>
              <a:rPr lang="en-US" dirty="0"/>
              <a:t>A linked list–based implementation of the stack and queue</a:t>
            </a:r>
          </a:p>
          <a:p>
            <a:r>
              <a:rPr lang="en-US" dirty="0"/>
              <a:t>A brief comparison of the two methods</a:t>
            </a:r>
          </a:p>
        </p:txBody>
      </p:sp>
      <p:sp>
        <p:nvSpPr>
          <p:cNvPr id="4" name="Slide Number Placeholder 3"/>
          <p:cNvSpPr>
            <a:spLocks noGrp="1"/>
          </p:cNvSpPr>
          <p:nvPr>
            <p:ph type="sldNum" sz="quarter" idx="12"/>
          </p:nvPr>
        </p:nvSpPr>
        <p:spPr/>
        <p:txBody>
          <a:bodyPr/>
          <a:lstStyle/>
          <a:p>
            <a:r>
              <a:rPr lang="en-US" altLang="en-US"/>
              <a:t>1-</a:t>
            </a:r>
            <a:fld id="{DE6ADD20-2D1F-4992-B91C-BE26D5C63EBC}" type="slidenum">
              <a:rPr lang="en-US" altLang="en-US" smtClean="0"/>
              <a:pPr/>
              <a:t>2</a:t>
            </a:fld>
            <a:endParaRPr lang="en-US" altLang="en-US"/>
          </a:p>
        </p:txBody>
      </p:sp>
    </p:spTree>
    <p:extLst>
      <p:ext uri="{BB962C8B-B14F-4D97-AF65-F5344CB8AC3E}">
        <p14:creationId xmlns:p14="http://schemas.microsoft.com/office/powerpoint/2010/main" val="1629940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using a Linked List</a:t>
            </a:r>
          </a:p>
        </p:txBody>
      </p:sp>
      <p:sp>
        <p:nvSpPr>
          <p:cNvPr id="3" name="Content Placeholder 2"/>
          <p:cNvSpPr>
            <a:spLocks noGrp="1"/>
          </p:cNvSpPr>
          <p:nvPr>
            <p:ph idx="1"/>
          </p:nvPr>
        </p:nvSpPr>
        <p:spPr/>
        <p:txBody>
          <a:bodyPr/>
          <a:lstStyle/>
          <a:p>
            <a:r>
              <a:rPr lang="en-US" dirty="0"/>
              <a:t>How is this better than using an array implementation?</a:t>
            </a:r>
          </a:p>
          <a:p>
            <a:r>
              <a:rPr lang="en-US" dirty="0"/>
              <a:t>How is it worse than using an array implementation?</a:t>
            </a:r>
          </a:p>
        </p:txBody>
      </p:sp>
      <p:sp>
        <p:nvSpPr>
          <p:cNvPr id="4" name="Slide Number Placeholder 3"/>
          <p:cNvSpPr>
            <a:spLocks noGrp="1"/>
          </p:cNvSpPr>
          <p:nvPr>
            <p:ph type="sldNum" sz="quarter" idx="12"/>
          </p:nvPr>
        </p:nvSpPr>
        <p:spPr/>
        <p:txBody>
          <a:bodyPr/>
          <a:lstStyle/>
          <a:p>
            <a:r>
              <a:rPr lang="en-US" altLang="en-US"/>
              <a:t>1-</a:t>
            </a:r>
            <a:fld id="{DE6ADD20-2D1F-4992-B91C-BE26D5C63EBC}" type="slidenum">
              <a:rPr lang="en-US" altLang="en-US" smtClean="0"/>
              <a:pPr/>
              <a:t>20</a:t>
            </a:fld>
            <a:endParaRPr lang="en-US" altLang="en-US"/>
          </a:p>
        </p:txBody>
      </p:sp>
      <p:pic>
        <p:nvPicPr>
          <p:cNvPr id="5" name="Picture 2" descr="weiss16-18"/>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710" y="4179396"/>
            <a:ext cx="8229600" cy="197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3176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827700" y="2052925"/>
            <a:ext cx="2677500" cy="4195481"/>
          </a:xfrm>
        </p:spPr>
        <p:txBody>
          <a:bodyPr/>
          <a:lstStyle/>
          <a:p>
            <a:r>
              <a:rPr lang="en-US" dirty="0"/>
              <a:t>Let’s try to write at least the push and </a:t>
            </a:r>
            <a:r>
              <a:rPr lang="en-US" dirty="0" err="1"/>
              <a:t>topAndPop</a:t>
            </a:r>
            <a:endParaRPr lang="en-US" dirty="0"/>
          </a:p>
        </p:txBody>
      </p:sp>
      <p:sp>
        <p:nvSpPr>
          <p:cNvPr id="3" name="Slide Number Placeholder 1"/>
          <p:cNvSpPr>
            <a:spLocks noGrp="1"/>
          </p:cNvSpPr>
          <p:nvPr>
            <p:ph type="sldNum" sz="quarter" idx="12"/>
          </p:nvPr>
        </p:nvSpPr>
        <p:spPr/>
        <p:txBody>
          <a:bodyPr/>
          <a:lstStyle/>
          <a:p>
            <a:r>
              <a:rPr lang="en-US" altLang="en-US"/>
              <a:t>1-</a:t>
            </a:r>
            <a:fld id="{C6E359D5-6134-4E1C-B1C0-B073A84999FB}" type="slidenum">
              <a:rPr lang="en-US" altLang="en-US"/>
              <a:pPr/>
              <a:t>21</a:t>
            </a:fld>
            <a:endParaRPr lang="en-US" altLang="en-US"/>
          </a:p>
        </p:txBody>
      </p:sp>
      <p:pic>
        <p:nvPicPr>
          <p:cNvPr id="1032194" name="Picture 2" descr="weiss16-19"/>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304800"/>
            <a:ext cx="4997450"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4294967295"/>
          </p:nvPr>
        </p:nvSpPr>
        <p:spPr>
          <a:xfrm>
            <a:off x="7239000" y="6324600"/>
            <a:ext cx="1905000" cy="457200"/>
          </a:xfrm>
        </p:spPr>
        <p:txBody>
          <a:bodyPr/>
          <a:lstStyle/>
          <a:p>
            <a:r>
              <a:rPr lang="en-US" altLang="en-US"/>
              <a:t>1-</a:t>
            </a:r>
            <a:fld id="{3EE03D5A-E0D8-42A4-A2FE-BEA688CD4119}" type="slidenum">
              <a:rPr lang="en-US" altLang="en-US"/>
              <a:pPr/>
              <a:t>22</a:t>
            </a:fld>
            <a:endParaRPr lang="en-US" altLang="en-US"/>
          </a:p>
        </p:txBody>
      </p:sp>
      <p:pic>
        <p:nvPicPr>
          <p:cNvPr id="1033218" name="Picture 2" descr="weiss16-20"/>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46200"/>
            <a:ext cx="8229600" cy="417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4294967295"/>
          </p:nvPr>
        </p:nvSpPr>
        <p:spPr>
          <a:xfrm>
            <a:off x="7239000" y="6324600"/>
            <a:ext cx="1905000" cy="457200"/>
          </a:xfrm>
        </p:spPr>
        <p:txBody>
          <a:bodyPr/>
          <a:lstStyle/>
          <a:p>
            <a:r>
              <a:rPr lang="en-US" altLang="en-US"/>
              <a:t>1-</a:t>
            </a:r>
            <a:fld id="{6000DF93-101E-4F27-B656-D7EAF272C84D}" type="slidenum">
              <a:rPr lang="en-US" altLang="en-US"/>
              <a:pPr/>
              <a:t>23</a:t>
            </a:fld>
            <a:endParaRPr lang="en-US" altLang="en-US"/>
          </a:p>
        </p:txBody>
      </p:sp>
      <p:pic>
        <p:nvPicPr>
          <p:cNvPr id="1034242" name="Picture 2" descr="weiss16-21"/>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71600"/>
            <a:ext cx="7315200" cy="5208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 using a Linked List</a:t>
            </a:r>
          </a:p>
        </p:txBody>
      </p:sp>
      <p:sp>
        <p:nvSpPr>
          <p:cNvPr id="4" name="Content Placeholder 3"/>
          <p:cNvSpPr>
            <a:spLocks noGrp="1"/>
          </p:cNvSpPr>
          <p:nvPr>
            <p:ph idx="1"/>
          </p:nvPr>
        </p:nvSpPr>
        <p:spPr/>
        <p:txBody>
          <a:bodyPr/>
          <a:lstStyle/>
          <a:p>
            <a:r>
              <a:rPr lang="en-US" dirty="0"/>
              <a:t>How is this better than using an array implementation?</a:t>
            </a:r>
          </a:p>
          <a:p>
            <a:r>
              <a:rPr lang="en-US" dirty="0"/>
              <a:t>How is it worse than using an array implementation?</a:t>
            </a:r>
          </a:p>
          <a:p>
            <a:pPr marL="0" indent="0">
              <a:buNone/>
            </a:pPr>
            <a:endParaRPr lang="en-US" dirty="0"/>
          </a:p>
        </p:txBody>
      </p:sp>
      <p:sp>
        <p:nvSpPr>
          <p:cNvPr id="3" name="Slide Number Placeholder 1"/>
          <p:cNvSpPr>
            <a:spLocks noGrp="1"/>
          </p:cNvSpPr>
          <p:nvPr>
            <p:ph type="sldNum" sz="quarter" idx="12"/>
          </p:nvPr>
        </p:nvSpPr>
        <p:spPr/>
        <p:txBody>
          <a:bodyPr/>
          <a:lstStyle/>
          <a:p>
            <a:r>
              <a:rPr lang="en-US" altLang="en-US"/>
              <a:t>1-</a:t>
            </a:r>
            <a:fld id="{B110C06D-F3E5-4511-AC8F-15DE92333174}" type="slidenum">
              <a:rPr lang="en-US" altLang="en-US"/>
              <a:pPr/>
              <a:t>24</a:t>
            </a:fld>
            <a:endParaRPr lang="en-US" altLang="en-US"/>
          </a:p>
        </p:txBody>
      </p:sp>
      <p:pic>
        <p:nvPicPr>
          <p:cNvPr id="1035266" name="Picture 2" descr="weiss16-22"/>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419600"/>
            <a:ext cx="8229600"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4800" y="2057400"/>
            <a:ext cx="1905000" cy="4195481"/>
          </a:xfrm>
        </p:spPr>
        <p:txBody>
          <a:bodyPr/>
          <a:lstStyle/>
          <a:p>
            <a:r>
              <a:rPr lang="en-US" dirty="0"/>
              <a:t>Let’s try to write at least the </a:t>
            </a:r>
            <a:r>
              <a:rPr lang="en-US" dirty="0" err="1"/>
              <a:t>enqueue</a:t>
            </a:r>
            <a:r>
              <a:rPr lang="en-US" dirty="0"/>
              <a:t> and </a:t>
            </a:r>
            <a:r>
              <a:rPr lang="en-US" dirty="0" err="1"/>
              <a:t>dequeue</a:t>
            </a:r>
            <a:r>
              <a:rPr lang="en-US" dirty="0"/>
              <a:t> methods</a:t>
            </a:r>
          </a:p>
        </p:txBody>
      </p:sp>
      <p:sp>
        <p:nvSpPr>
          <p:cNvPr id="3" name="Slide Number Placeholder 1"/>
          <p:cNvSpPr>
            <a:spLocks noGrp="1"/>
          </p:cNvSpPr>
          <p:nvPr>
            <p:ph type="sldNum" sz="quarter" idx="12"/>
          </p:nvPr>
        </p:nvSpPr>
        <p:spPr/>
        <p:txBody>
          <a:bodyPr/>
          <a:lstStyle/>
          <a:p>
            <a:r>
              <a:rPr lang="en-US" altLang="en-US"/>
              <a:t>1-</a:t>
            </a:r>
            <a:fld id="{F95B0858-83A8-4F77-997F-5F52666620B3}" type="slidenum">
              <a:rPr lang="en-US" altLang="en-US"/>
              <a:pPr/>
              <a:t>25</a:t>
            </a:fld>
            <a:endParaRPr lang="en-US" altLang="en-US"/>
          </a:p>
        </p:txBody>
      </p:sp>
      <p:pic>
        <p:nvPicPr>
          <p:cNvPr id="1036290" name="Picture 2" descr="weiss16-23"/>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609600"/>
            <a:ext cx="6578600" cy="539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4294967295"/>
          </p:nvPr>
        </p:nvSpPr>
        <p:spPr>
          <a:xfrm>
            <a:off x="7239000" y="6324600"/>
            <a:ext cx="1905000" cy="457200"/>
          </a:xfrm>
        </p:spPr>
        <p:txBody>
          <a:bodyPr/>
          <a:lstStyle/>
          <a:p>
            <a:r>
              <a:rPr lang="en-US" altLang="en-US"/>
              <a:t>1-</a:t>
            </a:r>
            <a:fld id="{F8BE9544-ACD8-482F-BC41-B5197636FCDE}" type="slidenum">
              <a:rPr lang="en-US" altLang="en-US"/>
              <a:pPr/>
              <a:t>26</a:t>
            </a:fld>
            <a:endParaRPr lang="en-US" altLang="en-US"/>
          </a:p>
        </p:txBody>
      </p:sp>
      <p:pic>
        <p:nvPicPr>
          <p:cNvPr id="1037314" name="Picture 2" descr="weiss16-24"/>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489200"/>
            <a:ext cx="8229600" cy="189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4294967295"/>
          </p:nvPr>
        </p:nvSpPr>
        <p:spPr>
          <a:xfrm>
            <a:off x="7239000" y="6324600"/>
            <a:ext cx="1905000" cy="457200"/>
          </a:xfrm>
        </p:spPr>
        <p:txBody>
          <a:bodyPr/>
          <a:lstStyle/>
          <a:p>
            <a:r>
              <a:rPr lang="en-US" altLang="en-US"/>
              <a:t>1-</a:t>
            </a:r>
            <a:fld id="{08C199B7-8ABD-4821-88D1-65951B124B59}" type="slidenum">
              <a:rPr lang="en-US" altLang="en-US"/>
              <a:pPr/>
              <a:t>27</a:t>
            </a:fld>
            <a:endParaRPr lang="en-US" altLang="en-US"/>
          </a:p>
        </p:txBody>
      </p:sp>
      <p:pic>
        <p:nvPicPr>
          <p:cNvPr id="1038338" name="Picture 2" descr="weiss16-25"/>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371600"/>
            <a:ext cx="7010400" cy="490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4294967295"/>
          </p:nvPr>
        </p:nvSpPr>
        <p:spPr>
          <a:xfrm>
            <a:off x="7239000" y="6324600"/>
            <a:ext cx="1905000" cy="457200"/>
          </a:xfrm>
        </p:spPr>
        <p:txBody>
          <a:bodyPr/>
          <a:lstStyle/>
          <a:p>
            <a:r>
              <a:rPr lang="en-US" altLang="en-US"/>
              <a:t>1-</a:t>
            </a:r>
            <a:fld id="{F9A5879E-34FE-408D-ACB3-9F1E5E4FA5F6}" type="slidenum">
              <a:rPr lang="en-US" altLang="en-US"/>
              <a:pPr/>
              <a:t>28</a:t>
            </a:fld>
            <a:endParaRPr lang="en-US" altLang="en-US"/>
          </a:p>
        </p:txBody>
      </p:sp>
      <p:pic>
        <p:nvPicPr>
          <p:cNvPr id="1039362" name="Picture 2" descr="weiss16-26"/>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33500"/>
            <a:ext cx="8229600" cy="420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4294967295"/>
          </p:nvPr>
        </p:nvSpPr>
        <p:spPr>
          <a:xfrm>
            <a:off x="7239000" y="6324600"/>
            <a:ext cx="1905000" cy="457200"/>
          </a:xfrm>
        </p:spPr>
        <p:txBody>
          <a:bodyPr/>
          <a:lstStyle/>
          <a:p>
            <a:r>
              <a:rPr lang="en-US" altLang="en-US"/>
              <a:t>1-</a:t>
            </a:r>
            <a:fld id="{569631F7-F857-4F7F-91BD-B85EA4CF899E}" type="slidenum">
              <a:rPr lang="en-US" altLang="en-US"/>
              <a:pPr/>
              <a:t>29</a:t>
            </a:fld>
            <a:endParaRPr lang="en-US" altLang="en-US"/>
          </a:p>
        </p:txBody>
      </p:sp>
      <p:pic>
        <p:nvPicPr>
          <p:cNvPr id="1040386" name="Picture 2" descr="weiss16-27"/>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741363"/>
            <a:ext cx="7010400" cy="520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Stacks</a:t>
            </a:r>
          </a:p>
        </p:txBody>
      </p:sp>
      <p:sp>
        <p:nvSpPr>
          <p:cNvPr id="3" name="Content Placeholder 2"/>
          <p:cNvSpPr>
            <a:spLocks noGrp="1"/>
          </p:cNvSpPr>
          <p:nvPr>
            <p:ph idx="1"/>
          </p:nvPr>
        </p:nvSpPr>
        <p:spPr/>
        <p:txBody>
          <a:bodyPr/>
          <a:lstStyle/>
          <a:p>
            <a:r>
              <a:rPr lang="en-US" dirty="0"/>
              <a:t>push</a:t>
            </a:r>
          </a:p>
          <a:p>
            <a:r>
              <a:rPr lang="en-US" dirty="0"/>
              <a:t>pop</a:t>
            </a:r>
          </a:p>
          <a:p>
            <a:r>
              <a:rPr lang="en-US" dirty="0"/>
              <a:t>top</a:t>
            </a:r>
          </a:p>
          <a:p>
            <a:r>
              <a:rPr lang="en-US" dirty="0" err="1"/>
              <a:t>topAndPop</a:t>
            </a:r>
            <a:endParaRPr lang="en-US" dirty="0"/>
          </a:p>
          <a:p>
            <a:r>
              <a:rPr lang="en-US" dirty="0" err="1"/>
              <a:t>isEmpty</a:t>
            </a:r>
            <a:endParaRPr lang="en-US" dirty="0"/>
          </a:p>
          <a:p>
            <a:r>
              <a:rPr lang="en-US" dirty="0" err="1"/>
              <a:t>makeEmpty</a:t>
            </a:r>
            <a:endParaRPr lang="en-US" dirty="0"/>
          </a:p>
          <a:p>
            <a:endParaRPr lang="en-US" dirty="0"/>
          </a:p>
          <a:p>
            <a:pPr marL="0" indent="0">
              <a:buNone/>
            </a:pPr>
            <a:r>
              <a:rPr lang="en-US" dirty="0"/>
              <a:t>Note: All basic operations are expected to take constant time</a:t>
            </a:r>
          </a:p>
          <a:p>
            <a:endParaRPr lang="en-US" dirty="0"/>
          </a:p>
        </p:txBody>
      </p:sp>
      <p:sp>
        <p:nvSpPr>
          <p:cNvPr id="4" name="Slide Number Placeholder 3"/>
          <p:cNvSpPr>
            <a:spLocks noGrp="1"/>
          </p:cNvSpPr>
          <p:nvPr>
            <p:ph type="sldNum" sz="quarter" idx="12"/>
          </p:nvPr>
        </p:nvSpPr>
        <p:spPr/>
        <p:txBody>
          <a:bodyPr/>
          <a:lstStyle/>
          <a:p>
            <a:r>
              <a:rPr lang="en-US" altLang="en-US"/>
              <a:t>1-</a:t>
            </a:r>
            <a:fld id="{DE6ADD20-2D1F-4992-B91C-BE26D5C63EBC}" type="slidenum">
              <a:rPr lang="en-US" altLang="en-US" smtClean="0"/>
              <a:pPr/>
              <a:t>3</a:t>
            </a:fld>
            <a:endParaRPr lang="en-US" altLang="en-US"/>
          </a:p>
        </p:txBody>
      </p:sp>
      <p:sp>
        <p:nvSpPr>
          <p:cNvPr id="6" name="TextBox 5"/>
          <p:cNvSpPr txBox="1"/>
          <p:nvPr/>
        </p:nvSpPr>
        <p:spPr>
          <a:xfrm>
            <a:off x="5365455" y="958083"/>
            <a:ext cx="1986057" cy="276999"/>
          </a:xfrm>
          <a:prstGeom prst="rect">
            <a:avLst/>
          </a:prstGeom>
          <a:noFill/>
        </p:spPr>
        <p:txBody>
          <a:bodyPr wrap="none" rtlCol="0">
            <a:spAutoFit/>
          </a:bodyPr>
          <a:lstStyle/>
          <a:p>
            <a:r>
              <a:rPr lang="en-US" sz="1200" dirty="0"/>
              <a:t>Courtesy: www.maxpixel.net</a:t>
            </a:r>
          </a:p>
        </p:txBody>
      </p:sp>
      <p:pic>
        <p:nvPicPr>
          <p:cNvPr id="1046530" name="Picture 2" descr="Image result for stack"/>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3518" b="96985" l="9184" r="89796"/>
                    </a14:imgEffect>
                  </a14:imgLayer>
                </a14:imgProps>
              </a:ext>
              <a:ext uri="{28A0092B-C50C-407E-A947-70E740481C1C}">
                <a14:useLocalDpi xmlns:a14="http://schemas.microsoft.com/office/drawing/2010/main" val="0"/>
              </a:ext>
            </a:extLst>
          </a:blip>
          <a:srcRect/>
          <a:stretch>
            <a:fillRect/>
          </a:stretch>
        </p:blipFill>
        <p:spPr bwMode="auto">
          <a:xfrm>
            <a:off x="4724400" y="1410874"/>
            <a:ext cx="1752600" cy="3558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86537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4294967295"/>
          </p:nvPr>
        </p:nvSpPr>
        <p:spPr>
          <a:xfrm>
            <a:off x="7239000" y="6324600"/>
            <a:ext cx="1905000" cy="457200"/>
          </a:xfrm>
        </p:spPr>
        <p:txBody>
          <a:bodyPr/>
          <a:lstStyle/>
          <a:p>
            <a:r>
              <a:rPr lang="en-US" altLang="en-US"/>
              <a:t>1-</a:t>
            </a:r>
            <a:fld id="{7E64682A-9ECA-458B-955F-3D98B6A919F4}" type="slidenum">
              <a:rPr lang="en-US" altLang="en-US"/>
              <a:pPr/>
              <a:t>30</a:t>
            </a:fld>
            <a:endParaRPr lang="en-US" altLang="en-US"/>
          </a:p>
        </p:txBody>
      </p:sp>
      <p:pic>
        <p:nvPicPr>
          <p:cNvPr id="1041410" name="Picture 2" descr="weiss16-28"/>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42900"/>
            <a:ext cx="5030788"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Double Ended Queue</a:t>
            </a:r>
          </a:p>
        </p:txBody>
      </p:sp>
      <p:sp>
        <p:nvSpPr>
          <p:cNvPr id="3" name="Content Placeholder 2"/>
          <p:cNvSpPr>
            <a:spLocks noGrp="1"/>
          </p:cNvSpPr>
          <p:nvPr>
            <p:ph idx="1"/>
          </p:nvPr>
        </p:nvSpPr>
        <p:spPr/>
        <p:txBody>
          <a:bodyPr/>
          <a:lstStyle/>
          <a:p>
            <a:r>
              <a:rPr lang="en-US" dirty="0"/>
              <a:t>Access is allowed at both ends</a:t>
            </a:r>
          </a:p>
          <a:p>
            <a:pPr lvl="1"/>
            <a:r>
              <a:rPr lang="en-US" dirty="0" err="1"/>
              <a:t>addFront</a:t>
            </a:r>
            <a:endParaRPr lang="en-US" dirty="0"/>
          </a:p>
          <a:p>
            <a:pPr lvl="1"/>
            <a:r>
              <a:rPr lang="en-US" dirty="0" err="1"/>
              <a:t>addRear</a:t>
            </a:r>
            <a:endParaRPr lang="en-US" dirty="0"/>
          </a:p>
          <a:p>
            <a:pPr lvl="1"/>
            <a:r>
              <a:rPr lang="en-US" dirty="0" err="1"/>
              <a:t>removeFront</a:t>
            </a:r>
            <a:endParaRPr lang="en-US" dirty="0"/>
          </a:p>
          <a:p>
            <a:pPr lvl="1"/>
            <a:r>
              <a:rPr lang="en-US"/>
              <a:t>removeRear</a:t>
            </a:r>
          </a:p>
        </p:txBody>
      </p:sp>
      <p:sp>
        <p:nvSpPr>
          <p:cNvPr id="4" name="Slide Number Placeholder 3"/>
          <p:cNvSpPr>
            <a:spLocks noGrp="1"/>
          </p:cNvSpPr>
          <p:nvPr>
            <p:ph type="sldNum" sz="quarter" idx="12"/>
          </p:nvPr>
        </p:nvSpPr>
        <p:spPr/>
        <p:txBody>
          <a:bodyPr/>
          <a:lstStyle/>
          <a:p>
            <a:r>
              <a:rPr lang="en-US" altLang="en-US"/>
              <a:t>1-</a:t>
            </a:r>
            <a:fld id="{DE6ADD20-2D1F-4992-B91C-BE26D5C63EBC}" type="slidenum">
              <a:rPr lang="en-US" altLang="en-US" smtClean="0"/>
              <a:pPr/>
              <a:t>31</a:t>
            </a:fld>
            <a:endParaRPr lang="en-US" altLang="en-US"/>
          </a:p>
        </p:txBody>
      </p:sp>
    </p:spTree>
    <p:extLst>
      <p:ext uri="{BB962C8B-B14F-4D97-AF65-F5344CB8AC3E}">
        <p14:creationId xmlns:p14="http://schemas.microsoft.com/office/powerpoint/2010/main" val="34648531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 Written</a:t>
            </a:r>
          </a:p>
        </p:txBody>
      </p:sp>
      <p:sp>
        <p:nvSpPr>
          <p:cNvPr id="3" name="Content Placeholder 2"/>
          <p:cNvSpPr>
            <a:spLocks noGrp="1"/>
          </p:cNvSpPr>
          <p:nvPr>
            <p:ph idx="1"/>
          </p:nvPr>
        </p:nvSpPr>
        <p:spPr>
          <a:xfrm>
            <a:off x="828436" y="1833276"/>
            <a:ext cx="6711654" cy="4948524"/>
          </a:xfrm>
        </p:spPr>
        <p:txBody>
          <a:bodyPr>
            <a:normAutofit/>
          </a:bodyPr>
          <a:lstStyle/>
          <a:p>
            <a:pPr marL="0" indent="0">
              <a:buNone/>
            </a:pPr>
            <a:r>
              <a:rPr lang="en-US" dirty="0"/>
              <a:t>Answer the following questions from the In Theory portion of the book:</a:t>
            </a:r>
          </a:p>
          <a:p>
            <a:r>
              <a:rPr lang="en-US" dirty="0"/>
              <a:t>16.1 Draw the stack and queue data structures (for both the array and linked list implementations) for each step in the following sequence:</a:t>
            </a:r>
          </a:p>
          <a:p>
            <a:pPr lvl="1"/>
            <a:r>
              <a:rPr lang="en-US" i="1" dirty="0"/>
              <a:t>add</a:t>
            </a:r>
            <a:r>
              <a:rPr lang="en-US" dirty="0"/>
              <a:t>(1), </a:t>
            </a:r>
            <a:r>
              <a:rPr lang="en-US" i="1" dirty="0"/>
              <a:t>add</a:t>
            </a:r>
            <a:r>
              <a:rPr lang="en-US" dirty="0"/>
              <a:t>(2), </a:t>
            </a:r>
            <a:r>
              <a:rPr lang="en-US" i="1" dirty="0"/>
              <a:t>remove</a:t>
            </a:r>
            <a:r>
              <a:rPr lang="en-US" dirty="0"/>
              <a:t>, </a:t>
            </a:r>
            <a:r>
              <a:rPr lang="en-US" i="1" dirty="0"/>
              <a:t>add</a:t>
            </a:r>
            <a:r>
              <a:rPr lang="en-US" dirty="0"/>
              <a:t>(3), </a:t>
            </a:r>
            <a:r>
              <a:rPr lang="en-US" i="1" dirty="0"/>
              <a:t>add</a:t>
            </a:r>
            <a:r>
              <a:rPr lang="en-US" dirty="0"/>
              <a:t>(4), </a:t>
            </a:r>
            <a:r>
              <a:rPr lang="en-US" i="1" dirty="0"/>
              <a:t>remove</a:t>
            </a:r>
            <a:r>
              <a:rPr lang="en-US" dirty="0"/>
              <a:t>, </a:t>
            </a:r>
            <a:r>
              <a:rPr lang="en-US" i="1" dirty="0"/>
              <a:t>remove</a:t>
            </a:r>
            <a:r>
              <a:rPr lang="en-US" dirty="0"/>
              <a:t>, </a:t>
            </a:r>
            <a:r>
              <a:rPr lang="en-US" i="1" dirty="0"/>
              <a:t>add</a:t>
            </a:r>
            <a:r>
              <a:rPr lang="en-US" dirty="0"/>
              <a:t>(5). </a:t>
            </a:r>
          </a:p>
          <a:p>
            <a:pPr lvl="1"/>
            <a:r>
              <a:rPr lang="en-US" dirty="0"/>
              <a:t>Assume an initial size of 3 for the array implementation.</a:t>
            </a:r>
          </a:p>
          <a:p>
            <a:pPr marL="0" indent="0">
              <a:buNone/>
            </a:pPr>
            <a:endParaRPr lang="en-US" dirty="0"/>
          </a:p>
        </p:txBody>
      </p:sp>
    </p:spTree>
    <p:extLst>
      <p:ext uri="{BB962C8B-B14F-4D97-AF65-F5344CB8AC3E}">
        <p14:creationId xmlns:p14="http://schemas.microsoft.com/office/powerpoint/2010/main" val="14515160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 Programming</a:t>
            </a:r>
          </a:p>
        </p:txBody>
      </p:sp>
      <p:sp>
        <p:nvSpPr>
          <p:cNvPr id="3" name="Content Placeholder 2"/>
          <p:cNvSpPr>
            <a:spLocks noGrp="1"/>
          </p:cNvSpPr>
          <p:nvPr>
            <p:ph idx="1"/>
          </p:nvPr>
        </p:nvSpPr>
        <p:spPr>
          <a:xfrm>
            <a:off x="828436" y="1680876"/>
            <a:ext cx="6711654" cy="4948524"/>
          </a:xfrm>
        </p:spPr>
        <p:txBody>
          <a:bodyPr>
            <a:normAutofit lnSpcReduction="10000"/>
          </a:bodyPr>
          <a:lstStyle/>
          <a:p>
            <a:pPr marL="0" indent="0">
              <a:buNone/>
            </a:pPr>
            <a:r>
              <a:rPr lang="en-US" dirty="0"/>
              <a:t>Create a java class, or PDF file that answers the following questions:</a:t>
            </a:r>
          </a:p>
          <a:p>
            <a:pPr marL="0" indent="0">
              <a:buNone/>
            </a:pPr>
            <a:endParaRPr lang="en-US" dirty="0"/>
          </a:p>
          <a:p>
            <a:r>
              <a:rPr lang="en-US" dirty="0"/>
              <a:t>16.2 Add constructors to the </a:t>
            </a:r>
            <a:r>
              <a:rPr lang="en-US" dirty="0" err="1"/>
              <a:t>ArrayStack</a:t>
            </a:r>
            <a:r>
              <a:rPr lang="en-US" dirty="0"/>
              <a:t> and </a:t>
            </a:r>
            <a:r>
              <a:rPr lang="en-US" dirty="0" err="1"/>
              <a:t>ArrayQueue</a:t>
            </a:r>
            <a:r>
              <a:rPr lang="en-US" dirty="0"/>
              <a:t> classes that allow the user to specify an initial capacity.</a:t>
            </a:r>
          </a:p>
          <a:p>
            <a:r>
              <a:rPr lang="en-US" dirty="0"/>
              <a:t>16.3.  Compare the running times for the array and linked list </a:t>
            </a:r>
            <a:r>
              <a:rPr lang="en-US"/>
              <a:t>versions of the </a:t>
            </a:r>
            <a:r>
              <a:rPr lang="en-US" dirty="0"/>
              <a:t>stack class. Use Integer objects.</a:t>
            </a:r>
          </a:p>
          <a:p>
            <a:pPr lvl="1"/>
            <a:r>
              <a:rPr lang="en-US" dirty="0"/>
              <a:t>Note: Use the code developed earlier in the semester that creates an array and fills it with random data, test on arrays of size 100, 1,000, 10,000 and 100,000.  Further clarification.  Start the timer, push random data 100,000 times, then pop 100,000 times, then stop the timer.</a:t>
            </a:r>
          </a:p>
        </p:txBody>
      </p:sp>
    </p:spTree>
    <p:extLst>
      <p:ext uri="{BB962C8B-B14F-4D97-AF65-F5344CB8AC3E}">
        <p14:creationId xmlns:p14="http://schemas.microsoft.com/office/powerpoint/2010/main" val="1319993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Basics with Arrays</a:t>
            </a:r>
          </a:p>
        </p:txBody>
      </p:sp>
      <p:sp>
        <p:nvSpPr>
          <p:cNvPr id="4" name="Content Placeholder 3"/>
          <p:cNvSpPr>
            <a:spLocks noGrp="1"/>
          </p:cNvSpPr>
          <p:nvPr>
            <p:ph idx="1"/>
          </p:nvPr>
        </p:nvSpPr>
        <p:spPr/>
        <p:txBody>
          <a:bodyPr/>
          <a:lstStyle/>
          <a:p>
            <a:r>
              <a:rPr lang="en-US" dirty="0" err="1"/>
              <a:t>tos</a:t>
            </a:r>
            <a:r>
              <a:rPr lang="en-US" dirty="0"/>
              <a:t> is Top Of Stack integer index</a:t>
            </a:r>
          </a:p>
          <a:p>
            <a:r>
              <a:rPr lang="en-US" dirty="0"/>
              <a:t>Stacks can push and pop</a:t>
            </a:r>
          </a:p>
        </p:txBody>
      </p:sp>
      <p:sp>
        <p:nvSpPr>
          <p:cNvPr id="3" name="Slide Number Placeholder 1"/>
          <p:cNvSpPr>
            <a:spLocks noGrp="1"/>
          </p:cNvSpPr>
          <p:nvPr>
            <p:ph type="sldNum" sz="quarter" idx="12"/>
          </p:nvPr>
        </p:nvSpPr>
        <p:spPr/>
        <p:txBody>
          <a:bodyPr/>
          <a:lstStyle/>
          <a:p>
            <a:r>
              <a:rPr lang="en-US" altLang="en-US"/>
              <a:t>1-</a:t>
            </a:r>
            <a:fld id="{D7B5656C-87B6-4478-9162-5A98E6C55B0E}" type="slidenum">
              <a:rPr lang="en-US" altLang="en-US"/>
              <a:pPr/>
              <a:t>4</a:t>
            </a:fld>
            <a:endParaRPr lang="en-US" altLang="en-US"/>
          </a:p>
        </p:txBody>
      </p:sp>
      <p:pic>
        <p:nvPicPr>
          <p:cNvPr id="1013762" name="Picture 2" descr="weiss16-01"/>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581400"/>
            <a:ext cx="8229600" cy="256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700" y="2052925"/>
            <a:ext cx="2525100" cy="4195481"/>
          </a:xfrm>
        </p:spPr>
        <p:txBody>
          <a:bodyPr/>
          <a:lstStyle/>
          <a:p>
            <a:r>
              <a:rPr lang="en-US" dirty="0"/>
              <a:t>Let’s try to write these</a:t>
            </a:r>
          </a:p>
        </p:txBody>
      </p:sp>
      <p:sp>
        <p:nvSpPr>
          <p:cNvPr id="4" name="Slide Number Placeholder 3"/>
          <p:cNvSpPr>
            <a:spLocks noGrp="1"/>
          </p:cNvSpPr>
          <p:nvPr>
            <p:ph type="sldNum" sz="quarter" idx="12"/>
          </p:nvPr>
        </p:nvSpPr>
        <p:spPr/>
        <p:txBody>
          <a:bodyPr/>
          <a:lstStyle/>
          <a:p>
            <a:r>
              <a:rPr lang="en-US" altLang="en-US"/>
              <a:t>1-</a:t>
            </a:r>
            <a:fld id="{DE6ADD20-2D1F-4992-B91C-BE26D5C63EBC}" type="slidenum">
              <a:rPr lang="en-US" altLang="en-US" smtClean="0"/>
              <a:pPr/>
              <a:t>5</a:t>
            </a:fld>
            <a:endParaRPr lang="en-US" altLang="en-US"/>
          </a:p>
        </p:txBody>
      </p:sp>
      <p:pic>
        <p:nvPicPr>
          <p:cNvPr id="5" name="Picture 2" descr="weiss16-02"/>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81000"/>
            <a:ext cx="5678488"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5590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4294967295"/>
          </p:nvPr>
        </p:nvSpPr>
        <p:spPr>
          <a:xfrm>
            <a:off x="7239000" y="6324600"/>
            <a:ext cx="1905000" cy="457200"/>
          </a:xfrm>
        </p:spPr>
        <p:txBody>
          <a:bodyPr/>
          <a:lstStyle/>
          <a:p>
            <a:r>
              <a:rPr lang="en-US" altLang="en-US"/>
              <a:t>1-</a:t>
            </a:r>
            <a:fld id="{18558DC3-7131-4829-83D8-D87E8D69D4B9}" type="slidenum">
              <a:rPr lang="en-US" altLang="en-US"/>
              <a:pPr/>
              <a:t>6</a:t>
            </a:fld>
            <a:endParaRPr lang="en-US" altLang="en-US"/>
          </a:p>
        </p:txBody>
      </p:sp>
      <p:pic>
        <p:nvPicPr>
          <p:cNvPr id="1015810" name="Picture 2" descr="weiss16-03"/>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685800"/>
            <a:ext cx="8229600" cy="207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descr="weiss16-04"/>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895600"/>
            <a:ext cx="8229600" cy="358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4294967295"/>
          </p:nvPr>
        </p:nvSpPr>
        <p:spPr>
          <a:xfrm>
            <a:off x="7239000" y="6324600"/>
            <a:ext cx="1905000" cy="457200"/>
          </a:xfrm>
        </p:spPr>
        <p:txBody>
          <a:bodyPr/>
          <a:lstStyle/>
          <a:p>
            <a:r>
              <a:rPr lang="en-US" altLang="en-US"/>
              <a:t>1-</a:t>
            </a:r>
            <a:fld id="{C073CE2A-EDAF-4AF8-ABFD-27CB69FC8A54}" type="slidenum">
              <a:rPr lang="en-US" altLang="en-US"/>
              <a:pPr/>
              <a:t>7</a:t>
            </a:fld>
            <a:endParaRPr lang="en-US" altLang="en-US"/>
          </a:p>
        </p:txBody>
      </p:sp>
      <p:pic>
        <p:nvPicPr>
          <p:cNvPr id="1017858" name="Picture 2" descr="weiss16-05"/>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47900"/>
            <a:ext cx="8229600" cy="2370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4294967295"/>
          </p:nvPr>
        </p:nvSpPr>
        <p:spPr>
          <a:xfrm>
            <a:off x="7239000" y="6324600"/>
            <a:ext cx="1905000" cy="457200"/>
          </a:xfrm>
        </p:spPr>
        <p:txBody>
          <a:bodyPr/>
          <a:lstStyle/>
          <a:p>
            <a:r>
              <a:rPr lang="en-US" altLang="en-US"/>
              <a:t>1-</a:t>
            </a:r>
            <a:fld id="{2B569F75-C489-4194-9ABA-B77AC0709430}" type="slidenum">
              <a:rPr lang="en-US" altLang="en-US"/>
              <a:pPr/>
              <a:t>8</a:t>
            </a:fld>
            <a:endParaRPr lang="en-US" altLang="en-US"/>
          </a:p>
        </p:txBody>
      </p:sp>
      <p:pic>
        <p:nvPicPr>
          <p:cNvPr id="1018882" name="Picture 2" descr="weiss16-06"/>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71600"/>
            <a:ext cx="8229600"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4294967295"/>
          </p:nvPr>
        </p:nvSpPr>
        <p:spPr>
          <a:xfrm>
            <a:off x="7239000" y="6324600"/>
            <a:ext cx="1905000" cy="457200"/>
          </a:xfrm>
        </p:spPr>
        <p:txBody>
          <a:bodyPr/>
          <a:lstStyle/>
          <a:p>
            <a:r>
              <a:rPr lang="en-US" altLang="en-US"/>
              <a:t>1-</a:t>
            </a:r>
            <a:fld id="{DD743BEA-ED78-4488-821E-C0B94247C64F}" type="slidenum">
              <a:rPr lang="en-US" altLang="en-US"/>
              <a:pPr/>
              <a:t>9</a:t>
            </a:fld>
            <a:endParaRPr lang="en-US" altLang="en-US"/>
          </a:p>
        </p:txBody>
      </p:sp>
      <p:pic>
        <p:nvPicPr>
          <p:cNvPr id="1019906" name="Picture 2" descr="weiss16-07"/>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032000"/>
            <a:ext cx="8229600" cy="280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1_Blank Presentation">
  <a:themeElements>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Blank Presentation">
      <a:majorFont>
        <a:latin typeface="Times"/>
        <a:ea typeface=""/>
        <a:cs typeface="Arial"/>
      </a:majorFont>
      <a:minorFont>
        <a:latin typeface="Times"/>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panose="02020603050405020304" pitchFamily="18" charset="0"/>
          </a:defRPr>
        </a:defPPr>
      </a:lstStyle>
    </a:lnDef>
  </a:objectDefaults>
  <a:extraClrSchemeLst>
    <a:extraClrScheme>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6_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287</TotalTime>
  <Words>370</Words>
  <Application>Microsoft Office PowerPoint</Application>
  <PresentationFormat>On-screen Show (4:3)</PresentationFormat>
  <Paragraphs>97</Paragraphs>
  <Slides>33</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33</vt:i4>
      </vt:variant>
    </vt:vector>
  </HeadingPairs>
  <TitlesOfParts>
    <vt:vector size="40" baseType="lpstr">
      <vt:lpstr>Arial</vt:lpstr>
      <vt:lpstr>Century Gothic</vt:lpstr>
      <vt:lpstr>Times</vt:lpstr>
      <vt:lpstr>Wingdings 3</vt:lpstr>
      <vt:lpstr>1_Blank Presentation</vt:lpstr>
      <vt:lpstr>Ion</vt:lpstr>
      <vt:lpstr>6_Ion</vt:lpstr>
      <vt:lpstr>Chapter 16</vt:lpstr>
      <vt:lpstr>Summary</vt:lpstr>
      <vt:lpstr>Stacks</vt:lpstr>
      <vt:lpstr>Stack Basics with Arrays</vt:lpstr>
      <vt:lpstr>PowerPoint Presentation</vt:lpstr>
      <vt:lpstr>PowerPoint Presentation</vt:lpstr>
      <vt:lpstr>PowerPoint Presentation</vt:lpstr>
      <vt:lpstr>PowerPoint Presentation</vt:lpstr>
      <vt:lpstr>PowerPoint Presentation</vt:lpstr>
      <vt:lpstr>Queue</vt:lpstr>
      <vt:lpstr>Queue Basics with Arrays</vt:lpstr>
      <vt:lpstr>What to 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Stack using a Linked List</vt:lpstr>
      <vt:lpstr>PowerPoint Presentation</vt:lpstr>
      <vt:lpstr>PowerPoint Presentation</vt:lpstr>
      <vt:lpstr>PowerPoint Presentation</vt:lpstr>
      <vt:lpstr>Queue using a Linked List</vt:lpstr>
      <vt:lpstr>PowerPoint Presentation</vt:lpstr>
      <vt:lpstr>PowerPoint Presentation</vt:lpstr>
      <vt:lpstr>PowerPoint Presentation</vt:lpstr>
      <vt:lpstr>PowerPoint Presentation</vt:lpstr>
      <vt:lpstr>PowerPoint Presentation</vt:lpstr>
      <vt:lpstr>PowerPoint Presentation</vt:lpstr>
      <vt:lpstr>Double Ended Queue</vt:lpstr>
      <vt:lpstr>Homework – Written</vt:lpstr>
      <vt:lpstr>Homework – Programming</vt:lpstr>
    </vt:vector>
  </TitlesOfParts>
  <Manager/>
  <Company>Copyright ©2006 Pearson Addison-Wesley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Copyright ©2006 Pearson Addison-Wesley</dc:creator>
  <cp:keywords/>
  <dc:description/>
  <cp:lastModifiedBy>Nathan Barker</cp:lastModifiedBy>
  <cp:revision>278</cp:revision>
  <dcterms:created xsi:type="dcterms:W3CDTF">2005-04-19T14:24:20Z</dcterms:created>
  <dcterms:modified xsi:type="dcterms:W3CDTF">2019-11-05T22:55:38Z</dcterms:modified>
  <cp:category/>
</cp:coreProperties>
</file>