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 id="2147483680" r:id="rId3"/>
    <p:sldMasterId id="2147483698" r:id="rId4"/>
  </p:sldMasterIdLst>
  <p:notesMasterIdLst>
    <p:notesMasterId r:id="rId47"/>
  </p:notesMasterIdLst>
  <p:sldIdLst>
    <p:sldId id="907" r:id="rId5"/>
    <p:sldId id="948" r:id="rId6"/>
    <p:sldId id="941" r:id="rId7"/>
    <p:sldId id="942" r:id="rId8"/>
    <p:sldId id="908" r:id="rId9"/>
    <p:sldId id="909" r:id="rId10"/>
    <p:sldId id="910" r:id="rId11"/>
    <p:sldId id="911" r:id="rId12"/>
    <p:sldId id="913" r:id="rId13"/>
    <p:sldId id="943" r:id="rId14"/>
    <p:sldId id="914" r:id="rId15"/>
    <p:sldId id="915" r:id="rId16"/>
    <p:sldId id="916" r:id="rId17"/>
    <p:sldId id="917" r:id="rId18"/>
    <p:sldId id="918" r:id="rId19"/>
    <p:sldId id="919" r:id="rId20"/>
    <p:sldId id="920" r:id="rId21"/>
    <p:sldId id="921" r:id="rId22"/>
    <p:sldId id="944" r:id="rId23"/>
    <p:sldId id="945" r:id="rId24"/>
    <p:sldId id="923" r:id="rId25"/>
    <p:sldId id="924" r:id="rId26"/>
    <p:sldId id="925" r:id="rId27"/>
    <p:sldId id="946" r:id="rId28"/>
    <p:sldId id="926" r:id="rId29"/>
    <p:sldId id="947" r:id="rId30"/>
    <p:sldId id="927" r:id="rId31"/>
    <p:sldId id="928" r:id="rId32"/>
    <p:sldId id="929" r:id="rId33"/>
    <p:sldId id="930" r:id="rId34"/>
    <p:sldId id="931" r:id="rId35"/>
    <p:sldId id="932" r:id="rId36"/>
    <p:sldId id="933" r:id="rId37"/>
    <p:sldId id="934" r:id="rId38"/>
    <p:sldId id="935" r:id="rId39"/>
    <p:sldId id="936" r:id="rId40"/>
    <p:sldId id="937" r:id="rId41"/>
    <p:sldId id="938" r:id="rId42"/>
    <p:sldId id="939" r:id="rId43"/>
    <p:sldId id="987" r:id="rId44"/>
    <p:sldId id="989" r:id="rId45"/>
    <p:sldId id="988"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1" d="100"/>
          <a:sy n="131" d="100"/>
        </p:scale>
        <p:origin x="1044" y="-54"/>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44E4419-2B61-48C9-86BA-423E7937DCE5}" type="slidenum">
              <a:rPr lang="en-US" altLang="en-US"/>
              <a:pPr/>
              <a:t>‹#›</a:t>
            </a:fld>
            <a:endParaRPr lang="en-US" altLang="en-US"/>
          </a:p>
        </p:txBody>
      </p:sp>
    </p:spTree>
    <p:extLst>
      <p:ext uri="{BB962C8B-B14F-4D97-AF65-F5344CB8AC3E}">
        <p14:creationId xmlns:p14="http://schemas.microsoft.com/office/powerpoint/2010/main" val="35402532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7250"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panose="020B0604020202020204" pitchFamily="34" charset="0"/>
              </a:defRPr>
            </a:lvl1pPr>
          </a:lstStyle>
          <a:p>
            <a:pPr lvl="0"/>
            <a:r>
              <a:rPr lang="en-US" altLang="en-US" noProof="0"/>
              <a:t>Click to edit Master title style</a:t>
            </a:r>
          </a:p>
        </p:txBody>
      </p:sp>
      <p:sp>
        <p:nvSpPr>
          <p:cNvPr id="1077251"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panose="020B0604020202020204" pitchFamily="34" charset="0"/>
              </a:defRPr>
            </a:lvl1pPr>
          </a:lstStyle>
          <a:p>
            <a:pPr lvl="0"/>
            <a:r>
              <a:rPr lang="en-US" altLang="en-US" noProof="0"/>
              <a:t>Click to edit Master subtitle style</a:t>
            </a:r>
          </a:p>
        </p:txBody>
      </p:sp>
      <p:pic>
        <p:nvPicPr>
          <p:cNvPr id="1077252" name="Picture 4" descr="AW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a14="http://schemas.microsoft.com/office/drawing/2010/main" xmlns="">
                <a:solidFill>
                  <a:srgbClr val="FFFFFF"/>
                </a:solidFill>
              </a14:hiddenFill>
            </a:ext>
          </a:extLst>
        </p:spPr>
      </p:pic>
      <p:sp>
        <p:nvSpPr>
          <p:cNvPr id="1077253"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pic>
        <p:nvPicPr>
          <p:cNvPr id="1077254"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B828B527-0350-4D3B-B259-6F5AFB0DBB8D}" type="slidenum">
              <a:rPr lang="en-US" altLang="en-US"/>
              <a:pPr/>
              <a:t>‹#›</a:t>
            </a:fld>
            <a:endParaRPr lang="en-US" altLang="en-US"/>
          </a:p>
        </p:txBody>
      </p:sp>
    </p:spTree>
    <p:extLst>
      <p:ext uri="{BB962C8B-B14F-4D97-AF65-F5344CB8AC3E}">
        <p14:creationId xmlns:p14="http://schemas.microsoft.com/office/powerpoint/2010/main" val="115790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617CF7E5-4D0F-4C68-B23A-DD8FDE872AAD}" type="slidenum">
              <a:rPr lang="en-US" altLang="en-US"/>
              <a:pPr/>
              <a:t>‹#›</a:t>
            </a:fld>
            <a:endParaRPr lang="en-US" altLang="en-US"/>
          </a:p>
        </p:txBody>
      </p:sp>
    </p:spTree>
    <p:extLst>
      <p:ext uri="{BB962C8B-B14F-4D97-AF65-F5344CB8AC3E}">
        <p14:creationId xmlns:p14="http://schemas.microsoft.com/office/powerpoint/2010/main" val="106139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pic>
        <p:nvPicPr>
          <p:cNvPr id="9" name="Picture 6" descr="03215414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95120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EC9E3481-7F73-44A9-AC84-E3122D8070AB}" type="slidenum">
              <a:rPr lang="en-US" altLang="en-US" smtClean="0"/>
              <a:pPr/>
              <a:t>‹#›</a:t>
            </a:fld>
            <a:endParaRPr lang="en-US" altLang="en-US"/>
          </a:p>
        </p:txBody>
      </p:sp>
    </p:spTree>
    <p:extLst>
      <p:ext uri="{BB962C8B-B14F-4D97-AF65-F5344CB8AC3E}">
        <p14:creationId xmlns:p14="http://schemas.microsoft.com/office/powerpoint/2010/main" val="298538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022577AC-3BF8-453A-9D4B-904420F46663}" type="slidenum">
              <a:rPr lang="en-US" altLang="en-US" smtClean="0"/>
              <a:pPr/>
              <a:t>‹#›</a:t>
            </a:fld>
            <a:endParaRPr lang="en-US" altLang="en-US"/>
          </a:p>
        </p:txBody>
      </p:sp>
    </p:spTree>
    <p:extLst>
      <p:ext uri="{BB962C8B-B14F-4D97-AF65-F5344CB8AC3E}">
        <p14:creationId xmlns:p14="http://schemas.microsoft.com/office/powerpoint/2010/main" val="2082773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0807ADAF-A95F-444B-BD8A-E80336452A4E}" type="slidenum">
              <a:rPr lang="en-US" altLang="en-US" smtClean="0"/>
              <a:pPr/>
              <a:t>‹#›</a:t>
            </a:fld>
            <a:endParaRPr lang="en-US" altLang="en-US"/>
          </a:p>
        </p:txBody>
      </p:sp>
    </p:spTree>
    <p:extLst>
      <p:ext uri="{BB962C8B-B14F-4D97-AF65-F5344CB8AC3E}">
        <p14:creationId xmlns:p14="http://schemas.microsoft.com/office/powerpoint/2010/main" val="187012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B0FDC00A-B3B4-4791-B7A6-F9F9F7F495F3}" type="slidenum">
              <a:rPr lang="en-US" altLang="en-US" smtClean="0"/>
              <a:pPr/>
              <a:t>‹#›</a:t>
            </a:fld>
            <a:endParaRPr lang="en-US" altLang="en-US"/>
          </a:p>
        </p:txBody>
      </p:sp>
    </p:spTree>
    <p:extLst>
      <p:ext uri="{BB962C8B-B14F-4D97-AF65-F5344CB8AC3E}">
        <p14:creationId xmlns:p14="http://schemas.microsoft.com/office/powerpoint/2010/main" val="425112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634F9A24-38DB-4147-83D6-3F1B0FA5CF09}" type="slidenum">
              <a:rPr lang="en-US" altLang="en-US" smtClean="0"/>
              <a:pPr/>
              <a:t>‹#›</a:t>
            </a:fld>
            <a:endParaRPr lang="en-US" altLang="en-US"/>
          </a:p>
        </p:txBody>
      </p:sp>
    </p:spTree>
    <p:extLst>
      <p:ext uri="{BB962C8B-B14F-4D97-AF65-F5344CB8AC3E}">
        <p14:creationId xmlns:p14="http://schemas.microsoft.com/office/powerpoint/2010/main" val="3282135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42EF9707-6F95-4C38-93EE-A98AD75DB9CA}" type="slidenum">
              <a:rPr lang="en-US" altLang="en-US" smtClean="0"/>
              <a:pPr/>
              <a:t>‹#›</a:t>
            </a:fld>
            <a:endParaRPr lang="en-US" altLang="en-US"/>
          </a:p>
        </p:txBody>
      </p:sp>
    </p:spTree>
    <p:extLst>
      <p:ext uri="{BB962C8B-B14F-4D97-AF65-F5344CB8AC3E}">
        <p14:creationId xmlns:p14="http://schemas.microsoft.com/office/powerpoint/2010/main" val="2917523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6A161050-1F09-4969-A5BC-65971756D457}" type="slidenum">
              <a:rPr lang="en-US" altLang="en-US" smtClean="0"/>
              <a:pPr/>
              <a:t>‹#›</a:t>
            </a:fld>
            <a:endParaRPr lang="en-US" altLang="en-US"/>
          </a:p>
        </p:txBody>
      </p:sp>
    </p:spTree>
    <p:extLst>
      <p:ext uri="{BB962C8B-B14F-4D97-AF65-F5344CB8AC3E}">
        <p14:creationId xmlns:p14="http://schemas.microsoft.com/office/powerpoint/2010/main" val="229743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EC9E3481-7F73-44A9-AC84-E3122D8070AB}" type="slidenum">
              <a:rPr lang="en-US" altLang="en-US"/>
              <a:pPr/>
              <a:t>‹#›</a:t>
            </a:fld>
            <a:endParaRPr lang="en-US" altLang="en-US"/>
          </a:p>
        </p:txBody>
      </p:sp>
    </p:spTree>
    <p:extLst>
      <p:ext uri="{BB962C8B-B14F-4D97-AF65-F5344CB8AC3E}">
        <p14:creationId xmlns:p14="http://schemas.microsoft.com/office/powerpoint/2010/main" val="2899436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1AFC45F3-A58D-4A6E-8DCD-AE8ED5E0D188}" type="slidenum">
              <a:rPr lang="en-US" altLang="en-US" smtClean="0"/>
              <a:pPr/>
              <a:t>‹#›</a:t>
            </a:fld>
            <a:endParaRPr lang="en-US" altLang="en-US"/>
          </a:p>
        </p:txBody>
      </p:sp>
    </p:spTree>
    <p:extLst>
      <p:ext uri="{BB962C8B-B14F-4D97-AF65-F5344CB8AC3E}">
        <p14:creationId xmlns:p14="http://schemas.microsoft.com/office/powerpoint/2010/main" val="3050427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58105004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97871135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4683410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5919417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4283588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60274665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828B527-0350-4D3B-B259-6F5AFB0DBB8D}" type="slidenum">
              <a:rPr lang="en-US" altLang="en-US" smtClean="0"/>
              <a:pPr/>
              <a:t>‹#›</a:t>
            </a:fld>
            <a:endParaRPr lang="en-US" altLang="en-US"/>
          </a:p>
        </p:txBody>
      </p:sp>
    </p:spTree>
    <p:extLst>
      <p:ext uri="{BB962C8B-B14F-4D97-AF65-F5344CB8AC3E}">
        <p14:creationId xmlns:p14="http://schemas.microsoft.com/office/powerpoint/2010/main" val="2936877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17CF7E5-4D0F-4C68-B23A-DD8FDE872AAD}" type="slidenum">
              <a:rPr lang="en-US" altLang="en-US" smtClean="0"/>
              <a:pPr/>
              <a:t>‹#›</a:t>
            </a:fld>
            <a:endParaRPr lang="en-US" altLang="en-US"/>
          </a:p>
        </p:txBody>
      </p:sp>
    </p:spTree>
    <p:extLst>
      <p:ext uri="{BB962C8B-B14F-4D97-AF65-F5344CB8AC3E}">
        <p14:creationId xmlns:p14="http://schemas.microsoft.com/office/powerpoint/2010/main" val="704283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90A24492-2FDF-4815-8089-9731FC20ED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69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1-</a:t>
            </a:r>
            <a:fld id="{022577AC-3BF8-453A-9D4B-904420F46663}" type="slidenum">
              <a:rPr lang="en-US" altLang="en-US"/>
              <a:pPr/>
              <a:t>‹#›</a:t>
            </a:fld>
            <a:endParaRPr lang="en-US" altLang="en-US"/>
          </a:p>
        </p:txBody>
      </p:sp>
    </p:spTree>
    <p:extLst>
      <p:ext uri="{BB962C8B-B14F-4D97-AF65-F5344CB8AC3E}">
        <p14:creationId xmlns:p14="http://schemas.microsoft.com/office/powerpoint/2010/main" val="2942818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1173927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42338990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1888907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4205559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4260615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22465580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12319875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3091601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23757246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41803265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t>1-</a:t>
            </a:r>
            <a:fld id="{0807ADAF-A95F-444B-BD8A-E80336452A4E}" type="slidenum">
              <a:rPr lang="en-US" altLang="en-US"/>
              <a:pPr/>
              <a:t>‹#›</a:t>
            </a:fld>
            <a:endParaRPr lang="en-US" altLang="en-US"/>
          </a:p>
        </p:txBody>
      </p:sp>
    </p:spTree>
    <p:extLst>
      <p:ext uri="{BB962C8B-B14F-4D97-AF65-F5344CB8AC3E}">
        <p14:creationId xmlns:p14="http://schemas.microsoft.com/office/powerpoint/2010/main" val="3010575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1945349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222164351"/>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336413041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6573176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17446294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3885560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8AA39DB2-8062-419C-BB5A-E4DF23B34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50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BF4EB9-447F-4A80-AEBD-15B89CBD427C}" type="slidenum">
              <a:rPr lang="en-US" altLang="en-US" smtClean="0"/>
              <a:pPr/>
              <a:t>‹#›</a:t>
            </a:fld>
            <a:endParaRPr lang="en-US" altLang="en-US"/>
          </a:p>
        </p:txBody>
      </p:sp>
    </p:spTree>
    <p:extLst>
      <p:ext uri="{BB962C8B-B14F-4D97-AF65-F5344CB8AC3E}">
        <p14:creationId xmlns:p14="http://schemas.microsoft.com/office/powerpoint/2010/main" val="3116663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E26E560-6D0D-499F-B9E9-E14723B41124}" type="slidenum">
              <a:rPr lang="en-US" altLang="en-US" smtClean="0"/>
              <a:pPr/>
              <a:t>‹#›</a:t>
            </a:fld>
            <a:endParaRPr lang="en-US" altLang="en-US"/>
          </a:p>
        </p:txBody>
      </p:sp>
    </p:spTree>
    <p:extLst>
      <p:ext uri="{BB962C8B-B14F-4D97-AF65-F5344CB8AC3E}">
        <p14:creationId xmlns:p14="http://schemas.microsoft.com/office/powerpoint/2010/main" val="27717066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F4C1E85-62EA-4A39-BFDC-BD2BF3274FF6}" type="slidenum">
              <a:rPr lang="en-US" altLang="en-US" smtClean="0"/>
              <a:pPr/>
              <a:t>‹#›</a:t>
            </a:fld>
            <a:endParaRPr lang="en-US" altLang="en-US"/>
          </a:p>
        </p:txBody>
      </p:sp>
    </p:spTree>
    <p:extLst>
      <p:ext uri="{BB962C8B-B14F-4D97-AF65-F5344CB8AC3E}">
        <p14:creationId xmlns:p14="http://schemas.microsoft.com/office/powerpoint/2010/main" val="293373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t>1-</a:t>
            </a:r>
            <a:fld id="{B0FDC00A-B3B4-4791-B7A6-F9F9F7F495F3}" type="slidenum">
              <a:rPr lang="en-US" altLang="en-US"/>
              <a:pPr/>
              <a:t>‹#›</a:t>
            </a:fld>
            <a:endParaRPr lang="en-US" altLang="en-US"/>
          </a:p>
        </p:txBody>
      </p:sp>
    </p:spTree>
    <p:extLst>
      <p:ext uri="{BB962C8B-B14F-4D97-AF65-F5344CB8AC3E}">
        <p14:creationId xmlns:p14="http://schemas.microsoft.com/office/powerpoint/2010/main" val="7370657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EC4D5CE5-3DC4-4963-B0F6-54DB02F95A4A}" type="slidenum">
              <a:rPr lang="en-US" altLang="en-US" smtClean="0"/>
              <a:pPr/>
              <a:t>‹#›</a:t>
            </a:fld>
            <a:endParaRPr lang="en-US" altLang="en-US"/>
          </a:p>
        </p:txBody>
      </p:sp>
    </p:spTree>
    <p:extLst>
      <p:ext uri="{BB962C8B-B14F-4D97-AF65-F5344CB8AC3E}">
        <p14:creationId xmlns:p14="http://schemas.microsoft.com/office/powerpoint/2010/main" val="11595390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F4D6DA98-A829-46AC-BF6D-024C7A23C7ED}" type="slidenum">
              <a:rPr lang="en-US" altLang="en-US" smtClean="0"/>
              <a:pPr/>
              <a:t>‹#›</a:t>
            </a:fld>
            <a:endParaRPr lang="en-US" altLang="en-US"/>
          </a:p>
        </p:txBody>
      </p:sp>
    </p:spTree>
    <p:extLst>
      <p:ext uri="{BB962C8B-B14F-4D97-AF65-F5344CB8AC3E}">
        <p14:creationId xmlns:p14="http://schemas.microsoft.com/office/powerpoint/2010/main" val="26412202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AFFFE80-8423-4CA2-AD49-5954713B22C3}" type="slidenum">
              <a:rPr lang="en-US" altLang="en-US" smtClean="0"/>
              <a:pPr/>
              <a:t>‹#›</a:t>
            </a:fld>
            <a:endParaRPr lang="en-US" altLang="en-US"/>
          </a:p>
        </p:txBody>
      </p:sp>
    </p:spTree>
    <p:extLst>
      <p:ext uri="{BB962C8B-B14F-4D97-AF65-F5344CB8AC3E}">
        <p14:creationId xmlns:p14="http://schemas.microsoft.com/office/powerpoint/2010/main" val="469006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865DA108-79D8-4FE7-835B-8E94F5FD5460}" type="slidenum">
              <a:rPr lang="en-US" altLang="en-US" smtClean="0"/>
              <a:pPr/>
              <a:t>‹#›</a:t>
            </a:fld>
            <a:endParaRPr lang="en-US" altLang="en-US"/>
          </a:p>
        </p:txBody>
      </p:sp>
    </p:spTree>
    <p:extLst>
      <p:ext uri="{BB962C8B-B14F-4D97-AF65-F5344CB8AC3E}">
        <p14:creationId xmlns:p14="http://schemas.microsoft.com/office/powerpoint/2010/main" val="308014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E62E75F8-1D0E-44FA-BA2F-0C150BB71D3B}" type="slidenum">
              <a:rPr lang="en-US" altLang="en-US" smtClean="0"/>
              <a:pPr/>
              <a:t>‹#›</a:t>
            </a:fld>
            <a:endParaRPr lang="en-US" altLang="en-US"/>
          </a:p>
        </p:txBody>
      </p:sp>
    </p:spTree>
    <p:extLst>
      <p:ext uri="{BB962C8B-B14F-4D97-AF65-F5344CB8AC3E}">
        <p14:creationId xmlns:p14="http://schemas.microsoft.com/office/powerpoint/2010/main" val="8569335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93418070"/>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270019872"/>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260438235"/>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986596797"/>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4170101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t>1-</a:t>
            </a:r>
            <a:fld id="{634F9A24-38DB-4147-83D6-3F1B0FA5CF09}" type="slidenum">
              <a:rPr lang="en-US" altLang="en-US"/>
              <a:pPr/>
              <a:t>‹#›</a:t>
            </a:fld>
            <a:endParaRPr lang="en-US" altLang="en-US"/>
          </a:p>
        </p:txBody>
      </p:sp>
    </p:spTree>
    <p:extLst>
      <p:ext uri="{BB962C8B-B14F-4D97-AF65-F5344CB8AC3E}">
        <p14:creationId xmlns:p14="http://schemas.microsoft.com/office/powerpoint/2010/main" val="28029051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724822900"/>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9012F6D-D72F-4251-9F16-A0006C09662C}" type="slidenum">
              <a:rPr lang="en-US" altLang="en-US" smtClean="0"/>
              <a:pPr/>
              <a:t>‹#›</a:t>
            </a:fld>
            <a:endParaRPr lang="en-US" altLang="en-US"/>
          </a:p>
        </p:txBody>
      </p:sp>
    </p:spTree>
    <p:extLst>
      <p:ext uri="{BB962C8B-B14F-4D97-AF65-F5344CB8AC3E}">
        <p14:creationId xmlns:p14="http://schemas.microsoft.com/office/powerpoint/2010/main" val="308233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525E6678-35B0-418B-8CB2-EC436172CE7F}" type="slidenum">
              <a:rPr lang="en-US" altLang="en-US" smtClean="0"/>
              <a:pPr/>
              <a:t>‹#›</a:t>
            </a:fld>
            <a:endParaRPr lang="en-US" altLang="en-US"/>
          </a:p>
        </p:txBody>
      </p:sp>
    </p:spTree>
    <p:extLst>
      <p:ext uri="{BB962C8B-B14F-4D97-AF65-F5344CB8AC3E}">
        <p14:creationId xmlns:p14="http://schemas.microsoft.com/office/powerpoint/2010/main" val="13828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1-</a:t>
            </a:r>
            <a:fld id="{42EF9707-6F95-4C38-93EE-A98AD75DB9CA}" type="slidenum">
              <a:rPr lang="en-US" altLang="en-US"/>
              <a:pPr/>
              <a:t>‹#›</a:t>
            </a:fld>
            <a:endParaRPr lang="en-US" altLang="en-US"/>
          </a:p>
        </p:txBody>
      </p:sp>
    </p:spTree>
    <p:extLst>
      <p:ext uri="{BB962C8B-B14F-4D97-AF65-F5344CB8AC3E}">
        <p14:creationId xmlns:p14="http://schemas.microsoft.com/office/powerpoint/2010/main" val="131937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6A161050-1F09-4969-A5BC-65971756D457}" type="slidenum">
              <a:rPr lang="en-US" altLang="en-US"/>
              <a:pPr/>
              <a:t>‹#›</a:t>
            </a:fld>
            <a:endParaRPr lang="en-US" altLang="en-US"/>
          </a:p>
        </p:txBody>
      </p:sp>
    </p:spTree>
    <p:extLst>
      <p:ext uri="{BB962C8B-B14F-4D97-AF65-F5344CB8AC3E}">
        <p14:creationId xmlns:p14="http://schemas.microsoft.com/office/powerpoint/2010/main" val="291726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1AFC45F3-A58D-4A6E-8DCD-AE8ED5E0D188}" type="slidenum">
              <a:rPr lang="en-US" altLang="en-US"/>
              <a:pPr/>
              <a:t>‹#›</a:t>
            </a:fld>
            <a:endParaRPr lang="en-US" altLang="en-US"/>
          </a:p>
        </p:txBody>
      </p:sp>
    </p:spTree>
    <p:extLst>
      <p:ext uri="{BB962C8B-B14F-4D97-AF65-F5344CB8AC3E}">
        <p14:creationId xmlns:p14="http://schemas.microsoft.com/office/powerpoint/2010/main" val="278474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762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6228"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b="1">
                <a:latin typeface="Arial" panose="020B0604020202020204" pitchFamily="34" charset="0"/>
              </a:defRPr>
            </a:lvl1pPr>
          </a:lstStyle>
          <a:p>
            <a:r>
              <a:rPr lang="en-US" altLang="en-US"/>
              <a:t>1-</a:t>
            </a:r>
            <a:fld id="{F62F0C89-787E-4886-9B36-6B47ACB38AD5}" type="slidenum">
              <a:rPr lang="en-US" altLang="en-US"/>
              <a:pPr/>
              <a:t>‹#›</a:t>
            </a:fld>
            <a:endParaRPr lang="en-US" altLang="en-US"/>
          </a:p>
        </p:txBody>
      </p:sp>
      <p:sp>
        <p:nvSpPr>
          <p:cNvPr id="1076229"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2pPr>
      <a:lvl3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3pPr>
      <a:lvl4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4pPr>
      <a:lvl5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5pPr>
      <a:lvl6pPr marL="4572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6pPr>
      <a:lvl7pPr marL="9144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7pPr>
      <a:lvl8pPr marL="13716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8pPr>
      <a:lvl9pPr marL="18288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F62F0C89-787E-4886-9B36-6B47ACB38AD5}" type="slidenum">
              <a:rPr lang="en-US" altLang="en-US" smtClean="0"/>
              <a:pPr/>
              <a:t>‹#›</a:t>
            </a:fld>
            <a:endParaRPr lang="en-US" altLang="en-US"/>
          </a:p>
        </p:txBody>
      </p:sp>
      <p:sp>
        <p:nvSpPr>
          <p:cNvPr id="13"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116010353"/>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E9270563-8C0D-44B4-9372-75B8916DA4C9}"/>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57167476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8D9EC062-5B04-402D-9E76-DD23690024E5}" type="slidenum">
              <a:rPr lang="en-US" altLang="en-US" smtClean="0"/>
              <a:pPr/>
              <a:t>‹#›</a:t>
            </a:fld>
            <a:endParaRPr lang="en-US" altLang="en-US"/>
          </a:p>
        </p:txBody>
      </p:sp>
      <p:sp>
        <p:nvSpPr>
          <p:cNvPr id="13" name="Rectangle 7">
            <a:extLst>
              <a:ext uri="{FF2B5EF4-FFF2-40B4-BE49-F238E27FC236}">
                <a16:creationId xmlns:a16="http://schemas.microsoft.com/office/drawing/2014/main" id="{D9A8F624-151F-45D0-B13F-29829FBA0BEC}"/>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Copyright © 2010 Pearson Education, publishing as Addison-Wesley. All rights reserved</a:t>
            </a:r>
          </a:p>
        </p:txBody>
      </p:sp>
    </p:spTree>
    <p:extLst>
      <p:ext uri="{BB962C8B-B14F-4D97-AF65-F5344CB8AC3E}">
        <p14:creationId xmlns:p14="http://schemas.microsoft.com/office/powerpoint/2010/main" val="23139344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ctrTitle"/>
          </p:nvPr>
        </p:nvSpPr>
        <p:spPr/>
        <p:txBody>
          <a:bodyPr/>
          <a:lstStyle/>
          <a:p>
            <a:r>
              <a:rPr lang="en-US" altLang="en-US" sz="4400" dirty="0"/>
              <a:t>Chapter 17</a:t>
            </a:r>
          </a:p>
        </p:txBody>
      </p:sp>
      <p:sp>
        <p:nvSpPr>
          <p:cNvPr id="672771" name="Rectangle 3"/>
          <p:cNvSpPr>
            <a:spLocks noGrp="1" noChangeArrowheads="1"/>
          </p:cNvSpPr>
          <p:nvPr>
            <p:ph type="subTitle" idx="1"/>
          </p:nvPr>
        </p:nvSpPr>
        <p:spPr/>
        <p:txBody>
          <a:bodyPr/>
          <a:lstStyle/>
          <a:p>
            <a:r>
              <a:rPr lang="en-US" altLang="en-US"/>
              <a:t>Linked Lists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a:t>
            </a:r>
          </a:p>
        </p:txBody>
      </p:sp>
      <p:sp>
        <p:nvSpPr>
          <p:cNvPr id="3" name="Content Placeholder 2"/>
          <p:cNvSpPr>
            <a:spLocks noGrp="1"/>
          </p:cNvSpPr>
          <p:nvPr>
            <p:ph idx="1"/>
          </p:nvPr>
        </p:nvSpPr>
        <p:spPr>
          <a:xfrm>
            <a:off x="828436" y="1524000"/>
            <a:ext cx="6711654" cy="4195481"/>
          </a:xfrm>
        </p:spPr>
        <p:txBody>
          <a:bodyPr/>
          <a:lstStyle/>
          <a:p>
            <a:r>
              <a:rPr lang="en-US" dirty="0"/>
              <a:t>How do you know the size of an array?</a:t>
            </a:r>
          </a:p>
          <a:p>
            <a:pPr lvl="1"/>
            <a:r>
              <a:rPr lang="en-US" dirty="0"/>
              <a:t>Maybe how full it is?</a:t>
            </a:r>
          </a:p>
          <a:p>
            <a:r>
              <a:rPr lang="en-US" dirty="0"/>
              <a:t>How do you know the size of a list?</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10</a:t>
            </a:fld>
            <a:endParaRPr lang="en-US" altLang="en-US"/>
          </a:p>
        </p:txBody>
      </p:sp>
      <p:pic>
        <p:nvPicPr>
          <p:cNvPr id="5" name="Picture 2" descr="weiss17-0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00400"/>
            <a:ext cx="8229600" cy="322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5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B0A39E0B-63A5-4EC9-AB4C-7F0CDAF1F476}" type="slidenum">
              <a:rPr lang="en-US" altLang="en-US"/>
              <a:pPr/>
              <a:t>11</a:t>
            </a:fld>
            <a:endParaRPr lang="en-US" altLang="en-US"/>
          </a:p>
        </p:txBody>
      </p:sp>
      <p:pic>
        <p:nvPicPr>
          <p:cNvPr id="1048578" name="Picture 2" descr="weiss17-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
            <a:ext cx="5108575"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3594" y="838200"/>
            <a:ext cx="2906100" cy="4195481"/>
          </a:xfrm>
        </p:spPr>
        <p:txBody>
          <a:bodyPr>
            <a:normAutofit fontScale="92500" lnSpcReduction="20000"/>
          </a:bodyPr>
          <a:lstStyle/>
          <a:p>
            <a:r>
              <a:rPr lang="en-US" dirty="0"/>
              <a:t>Lets code up at least the insert and remove methods</a:t>
            </a:r>
          </a:p>
          <a:p>
            <a:endParaRPr lang="en-US" dirty="0"/>
          </a:p>
          <a:p>
            <a:pPr marL="0" indent="0">
              <a:buNone/>
            </a:pPr>
            <a:r>
              <a:rPr lang="en-US" dirty="0"/>
              <a:t>We need a </a:t>
            </a:r>
            <a:r>
              <a:rPr lang="en-US" dirty="0" err="1"/>
              <a:t>ListNode</a:t>
            </a:r>
            <a:r>
              <a:rPr lang="en-US" dirty="0"/>
              <a:t> class</a:t>
            </a:r>
          </a:p>
          <a:p>
            <a:pPr marL="0" indent="0">
              <a:buNone/>
            </a:pPr>
            <a:r>
              <a:rPr lang="en-US" dirty="0"/>
              <a:t>This should have data of type ??, and a pointer to the next list item ??, using generic code &lt;</a:t>
            </a:r>
            <a:r>
              <a:rPr lang="en-US" dirty="0" err="1"/>
              <a:t>AnyType</a:t>
            </a:r>
            <a:r>
              <a:rPr lang="en-US" dirty="0"/>
              <a:t>&gt;, and maybe just public instance variables for now, in the same file as </a:t>
            </a:r>
            <a:r>
              <a:rPr lang="en-US" dirty="0" err="1"/>
              <a:t>LinkedList</a:t>
            </a:r>
            <a:endParaRPr lang="en-US" dirty="0"/>
          </a:p>
        </p:txBody>
      </p:sp>
      <p:sp>
        <p:nvSpPr>
          <p:cNvPr id="3" name="Slide Number Placeholder 1"/>
          <p:cNvSpPr>
            <a:spLocks noGrp="1"/>
          </p:cNvSpPr>
          <p:nvPr>
            <p:ph type="sldNum" sz="quarter" idx="12"/>
          </p:nvPr>
        </p:nvSpPr>
        <p:spPr/>
        <p:txBody>
          <a:bodyPr/>
          <a:lstStyle/>
          <a:p>
            <a:r>
              <a:rPr lang="en-US" altLang="en-US"/>
              <a:t>1-</a:t>
            </a:r>
            <a:fld id="{B8ABA6AD-DE3E-42E2-ADB9-671482D4F674}" type="slidenum">
              <a:rPr lang="en-US" altLang="en-US"/>
              <a:pPr/>
              <a:t>12</a:t>
            </a:fld>
            <a:endParaRPr lang="en-US" altLang="en-US"/>
          </a:p>
        </p:txBody>
      </p:sp>
      <p:pic>
        <p:nvPicPr>
          <p:cNvPr id="1049602" name="Picture 2" descr="weiss17-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800"/>
            <a:ext cx="5035550"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95ECBDD6-C39A-4760-BD96-6377F601F599}" type="slidenum">
              <a:rPr lang="en-US" altLang="en-US"/>
              <a:pPr/>
              <a:t>13</a:t>
            </a:fld>
            <a:endParaRPr lang="en-US" altLang="en-US"/>
          </a:p>
        </p:txBody>
      </p:sp>
      <p:pic>
        <p:nvPicPr>
          <p:cNvPr id="1050626" name="Picture 2" descr="weiss17-0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5699125"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printList</a:t>
            </a:r>
            <a:r>
              <a:rPr lang="en-US" dirty="0"/>
              <a:t> method</a:t>
            </a:r>
          </a:p>
        </p:txBody>
      </p:sp>
      <p:sp>
        <p:nvSpPr>
          <p:cNvPr id="6" name="Content Placeholder 5"/>
          <p:cNvSpPr>
            <a:spLocks noGrp="1"/>
          </p:cNvSpPr>
          <p:nvPr>
            <p:ph idx="1"/>
          </p:nvPr>
        </p:nvSpPr>
        <p:spPr>
          <a:xfrm>
            <a:off x="827700" y="5197676"/>
            <a:ext cx="6711654" cy="1050729"/>
          </a:xfrm>
        </p:spPr>
        <p:txBody>
          <a:bodyPr/>
          <a:lstStyle/>
          <a:p>
            <a:r>
              <a:rPr lang="en-US" dirty="0"/>
              <a:t>Before we switch slides, can we code up a find method?</a:t>
            </a:r>
          </a:p>
        </p:txBody>
      </p:sp>
      <p:sp>
        <p:nvSpPr>
          <p:cNvPr id="3" name="Slide Number Placeholder 1"/>
          <p:cNvSpPr>
            <a:spLocks noGrp="1"/>
          </p:cNvSpPr>
          <p:nvPr>
            <p:ph type="sldNum" sz="quarter" idx="12"/>
          </p:nvPr>
        </p:nvSpPr>
        <p:spPr/>
        <p:txBody>
          <a:bodyPr/>
          <a:lstStyle/>
          <a:p>
            <a:r>
              <a:rPr lang="en-US" altLang="en-US"/>
              <a:t>1-</a:t>
            </a:r>
            <a:fld id="{2566B19F-6F63-4429-A229-A36CEB1E6C45}" type="slidenum">
              <a:rPr lang="en-US" altLang="en-US"/>
              <a:pPr/>
              <a:t>14</a:t>
            </a:fld>
            <a:endParaRPr lang="en-US" altLang="en-US"/>
          </a:p>
        </p:txBody>
      </p:sp>
      <p:pic>
        <p:nvPicPr>
          <p:cNvPr id="1051650" name="Picture 2" descr="weiss17-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30" y="1295400"/>
            <a:ext cx="8229600" cy="3670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Method</a:t>
            </a:r>
          </a:p>
        </p:txBody>
      </p:sp>
      <p:sp>
        <p:nvSpPr>
          <p:cNvPr id="4" name="Content Placeholder 3"/>
          <p:cNvSpPr>
            <a:spLocks noGrp="1"/>
          </p:cNvSpPr>
          <p:nvPr>
            <p:ph idx="1"/>
          </p:nvPr>
        </p:nvSpPr>
        <p:spPr>
          <a:xfrm>
            <a:off x="827700" y="5334000"/>
            <a:ext cx="6711654" cy="914406"/>
          </a:xfrm>
        </p:spPr>
        <p:txBody>
          <a:bodyPr>
            <a:normAutofit lnSpcReduction="10000"/>
          </a:bodyPr>
          <a:lstStyle/>
          <a:p>
            <a:r>
              <a:rPr lang="en-US" dirty="0"/>
              <a:t>Before we move on, can we code up a remove method that takes the item to be removed as a parameter?</a:t>
            </a:r>
          </a:p>
        </p:txBody>
      </p:sp>
      <p:sp>
        <p:nvSpPr>
          <p:cNvPr id="3" name="Slide Number Placeholder 1"/>
          <p:cNvSpPr>
            <a:spLocks noGrp="1"/>
          </p:cNvSpPr>
          <p:nvPr>
            <p:ph type="sldNum" sz="quarter" idx="12"/>
          </p:nvPr>
        </p:nvSpPr>
        <p:spPr/>
        <p:txBody>
          <a:bodyPr/>
          <a:lstStyle/>
          <a:p>
            <a:r>
              <a:rPr lang="en-US" altLang="en-US"/>
              <a:t>1-</a:t>
            </a:r>
            <a:fld id="{36030328-6742-4E7B-A343-1B2B14377603}" type="slidenum">
              <a:rPr lang="en-US" altLang="en-US"/>
              <a:pPr/>
              <a:t>15</a:t>
            </a:fld>
            <a:endParaRPr lang="en-US" altLang="en-US"/>
          </a:p>
        </p:txBody>
      </p:sp>
      <p:pic>
        <p:nvPicPr>
          <p:cNvPr id="1052674" name="Picture 2" descr="weiss17-1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2900"/>
            <a:ext cx="8229600" cy="3636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Method</a:t>
            </a:r>
          </a:p>
        </p:txBody>
      </p:sp>
      <p:sp>
        <p:nvSpPr>
          <p:cNvPr id="4" name="Content Placeholder 3"/>
          <p:cNvSpPr>
            <a:spLocks noGrp="1"/>
          </p:cNvSpPr>
          <p:nvPr>
            <p:ph idx="1"/>
          </p:nvPr>
        </p:nvSpPr>
        <p:spPr>
          <a:xfrm>
            <a:off x="827700" y="5029200"/>
            <a:ext cx="6711654" cy="1219206"/>
          </a:xfrm>
        </p:spPr>
        <p:txBody>
          <a:bodyPr/>
          <a:lstStyle/>
          <a:p>
            <a:r>
              <a:rPr lang="en-US" dirty="0"/>
              <a:t>Before we go on, can we code up a method that takes a node and finds the node before it? (</a:t>
            </a:r>
            <a:r>
              <a:rPr lang="en-US" dirty="0" err="1"/>
              <a:t>findPrevious</a:t>
            </a:r>
            <a:r>
              <a:rPr lang="en-US" dirty="0"/>
              <a:t>)</a:t>
            </a:r>
          </a:p>
        </p:txBody>
      </p:sp>
      <p:sp>
        <p:nvSpPr>
          <p:cNvPr id="3" name="Slide Number Placeholder 1"/>
          <p:cNvSpPr>
            <a:spLocks noGrp="1"/>
          </p:cNvSpPr>
          <p:nvPr>
            <p:ph type="sldNum" sz="quarter" idx="12"/>
          </p:nvPr>
        </p:nvSpPr>
        <p:spPr/>
        <p:txBody>
          <a:bodyPr/>
          <a:lstStyle/>
          <a:p>
            <a:r>
              <a:rPr lang="en-US" altLang="en-US"/>
              <a:t>1-</a:t>
            </a:r>
            <a:fld id="{ED86F537-85DF-4A4E-AB73-B06E60F28982}" type="slidenum">
              <a:rPr lang="en-US" altLang="en-US"/>
              <a:pPr/>
              <a:t>16</a:t>
            </a:fld>
            <a:endParaRPr lang="en-US" altLang="en-US"/>
          </a:p>
        </p:txBody>
      </p:sp>
      <p:pic>
        <p:nvPicPr>
          <p:cNvPr id="1053698" name="Picture 2" descr="weiss17-1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16100"/>
            <a:ext cx="8229600" cy="324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Previous Method</a:t>
            </a:r>
          </a:p>
        </p:txBody>
      </p:sp>
      <p:sp>
        <p:nvSpPr>
          <p:cNvPr id="4" name="Content Placeholder 3"/>
          <p:cNvSpPr>
            <a:spLocks noGrp="1"/>
          </p:cNvSpPr>
          <p:nvPr>
            <p:ph idx="1"/>
          </p:nvPr>
        </p:nvSpPr>
        <p:spPr>
          <a:xfrm>
            <a:off x="827700" y="5257800"/>
            <a:ext cx="6711654" cy="990606"/>
          </a:xfrm>
        </p:spPr>
        <p:txBody>
          <a:bodyPr/>
          <a:lstStyle/>
          <a:p>
            <a:pPr marL="0" indent="0">
              <a:buNone/>
            </a:pPr>
            <a:r>
              <a:rPr lang="en-US" dirty="0"/>
              <a:t>Before we move on, can we code up an insert method?</a:t>
            </a:r>
          </a:p>
        </p:txBody>
      </p:sp>
      <p:sp>
        <p:nvSpPr>
          <p:cNvPr id="3" name="Slide Number Placeholder 1"/>
          <p:cNvSpPr>
            <a:spLocks noGrp="1"/>
          </p:cNvSpPr>
          <p:nvPr>
            <p:ph type="sldNum" sz="quarter" idx="12"/>
          </p:nvPr>
        </p:nvSpPr>
        <p:spPr/>
        <p:txBody>
          <a:bodyPr/>
          <a:lstStyle/>
          <a:p>
            <a:r>
              <a:rPr lang="en-US" altLang="en-US"/>
              <a:t>1-</a:t>
            </a:r>
            <a:fld id="{AB3D2A28-6E1F-4805-893A-C9853E2D9E7C}" type="slidenum">
              <a:rPr lang="en-US" altLang="en-US"/>
              <a:pPr/>
              <a:t>17</a:t>
            </a:fld>
            <a:endParaRPr lang="en-US" altLang="en-US"/>
          </a:p>
        </p:txBody>
      </p:sp>
      <p:pic>
        <p:nvPicPr>
          <p:cNvPr id="1054722" name="Picture 2" descr="weiss17-1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401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Method</a:t>
            </a:r>
          </a:p>
        </p:txBody>
      </p:sp>
      <p:sp>
        <p:nvSpPr>
          <p:cNvPr id="3" name="Slide Number Placeholder 1"/>
          <p:cNvSpPr>
            <a:spLocks noGrp="1"/>
          </p:cNvSpPr>
          <p:nvPr>
            <p:ph type="sldNum" sz="quarter" idx="12"/>
          </p:nvPr>
        </p:nvSpPr>
        <p:spPr/>
        <p:txBody>
          <a:bodyPr/>
          <a:lstStyle/>
          <a:p>
            <a:r>
              <a:rPr lang="en-US" altLang="en-US"/>
              <a:t>1-</a:t>
            </a:r>
            <a:fld id="{E3E84EEA-55EB-4E78-A2ED-6EAC0C5108BC}" type="slidenum">
              <a:rPr lang="en-US" altLang="en-US"/>
              <a:pPr/>
              <a:t>18</a:t>
            </a:fld>
            <a:endParaRPr lang="en-US" altLang="en-US"/>
          </a:p>
        </p:txBody>
      </p:sp>
      <p:pic>
        <p:nvPicPr>
          <p:cNvPr id="1055746" name="Picture 2" descr="weiss17-1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291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a:t>
            </a:r>
          </a:p>
        </p:txBody>
      </p:sp>
      <p:sp>
        <p:nvSpPr>
          <p:cNvPr id="3" name="Content Placeholder 2"/>
          <p:cNvSpPr>
            <a:spLocks noGrp="1"/>
          </p:cNvSpPr>
          <p:nvPr>
            <p:ph idx="1"/>
          </p:nvPr>
        </p:nvSpPr>
        <p:spPr/>
        <p:txBody>
          <a:bodyPr/>
          <a:lstStyle/>
          <a:p>
            <a:r>
              <a:rPr lang="en-US" dirty="0"/>
              <a:t>What is the Big-Oh time of the following:</a:t>
            </a:r>
          </a:p>
          <a:p>
            <a:pPr lvl="1"/>
            <a:r>
              <a:rPr lang="en-US" dirty="0"/>
              <a:t>Insert</a:t>
            </a:r>
          </a:p>
          <a:p>
            <a:pPr lvl="1"/>
            <a:r>
              <a:rPr lang="en-US" dirty="0"/>
              <a:t>Delete</a:t>
            </a:r>
          </a:p>
          <a:p>
            <a:pPr lvl="1"/>
            <a:r>
              <a:rPr lang="en-US" dirty="0"/>
              <a:t>Find</a:t>
            </a:r>
          </a:p>
          <a:p>
            <a:pPr lvl="1"/>
            <a:r>
              <a:rPr lang="en-US" dirty="0" err="1"/>
              <a:t>FindPrevious</a:t>
            </a:r>
            <a:endParaRPr lang="en-US" dirty="0"/>
          </a:p>
          <a:p>
            <a:r>
              <a:rPr lang="en-US" dirty="0"/>
              <a:t>Difficulties</a:t>
            </a:r>
          </a:p>
          <a:p>
            <a:pPr lvl="1"/>
            <a:r>
              <a:rPr lang="en-US" dirty="0"/>
              <a:t>Next is easy, previous/retreat is difficult</a:t>
            </a:r>
          </a:p>
          <a:p>
            <a:pPr lvl="1"/>
            <a:r>
              <a:rPr lang="en-US" dirty="0"/>
              <a:t>Accessing the front of a list is easy, but accessing the end of a list is difficult</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19</a:t>
            </a:fld>
            <a:endParaRPr lang="en-US" altLang="en-US"/>
          </a:p>
        </p:txBody>
      </p:sp>
    </p:spTree>
    <p:extLst>
      <p:ext uri="{BB962C8B-B14F-4D97-AF65-F5344CB8AC3E}">
        <p14:creationId xmlns:p14="http://schemas.microsoft.com/office/powerpoint/2010/main" val="345924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Lab Day</a:t>
            </a:r>
          </a:p>
        </p:txBody>
      </p:sp>
      <p:sp>
        <p:nvSpPr>
          <p:cNvPr id="3" name="Content Placeholder 2"/>
          <p:cNvSpPr>
            <a:spLocks noGrp="1"/>
          </p:cNvSpPr>
          <p:nvPr>
            <p:ph idx="1"/>
          </p:nvPr>
        </p:nvSpPr>
        <p:spPr/>
        <p:txBody>
          <a:bodyPr/>
          <a:lstStyle/>
          <a:p>
            <a:r>
              <a:rPr lang="en-US" dirty="0"/>
              <a:t>Be sure to complete the files for the Linked List Lab day to better help you understand this chapter.</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endParaRPr>
          </a:p>
        </p:txBody>
      </p:sp>
    </p:spTree>
    <p:extLst>
      <p:ext uri="{BB962C8B-B14F-4D97-AF65-F5344CB8AC3E}">
        <p14:creationId xmlns:p14="http://schemas.microsoft.com/office/powerpoint/2010/main" val="2357734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lists</a:t>
            </a:r>
          </a:p>
        </p:txBody>
      </p:sp>
      <p:sp>
        <p:nvSpPr>
          <p:cNvPr id="3" name="Content Placeholder 2"/>
          <p:cNvSpPr>
            <a:spLocks noGrp="1"/>
          </p:cNvSpPr>
          <p:nvPr>
            <p:ph idx="1"/>
          </p:nvPr>
        </p:nvSpPr>
        <p:spPr/>
        <p:txBody>
          <a:bodyPr/>
          <a:lstStyle/>
          <a:p>
            <a:r>
              <a:rPr lang="en-US" dirty="0"/>
              <a:t>Have a Head, and a Tail</a:t>
            </a:r>
          </a:p>
          <a:p>
            <a:r>
              <a:rPr lang="en-US" dirty="0"/>
              <a:t>Have a next, and a previous</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20</a:t>
            </a:fld>
            <a:endParaRPr lang="en-US" altLang="en-US"/>
          </a:p>
        </p:txBody>
      </p:sp>
      <p:pic>
        <p:nvPicPr>
          <p:cNvPr id="5" name="Picture 2" descr="weiss17-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0"/>
            <a:ext cx="8229600"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98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empty</a:t>
            </a:r>
          </a:p>
        </p:txBody>
      </p:sp>
      <p:sp>
        <p:nvSpPr>
          <p:cNvPr id="4" name="Content Placeholder 3"/>
          <p:cNvSpPr>
            <a:spLocks noGrp="1"/>
          </p:cNvSpPr>
          <p:nvPr>
            <p:ph idx="1"/>
          </p:nvPr>
        </p:nvSpPr>
        <p:spPr/>
        <p:txBody>
          <a:bodyPr/>
          <a:lstStyle/>
          <a:p>
            <a:r>
              <a:rPr lang="en-US" dirty="0"/>
              <a:t>We now can check for </a:t>
            </a:r>
            <a:r>
              <a:rPr lang="en-US" dirty="0" err="1"/>
              <a:t>head.next</a:t>
            </a:r>
            <a:r>
              <a:rPr lang="en-US" dirty="0"/>
              <a:t> == tail instead of null</a:t>
            </a:r>
          </a:p>
        </p:txBody>
      </p:sp>
      <p:sp>
        <p:nvSpPr>
          <p:cNvPr id="3" name="Slide Number Placeholder 1"/>
          <p:cNvSpPr>
            <a:spLocks noGrp="1"/>
          </p:cNvSpPr>
          <p:nvPr>
            <p:ph type="sldNum" sz="quarter" idx="12"/>
          </p:nvPr>
        </p:nvSpPr>
        <p:spPr/>
        <p:txBody>
          <a:bodyPr/>
          <a:lstStyle/>
          <a:p>
            <a:r>
              <a:rPr lang="en-US" altLang="en-US"/>
              <a:t>1-</a:t>
            </a:r>
            <a:fld id="{8EA6A231-76D4-4556-82DA-88E62D132A6A}" type="slidenum">
              <a:rPr lang="en-US" altLang="en-US"/>
              <a:pPr/>
              <a:t>21</a:t>
            </a:fld>
            <a:endParaRPr lang="en-US" altLang="en-US"/>
          </a:p>
        </p:txBody>
      </p:sp>
      <p:pic>
        <p:nvPicPr>
          <p:cNvPr id="1057794" name="Picture 2" descr="weiss17-1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8229600" cy="166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is changed</a:t>
            </a:r>
          </a:p>
        </p:txBody>
      </p:sp>
      <p:sp>
        <p:nvSpPr>
          <p:cNvPr id="5" name="Content Placeholder 4"/>
          <p:cNvSpPr>
            <a:spLocks noGrp="1"/>
          </p:cNvSpPr>
          <p:nvPr>
            <p:ph idx="1"/>
          </p:nvPr>
        </p:nvSpPr>
        <p:spPr/>
        <p:txBody>
          <a:bodyPr/>
          <a:lstStyle/>
          <a:p>
            <a:r>
              <a:rPr lang="en-US" dirty="0"/>
              <a:t>We can now have an </a:t>
            </a:r>
            <a:r>
              <a:rPr lang="en-US" dirty="0" err="1"/>
              <a:t>insertBefore</a:t>
            </a:r>
            <a:r>
              <a:rPr lang="en-US" dirty="0"/>
              <a:t> and </a:t>
            </a:r>
            <a:r>
              <a:rPr lang="en-US" dirty="0" err="1"/>
              <a:t>insertAfter</a:t>
            </a:r>
            <a:endParaRPr lang="en-US" dirty="0"/>
          </a:p>
          <a:p>
            <a:r>
              <a:rPr lang="en-US" dirty="0"/>
              <a:t>There is a bit more copying of pointers</a:t>
            </a:r>
          </a:p>
        </p:txBody>
      </p:sp>
      <p:sp>
        <p:nvSpPr>
          <p:cNvPr id="3" name="Slide Number Placeholder 1"/>
          <p:cNvSpPr>
            <a:spLocks noGrp="1"/>
          </p:cNvSpPr>
          <p:nvPr>
            <p:ph type="sldNum" sz="quarter" idx="12"/>
          </p:nvPr>
        </p:nvSpPr>
        <p:spPr/>
        <p:txBody>
          <a:bodyPr/>
          <a:lstStyle/>
          <a:p>
            <a:r>
              <a:rPr lang="en-US" altLang="en-US"/>
              <a:t>1-</a:t>
            </a:r>
            <a:fld id="{88AB141D-31C4-4EE8-9FD5-97271D05F575}" type="slidenum">
              <a:rPr lang="en-US" altLang="en-US"/>
              <a:pPr/>
              <a:t>22</a:t>
            </a:fld>
            <a:endParaRPr lang="en-US" altLang="en-US"/>
          </a:p>
        </p:txBody>
      </p:sp>
      <p:pic>
        <p:nvPicPr>
          <p:cNvPr id="1058818" name="Picture 2" descr="weiss17-1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38600"/>
            <a:ext cx="8229600" cy="204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Circularly linked</a:t>
            </a:r>
          </a:p>
        </p:txBody>
      </p:sp>
      <p:sp>
        <p:nvSpPr>
          <p:cNvPr id="4" name="Content Placeholder 3"/>
          <p:cNvSpPr>
            <a:spLocks noGrp="1"/>
          </p:cNvSpPr>
          <p:nvPr>
            <p:ph idx="1"/>
          </p:nvPr>
        </p:nvSpPr>
        <p:spPr/>
        <p:txBody>
          <a:bodyPr/>
          <a:lstStyle/>
          <a:p>
            <a:r>
              <a:rPr lang="en-US" dirty="0"/>
              <a:t>Some problems might need something like this</a:t>
            </a:r>
          </a:p>
        </p:txBody>
      </p:sp>
      <p:sp>
        <p:nvSpPr>
          <p:cNvPr id="3" name="Slide Number Placeholder 1"/>
          <p:cNvSpPr>
            <a:spLocks noGrp="1"/>
          </p:cNvSpPr>
          <p:nvPr>
            <p:ph type="sldNum" sz="quarter" idx="12"/>
          </p:nvPr>
        </p:nvSpPr>
        <p:spPr/>
        <p:txBody>
          <a:bodyPr/>
          <a:lstStyle/>
          <a:p>
            <a:r>
              <a:rPr lang="en-US" altLang="en-US"/>
              <a:t>1-</a:t>
            </a:r>
            <a:fld id="{6F902D85-67A4-4E5E-8664-69F0DF9C5532}" type="slidenum">
              <a:rPr lang="en-US" altLang="en-US"/>
              <a:pPr/>
              <a:t>23</a:t>
            </a:fld>
            <a:endParaRPr lang="en-US" altLang="en-US"/>
          </a:p>
        </p:txBody>
      </p:sp>
      <p:pic>
        <p:nvPicPr>
          <p:cNvPr id="1059842" name="Picture 2" descr="weiss17-1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8229600" cy="199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Sorted Linked List</a:t>
            </a:r>
          </a:p>
        </p:txBody>
      </p:sp>
      <p:sp>
        <p:nvSpPr>
          <p:cNvPr id="3" name="Content Placeholder 2"/>
          <p:cNvSpPr>
            <a:spLocks noGrp="1"/>
          </p:cNvSpPr>
          <p:nvPr>
            <p:ph idx="1"/>
          </p:nvPr>
        </p:nvSpPr>
        <p:spPr/>
        <p:txBody>
          <a:bodyPr/>
          <a:lstStyle/>
          <a:p>
            <a:r>
              <a:rPr lang="en-US" dirty="0"/>
              <a:t>Which methods need to change from our linked list?</a:t>
            </a:r>
          </a:p>
          <a:p>
            <a:r>
              <a:rPr lang="en-US" dirty="0"/>
              <a:t>What is the new Big-Oh time?</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24</a:t>
            </a:fld>
            <a:endParaRPr lang="en-US" altLang="en-US"/>
          </a:p>
        </p:txBody>
      </p:sp>
    </p:spTree>
    <p:extLst>
      <p:ext uri="{BB962C8B-B14F-4D97-AF65-F5344CB8AC3E}">
        <p14:creationId xmlns:p14="http://schemas.microsoft.com/office/powerpoint/2010/main" val="328222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5DF09E81-43ED-412E-A796-21A8753E629C}" type="slidenum">
              <a:rPr lang="en-US" altLang="en-US"/>
              <a:pPr/>
              <a:t>25</a:t>
            </a:fld>
            <a:endParaRPr lang="en-US" altLang="en-US"/>
          </a:p>
        </p:txBody>
      </p:sp>
      <p:pic>
        <p:nvPicPr>
          <p:cNvPr id="1060866" name="Picture 2" descr="weiss17-1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900"/>
            <a:ext cx="5362575"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Full Implementations</a:t>
            </a:r>
          </a:p>
        </p:txBody>
      </p:sp>
      <p:sp>
        <p:nvSpPr>
          <p:cNvPr id="3" name="Content Placeholder 2"/>
          <p:cNvSpPr>
            <a:spLocks noGrp="1"/>
          </p:cNvSpPr>
          <p:nvPr>
            <p:ph idx="1"/>
          </p:nvPr>
        </p:nvSpPr>
        <p:spPr/>
        <p:txBody>
          <a:bodyPr/>
          <a:lstStyle/>
          <a:p>
            <a:r>
              <a:rPr lang="en-US" dirty="0"/>
              <a:t>The following slides show the full implementations of the </a:t>
            </a:r>
            <a:r>
              <a:rPr lang="en-US" dirty="0" err="1"/>
              <a:t>LinkedList</a:t>
            </a:r>
            <a:r>
              <a:rPr lang="en-US" dirty="0"/>
              <a:t> in the collections class</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26</a:t>
            </a:fld>
            <a:endParaRPr lang="en-US" altLang="en-US"/>
          </a:p>
        </p:txBody>
      </p:sp>
    </p:spTree>
    <p:extLst>
      <p:ext uri="{BB962C8B-B14F-4D97-AF65-F5344CB8AC3E}">
        <p14:creationId xmlns:p14="http://schemas.microsoft.com/office/powerpoint/2010/main" val="829079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8455F9D7-7A17-4931-8A3E-7E0E082D48B9}" type="slidenum">
              <a:rPr lang="en-US" altLang="en-US"/>
              <a:pPr/>
              <a:t>27</a:t>
            </a:fld>
            <a:endParaRPr lang="en-US" altLang="en-US"/>
          </a:p>
        </p:txBody>
      </p:sp>
      <p:pic>
        <p:nvPicPr>
          <p:cNvPr id="1061890" name="Picture 2" descr="weiss17-20a"/>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r="4347"/>
          <a:stretch>
            <a:fillRect/>
          </a:stretch>
        </p:blipFill>
        <p:spPr bwMode="auto">
          <a:xfrm>
            <a:off x="152400" y="228600"/>
            <a:ext cx="6934200" cy="6205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D57043B8-66FB-4988-90AB-31A3DA3D145B}" type="slidenum">
              <a:rPr lang="en-US" altLang="en-US"/>
              <a:pPr/>
              <a:t>28</a:t>
            </a:fld>
            <a:endParaRPr lang="en-US" altLang="en-US"/>
          </a:p>
        </p:txBody>
      </p:sp>
      <p:pic>
        <p:nvPicPr>
          <p:cNvPr id="1062914" name="Picture 2" descr="weiss17-20b"/>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6883400" cy="5754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56AEBF63-757D-483B-8DE2-46583764D66F}" type="slidenum">
              <a:rPr lang="en-US" altLang="en-US"/>
              <a:pPr/>
              <a:t>29</a:t>
            </a:fld>
            <a:endParaRPr lang="en-US" altLang="en-US"/>
          </a:p>
        </p:txBody>
      </p:sp>
      <p:pic>
        <p:nvPicPr>
          <p:cNvPr id="1063938" name="Picture 2" descr="weiss17-2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92300"/>
            <a:ext cx="8229600"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How to allow access to any item by using a general linked list</a:t>
            </a:r>
          </a:p>
          <a:p>
            <a:r>
              <a:rPr lang="en-US" dirty="0"/>
              <a:t>The general algorithms for the linked list operations</a:t>
            </a:r>
          </a:p>
          <a:p>
            <a:r>
              <a:rPr lang="en-US" dirty="0"/>
              <a:t>How the iterator class provides a safe mechanism for traversing and accessing linked lists</a:t>
            </a:r>
          </a:p>
          <a:p>
            <a:r>
              <a:rPr lang="en-US" dirty="0"/>
              <a:t>List variations, such as doubly linked lists and circularly linked lists</a:t>
            </a:r>
          </a:p>
          <a:p>
            <a:r>
              <a:rPr lang="en-US" dirty="0"/>
              <a:t>How to use inheritance to derive a sorted linked list class</a:t>
            </a:r>
          </a:p>
          <a:p>
            <a:r>
              <a:rPr lang="en-US" dirty="0"/>
              <a:t>How to implement the Collections API </a:t>
            </a:r>
            <a:r>
              <a:rPr lang="en-US" dirty="0" err="1"/>
              <a:t>LinkedList</a:t>
            </a:r>
            <a:r>
              <a:rPr lang="en-US" dirty="0"/>
              <a:t> class</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3</a:t>
            </a:fld>
            <a:endParaRPr lang="en-US" altLang="en-US"/>
          </a:p>
        </p:txBody>
      </p:sp>
    </p:spTree>
    <p:extLst>
      <p:ext uri="{BB962C8B-B14F-4D97-AF65-F5344CB8AC3E}">
        <p14:creationId xmlns:p14="http://schemas.microsoft.com/office/powerpoint/2010/main" val="68877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D2982B43-9D2C-42EF-B7A2-DB20D68F34F7}" type="slidenum">
              <a:rPr lang="en-US" altLang="en-US"/>
              <a:pPr/>
              <a:t>30</a:t>
            </a:fld>
            <a:endParaRPr lang="en-US" altLang="en-US"/>
          </a:p>
        </p:txBody>
      </p:sp>
      <p:pic>
        <p:nvPicPr>
          <p:cNvPr id="1064962" name="Picture 2" descr="weiss17-2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7010400" cy="5214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FEC39C70-4DFE-4C38-8E2D-1EB401F91826}" type="slidenum">
              <a:rPr lang="en-US" altLang="en-US"/>
              <a:pPr/>
              <a:t>31</a:t>
            </a:fld>
            <a:endParaRPr lang="en-US" altLang="en-US"/>
          </a:p>
        </p:txBody>
      </p:sp>
      <p:pic>
        <p:nvPicPr>
          <p:cNvPr id="1065986" name="Picture 2" descr="weiss17-2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5951538"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7BB1B2A-FAF1-4569-96B8-9C1BAC9DBB02}" type="slidenum">
              <a:rPr lang="en-US" altLang="en-US"/>
              <a:pPr/>
              <a:t>32</a:t>
            </a:fld>
            <a:endParaRPr lang="en-US" altLang="en-US"/>
          </a:p>
        </p:txBody>
      </p:sp>
      <p:pic>
        <p:nvPicPr>
          <p:cNvPr id="1067010" name="Picture 2" descr="weiss17-2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
            <a:ext cx="5243513"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EDE654C-AC06-4F29-B7B5-3C1A3EF03A87}" type="slidenum">
              <a:rPr lang="en-US" altLang="en-US"/>
              <a:pPr/>
              <a:t>33</a:t>
            </a:fld>
            <a:endParaRPr lang="en-US" altLang="en-US"/>
          </a:p>
        </p:txBody>
      </p:sp>
      <p:pic>
        <p:nvPicPr>
          <p:cNvPr id="1068034" name="Picture 2" descr="weiss17-2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2900"/>
            <a:ext cx="5303838"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854309F5-0F31-4491-AF72-3BB26BD8B952}" type="slidenum">
              <a:rPr lang="en-US" altLang="en-US"/>
              <a:pPr/>
              <a:t>34</a:t>
            </a:fld>
            <a:endParaRPr lang="en-US" altLang="en-US"/>
          </a:p>
        </p:txBody>
      </p:sp>
      <p:pic>
        <p:nvPicPr>
          <p:cNvPr id="1069058" name="Picture 2" descr="weiss17-2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47713"/>
            <a:ext cx="6997700" cy="557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0C76ED6-6AE3-4386-9A70-6576A9B419E2}" type="slidenum">
              <a:rPr lang="en-US" altLang="en-US"/>
              <a:pPr/>
              <a:t>35</a:t>
            </a:fld>
            <a:endParaRPr lang="en-US" altLang="en-US"/>
          </a:p>
        </p:txBody>
      </p:sp>
      <p:pic>
        <p:nvPicPr>
          <p:cNvPr id="1070082" name="Picture 2" descr="weiss17-2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
            <a:ext cx="5191125"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0570577C-F3A2-43BB-9BBF-61C9DC8A840F}" type="slidenum">
              <a:rPr lang="en-US" altLang="en-US"/>
              <a:pPr/>
              <a:t>36</a:t>
            </a:fld>
            <a:endParaRPr lang="en-US" altLang="en-US"/>
          </a:p>
        </p:txBody>
      </p:sp>
      <p:pic>
        <p:nvPicPr>
          <p:cNvPr id="1071106" name="Picture 2" descr="weiss17-2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98600"/>
            <a:ext cx="8229600" cy="3876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7F82500E-F9F8-4D0C-ADF8-77B8FD7ADBB2}" type="slidenum">
              <a:rPr lang="en-US" altLang="en-US"/>
              <a:pPr/>
              <a:t>37</a:t>
            </a:fld>
            <a:endParaRPr lang="en-US" altLang="en-US"/>
          </a:p>
        </p:txBody>
      </p:sp>
      <p:pic>
        <p:nvPicPr>
          <p:cNvPr id="1072130" name="Picture 2" descr="weiss17-2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4965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22D14F19-41AC-46A7-B8D6-845F73FE4408}" type="slidenum">
              <a:rPr lang="en-US" altLang="en-US"/>
              <a:pPr/>
              <a:t>38</a:t>
            </a:fld>
            <a:endParaRPr lang="en-US" altLang="en-US"/>
          </a:p>
        </p:txBody>
      </p:sp>
      <p:pic>
        <p:nvPicPr>
          <p:cNvPr id="1073154" name="Picture 2" descr="weiss17-30a"/>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6551613"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46D2118D-1981-4A2A-BF46-4E135B14A919}" type="slidenum">
              <a:rPr lang="en-US" altLang="en-US"/>
              <a:pPr/>
              <a:t>39</a:t>
            </a:fld>
            <a:endParaRPr lang="en-US" altLang="en-US"/>
          </a:p>
        </p:txBody>
      </p:sp>
      <p:pic>
        <p:nvPicPr>
          <p:cNvPr id="1074178" name="Picture 2" descr="weiss17-30b"/>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6807200" cy="6084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linked list</a:t>
            </a:r>
          </a:p>
        </p:txBody>
      </p:sp>
      <p:sp>
        <p:nvSpPr>
          <p:cNvPr id="3" name="Content Placeholder 2"/>
          <p:cNvSpPr>
            <a:spLocks noGrp="1"/>
          </p:cNvSpPr>
          <p:nvPr>
            <p:ph idx="1"/>
          </p:nvPr>
        </p:nvSpPr>
        <p:spPr/>
        <p:txBody>
          <a:bodyPr/>
          <a:lstStyle/>
          <a:p>
            <a:r>
              <a:rPr lang="en-US" dirty="0"/>
              <a:t>Arrays are great, but they can’t grow</a:t>
            </a:r>
          </a:p>
          <a:p>
            <a:r>
              <a:rPr lang="en-US" dirty="0" err="1"/>
              <a:t>ArrayLists</a:t>
            </a:r>
            <a:r>
              <a:rPr lang="en-US" dirty="0"/>
              <a:t> are great, and they can grow, so why are they bad?</a:t>
            </a:r>
          </a:p>
          <a:p>
            <a:r>
              <a:rPr lang="en-US" dirty="0"/>
              <a:t>Inserting items into and array takes what Big-Oh time?</a:t>
            </a:r>
          </a:p>
          <a:p>
            <a:pPr lvl="1"/>
            <a:r>
              <a:rPr lang="en-US" dirty="0"/>
              <a:t>At the end where there is still space</a:t>
            </a:r>
          </a:p>
          <a:p>
            <a:pPr lvl="1"/>
            <a:r>
              <a:rPr lang="en-US" dirty="0"/>
              <a:t>In the middle of a mostly full array</a:t>
            </a:r>
          </a:p>
          <a:p>
            <a:pPr lvl="1"/>
            <a:r>
              <a:rPr lang="en-US" dirty="0"/>
              <a:t>At the beginning of a mostly full array</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4</a:t>
            </a:fld>
            <a:endParaRPr lang="en-US" altLang="en-US"/>
          </a:p>
        </p:txBody>
      </p:sp>
    </p:spTree>
    <p:extLst>
      <p:ext uri="{BB962C8B-B14F-4D97-AF65-F5344CB8AC3E}">
        <p14:creationId xmlns:p14="http://schemas.microsoft.com/office/powerpoint/2010/main" val="1659954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 (A)</a:t>
            </a:r>
          </a:p>
        </p:txBody>
      </p:sp>
      <p:sp>
        <p:nvSpPr>
          <p:cNvPr id="3" name="Content Placeholder 2"/>
          <p:cNvSpPr>
            <a:spLocks noGrp="1"/>
          </p:cNvSpPr>
          <p:nvPr>
            <p:ph idx="1"/>
          </p:nvPr>
        </p:nvSpPr>
        <p:spPr>
          <a:xfrm>
            <a:off x="828436" y="1833276"/>
            <a:ext cx="6711654" cy="4948524"/>
          </a:xfrm>
        </p:spPr>
        <p:txBody>
          <a:bodyPr>
            <a:normAutofit/>
          </a:bodyPr>
          <a:lstStyle/>
          <a:p>
            <a:pPr marL="0" indent="0">
              <a:buNone/>
            </a:pPr>
            <a:r>
              <a:rPr lang="en-US" dirty="0"/>
              <a:t>Answer the following questions from the In Theory portion of the book:</a:t>
            </a:r>
          </a:p>
          <a:p>
            <a:r>
              <a:rPr lang="en-US" dirty="0"/>
              <a:t>17.1.  Draw an empty linked list with header implementation.</a:t>
            </a:r>
          </a:p>
          <a:p>
            <a:pPr lvl="1"/>
            <a:r>
              <a:rPr lang="en-US" dirty="0"/>
              <a:t>Assume that after it was blank, you then added the following integers: 4, 9, 3</a:t>
            </a:r>
          </a:p>
          <a:p>
            <a:r>
              <a:rPr lang="en-US" dirty="0"/>
              <a:t>17.2. Draw an empty doubly linked list that uses both a header and a tail.</a:t>
            </a:r>
          </a:p>
          <a:p>
            <a:pPr lvl="1"/>
            <a:r>
              <a:rPr lang="en-US" dirty="0"/>
              <a:t>Assume that after it was blank, you then added the following integers: 4, 9, 3</a:t>
            </a:r>
          </a:p>
          <a:p>
            <a:pPr marL="0" indent="0">
              <a:buNone/>
            </a:pPr>
            <a:endParaRPr lang="en-US" dirty="0"/>
          </a:p>
        </p:txBody>
      </p:sp>
    </p:spTree>
    <p:extLst>
      <p:ext uri="{BB962C8B-B14F-4D97-AF65-F5344CB8AC3E}">
        <p14:creationId xmlns:p14="http://schemas.microsoft.com/office/powerpoint/2010/main" val="1451516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 (B)</a:t>
            </a:r>
          </a:p>
        </p:txBody>
      </p:sp>
      <p:sp>
        <p:nvSpPr>
          <p:cNvPr id="3" name="Content Placeholder 2"/>
          <p:cNvSpPr>
            <a:spLocks noGrp="1"/>
          </p:cNvSpPr>
          <p:nvPr>
            <p:ph idx="1"/>
          </p:nvPr>
        </p:nvSpPr>
        <p:spPr>
          <a:xfrm>
            <a:off x="828436" y="1833276"/>
            <a:ext cx="6711654" cy="4948524"/>
          </a:xfrm>
        </p:spPr>
        <p:txBody>
          <a:bodyPr>
            <a:normAutofit fontScale="70000" lnSpcReduction="20000"/>
          </a:bodyPr>
          <a:lstStyle/>
          <a:p>
            <a:pPr marL="0" indent="0">
              <a:buNone/>
            </a:pPr>
            <a:r>
              <a:rPr lang="en-US" dirty="0"/>
              <a:t>Answer the following questions from the In Theory portion of the book:</a:t>
            </a:r>
          </a:p>
          <a:p>
            <a:r>
              <a:rPr lang="en-US" dirty="0"/>
              <a:t>17.4. A linked list contains a cycle if, starting from some node </a:t>
            </a:r>
            <a:r>
              <a:rPr lang="en-US" i="1" dirty="0"/>
              <a:t>p, </a:t>
            </a:r>
            <a:r>
              <a:rPr lang="en-US" dirty="0"/>
              <a:t>following a sufficient number of next links brings us back to node </a:t>
            </a:r>
            <a:r>
              <a:rPr lang="en-US" i="1" dirty="0"/>
              <a:t>p</a:t>
            </a:r>
            <a:r>
              <a:rPr lang="en-US" dirty="0"/>
              <a:t>. Node </a:t>
            </a:r>
            <a:r>
              <a:rPr lang="en-US" i="1" dirty="0"/>
              <a:t>p </a:t>
            </a:r>
            <a:r>
              <a:rPr lang="en-US" dirty="0"/>
              <a:t>does not have to be the first node in the list. Assume that you have a linked list that contains </a:t>
            </a:r>
            <a:r>
              <a:rPr lang="en-US" i="1" dirty="0"/>
              <a:t>N </a:t>
            </a:r>
            <a:r>
              <a:rPr lang="en-US" dirty="0"/>
              <a:t>nodes. However, the value of </a:t>
            </a:r>
            <a:r>
              <a:rPr lang="en-US" i="1" dirty="0"/>
              <a:t>N </a:t>
            </a:r>
            <a:r>
              <a:rPr lang="en-US" dirty="0"/>
              <a:t>is unknown.</a:t>
            </a:r>
          </a:p>
          <a:p>
            <a:pPr lvl="1"/>
            <a:r>
              <a:rPr lang="en-US" dirty="0"/>
              <a:t>A) Design an </a:t>
            </a:r>
            <a:r>
              <a:rPr lang="en-US" i="1" dirty="0"/>
              <a:t>O</a:t>
            </a:r>
            <a:r>
              <a:rPr lang="en-US" dirty="0"/>
              <a:t>(</a:t>
            </a:r>
            <a:r>
              <a:rPr lang="en-US" i="1" dirty="0"/>
              <a:t>N</a:t>
            </a:r>
            <a:r>
              <a:rPr lang="en-US" dirty="0"/>
              <a:t>) algorithm to determine whether the list contains a cycle. You may use </a:t>
            </a:r>
            <a:r>
              <a:rPr lang="en-US" i="1" dirty="0"/>
              <a:t>O</a:t>
            </a:r>
            <a:r>
              <a:rPr lang="en-US" dirty="0"/>
              <a:t>(</a:t>
            </a:r>
            <a:r>
              <a:rPr lang="en-US" i="1" dirty="0"/>
              <a:t>N</a:t>
            </a:r>
            <a:r>
              <a:rPr lang="en-US" dirty="0"/>
              <a:t>) extra space.</a:t>
            </a:r>
          </a:p>
          <a:p>
            <a:pPr lvl="1"/>
            <a:r>
              <a:rPr lang="en-US" dirty="0"/>
              <a:t>NOTES: Only do part A.  This should probably be in the programming portion as you will write java code.   Your code can run in N*N time if you want</a:t>
            </a:r>
          </a:p>
          <a:p>
            <a:pPr lvl="1"/>
            <a:r>
              <a:rPr lang="en-US" dirty="0"/>
              <a:t>public static </a:t>
            </a:r>
            <a:r>
              <a:rPr lang="en-US" dirty="0" err="1"/>
              <a:t>boolean</a:t>
            </a:r>
            <a:r>
              <a:rPr lang="en-US" dirty="0"/>
              <a:t> </a:t>
            </a:r>
            <a:r>
              <a:rPr lang="en-US" dirty="0" err="1"/>
              <a:t>listContainsACycle</a:t>
            </a:r>
            <a:r>
              <a:rPr lang="en-US" dirty="0"/>
              <a:t>(??).  Start with the code from the book, that you can find on the G: drive.  Create a file with your own main in it.</a:t>
            </a:r>
          </a:p>
          <a:p>
            <a:r>
              <a:rPr lang="en-US" dirty="0"/>
              <a:t>17.6.  Suppose that you have a reference to a node in a singly linked list that is guaranteed </a:t>
            </a:r>
            <a:r>
              <a:rPr lang="en-US" i="1" dirty="0"/>
              <a:t>not to be the last node </a:t>
            </a:r>
            <a:r>
              <a:rPr lang="en-US" dirty="0"/>
              <a:t>in the list. You do not have references to any other nodes (except by following links). Describe an </a:t>
            </a:r>
            <a:r>
              <a:rPr lang="en-US" i="1" dirty="0"/>
              <a:t>O</a:t>
            </a:r>
            <a:r>
              <a:rPr lang="en-US" dirty="0"/>
              <a:t>(1) algorithm that logically removes the value stored in such a node from the linked list, maintaining the integrity of the linked list. (</a:t>
            </a:r>
            <a:r>
              <a:rPr lang="en-US" i="1" dirty="0"/>
              <a:t>Hint: </a:t>
            </a:r>
            <a:r>
              <a:rPr lang="en-US" dirty="0"/>
              <a:t>Involve the next node.)</a:t>
            </a:r>
          </a:p>
          <a:p>
            <a:pPr lvl="1"/>
            <a:r>
              <a:rPr lang="en-US" dirty="0"/>
              <a:t>You can describe this algorithm in words (</a:t>
            </a:r>
            <a:r>
              <a:rPr lang="en-US" dirty="0" err="1"/>
              <a:t>sudo</a:t>
            </a:r>
            <a:r>
              <a:rPr lang="en-US" dirty="0"/>
              <a:t>-code)</a:t>
            </a:r>
          </a:p>
          <a:p>
            <a:endParaRPr lang="en-US" dirty="0"/>
          </a:p>
        </p:txBody>
      </p:sp>
    </p:spTree>
    <p:extLst>
      <p:ext uri="{BB962C8B-B14F-4D97-AF65-F5344CB8AC3E}">
        <p14:creationId xmlns:p14="http://schemas.microsoft.com/office/powerpoint/2010/main" val="2990780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Programming</a:t>
            </a:r>
          </a:p>
        </p:txBody>
      </p:sp>
      <p:sp>
        <p:nvSpPr>
          <p:cNvPr id="3" name="Content Placeholder 2"/>
          <p:cNvSpPr>
            <a:spLocks noGrp="1"/>
          </p:cNvSpPr>
          <p:nvPr>
            <p:ph idx="1"/>
          </p:nvPr>
        </p:nvSpPr>
        <p:spPr>
          <a:xfrm>
            <a:off x="828436" y="1680876"/>
            <a:ext cx="6711654" cy="4948524"/>
          </a:xfrm>
        </p:spPr>
        <p:txBody>
          <a:bodyPr>
            <a:normAutofit fontScale="70000" lnSpcReduction="20000"/>
          </a:bodyPr>
          <a:lstStyle/>
          <a:p>
            <a:pPr marL="0" indent="0">
              <a:buNone/>
            </a:pPr>
            <a:r>
              <a:rPr lang="en-US" dirty="0"/>
              <a:t>Create a java class, or PDF file that answers the following questions:</a:t>
            </a:r>
          </a:p>
          <a:p>
            <a:pPr marL="0" indent="0">
              <a:buNone/>
            </a:pPr>
            <a:endParaRPr lang="en-US" dirty="0"/>
          </a:p>
          <a:p>
            <a:r>
              <a:rPr lang="en-US" dirty="0"/>
              <a:t>17.8 Modify the find routine in the nonstandard LinkedList class to return the last occurrence of item x.</a:t>
            </a:r>
          </a:p>
          <a:p>
            <a:r>
              <a:rPr lang="en-US" dirty="0"/>
              <a:t>17.9 Modify remove in the nonstandard LinkedList class to remove all occurrences of x.</a:t>
            </a:r>
          </a:p>
          <a:p>
            <a:r>
              <a:rPr lang="en-US" dirty="0"/>
              <a:t>17.14.  Implement retreat for singly linked lists. Note that it will take linear time.</a:t>
            </a:r>
          </a:p>
          <a:p>
            <a:pPr lvl="1"/>
            <a:r>
              <a:rPr lang="en-US" dirty="0"/>
              <a:t>Retreat means to go back a node.  Start with the code in Figure 17.7.  Assume the retreat method takes no arguments and returns no argument just like the advance method.  You may need to modify the constructor to complete this problem.</a:t>
            </a:r>
          </a:p>
          <a:p>
            <a:r>
              <a:rPr lang="en-US" dirty="0"/>
              <a:t>17.17.  If the order that items in a list are stored is not important, you can frequently speed searching with the heuristic known as </a:t>
            </a:r>
            <a:r>
              <a:rPr lang="en-US" i="1" dirty="0"/>
              <a:t>move to front: </a:t>
            </a:r>
            <a:r>
              <a:rPr lang="en-US" dirty="0"/>
              <a:t>Whenever an item is accessed, move it to the front of the list. This action usually results in an improvement because frequently accessed items tend to migrate toward the front of the list, whereas less frequently accessed items tend to migrate toward the end of the list. </a:t>
            </a:r>
            <a:r>
              <a:rPr lang="en-US"/>
              <a:t>Consequently, the </a:t>
            </a:r>
            <a:r>
              <a:rPr lang="en-US" dirty="0"/>
              <a:t>most frequently accessed items tend to require </a:t>
            </a:r>
            <a:r>
              <a:rPr lang="en-US"/>
              <a:t>the least searching</a:t>
            </a:r>
            <a:r>
              <a:rPr lang="en-US" dirty="0"/>
              <a:t>. Implement the move-to-front heuristic for linked lists.</a:t>
            </a:r>
          </a:p>
          <a:p>
            <a:pPr lvl="1"/>
            <a:r>
              <a:rPr lang="en-US" dirty="0"/>
              <a:t>Create a new method called </a:t>
            </a:r>
            <a:r>
              <a:rPr lang="en-US" dirty="0" err="1"/>
              <a:t>fasterFind</a:t>
            </a:r>
            <a:r>
              <a:rPr lang="en-US" dirty="0"/>
              <a:t> that works like the existing find method, but with the changes mentioned in the problem.</a:t>
            </a:r>
          </a:p>
        </p:txBody>
      </p:sp>
    </p:spTree>
    <p:extLst>
      <p:ext uri="{BB962C8B-B14F-4D97-AF65-F5344CB8AC3E}">
        <p14:creationId xmlns:p14="http://schemas.microsoft.com/office/powerpoint/2010/main" val="131999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Linked List</a:t>
            </a:r>
          </a:p>
        </p:txBody>
      </p:sp>
      <p:sp>
        <p:nvSpPr>
          <p:cNvPr id="4" name="Content Placeholder 3"/>
          <p:cNvSpPr>
            <a:spLocks noGrp="1"/>
          </p:cNvSpPr>
          <p:nvPr>
            <p:ph sz="half" idx="1"/>
          </p:nvPr>
        </p:nvSpPr>
        <p:spPr/>
        <p:txBody>
          <a:bodyPr/>
          <a:lstStyle/>
          <a:p>
            <a:pPr marL="0" indent="0">
              <a:buNone/>
            </a:pPr>
            <a:r>
              <a:rPr lang="en-US" dirty="0"/>
              <a:t>class </a:t>
            </a:r>
            <a:r>
              <a:rPr lang="en-US" dirty="0" err="1"/>
              <a:t>ListNode</a:t>
            </a:r>
            <a:r>
              <a:rPr lang="en-US" dirty="0"/>
              <a:t> {</a:t>
            </a:r>
          </a:p>
          <a:p>
            <a:pPr marL="0" indent="0">
              <a:buNone/>
            </a:pPr>
            <a:r>
              <a:rPr lang="en-US" dirty="0"/>
              <a:t>	Object element;</a:t>
            </a:r>
          </a:p>
          <a:p>
            <a:pPr marL="0" indent="0">
              <a:buNone/>
            </a:pPr>
            <a:r>
              <a:rPr lang="en-US" dirty="0"/>
              <a:t>	</a:t>
            </a:r>
            <a:r>
              <a:rPr lang="en-US" dirty="0" err="1"/>
              <a:t>ListNode</a:t>
            </a:r>
            <a:r>
              <a:rPr lang="en-US" dirty="0"/>
              <a:t> next;</a:t>
            </a:r>
          </a:p>
          <a:p>
            <a:pPr marL="0" indent="0">
              <a:buNone/>
            </a:pPr>
            <a:r>
              <a:rPr lang="en-US" dirty="0"/>
              <a:t>}</a:t>
            </a:r>
          </a:p>
        </p:txBody>
      </p:sp>
      <p:sp>
        <p:nvSpPr>
          <p:cNvPr id="5" name="Content Placeholder 4"/>
          <p:cNvSpPr>
            <a:spLocks noGrp="1"/>
          </p:cNvSpPr>
          <p:nvPr>
            <p:ph sz="half" idx="2"/>
          </p:nvPr>
        </p:nvSpPr>
        <p:spPr>
          <a:xfrm>
            <a:off x="4241975" y="2056093"/>
            <a:ext cx="3835225" cy="4200245"/>
          </a:xfrm>
        </p:spPr>
        <p:txBody>
          <a:bodyPr/>
          <a:lstStyle/>
          <a:p>
            <a:pPr marL="0" indent="0">
              <a:buNone/>
            </a:pPr>
            <a:r>
              <a:rPr lang="en-US" dirty="0"/>
              <a:t>Try:</a:t>
            </a:r>
          </a:p>
          <a:p>
            <a:r>
              <a:rPr lang="en-US" dirty="0"/>
              <a:t>Add an item E at the end</a:t>
            </a:r>
          </a:p>
          <a:p>
            <a:r>
              <a:rPr lang="en-US" dirty="0"/>
              <a:t>Add an item b2 after b</a:t>
            </a:r>
          </a:p>
          <a:p>
            <a:r>
              <a:rPr lang="en-US" dirty="0"/>
              <a:t>Add an item to the front</a:t>
            </a:r>
          </a:p>
          <a:p>
            <a:pPr marL="0" indent="0">
              <a:buNone/>
            </a:pPr>
            <a:endParaRPr lang="en-US" dirty="0"/>
          </a:p>
          <a:p>
            <a:pPr marL="0" indent="0">
              <a:buNone/>
            </a:pPr>
            <a:r>
              <a:rPr lang="en-US" dirty="0"/>
              <a:t>What’s the Big-Oh Time?</a:t>
            </a:r>
          </a:p>
          <a:p>
            <a:endParaRPr lang="en-US" dirty="0"/>
          </a:p>
        </p:txBody>
      </p:sp>
      <p:sp>
        <p:nvSpPr>
          <p:cNvPr id="3" name="Slide Number Placeholder 1"/>
          <p:cNvSpPr>
            <a:spLocks noGrp="1"/>
          </p:cNvSpPr>
          <p:nvPr>
            <p:ph type="sldNum" sz="quarter" idx="12"/>
          </p:nvPr>
        </p:nvSpPr>
        <p:spPr/>
        <p:txBody>
          <a:bodyPr/>
          <a:lstStyle/>
          <a:p>
            <a:r>
              <a:rPr lang="en-US" altLang="en-US"/>
              <a:t>1-</a:t>
            </a:r>
            <a:fld id="{85DE42D3-9B5C-4B75-A39F-367B34A3135F}" type="slidenum">
              <a:rPr lang="en-US" altLang="en-US"/>
              <a:pPr/>
              <a:t>5</a:t>
            </a:fld>
            <a:endParaRPr lang="en-US" altLang="en-US"/>
          </a:p>
        </p:txBody>
      </p:sp>
      <p:pic>
        <p:nvPicPr>
          <p:cNvPr id="1042434" name="Picture 2" descr="weiss17-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62117"/>
            <a:ext cx="8229600" cy="167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a:t>
            </a:r>
          </a:p>
        </p:txBody>
      </p:sp>
      <p:sp>
        <p:nvSpPr>
          <p:cNvPr id="4" name="Content Placeholder 3"/>
          <p:cNvSpPr>
            <a:spLocks noGrp="1"/>
          </p:cNvSpPr>
          <p:nvPr>
            <p:ph idx="1"/>
          </p:nvPr>
        </p:nvSpPr>
        <p:spPr>
          <a:xfrm>
            <a:off x="827700" y="1371601"/>
            <a:ext cx="7630500" cy="3200399"/>
          </a:xfrm>
        </p:spPr>
        <p:txBody>
          <a:bodyPr>
            <a:normAutofit fontScale="77500" lnSpcReduction="20000"/>
          </a:bodyPr>
          <a:lstStyle/>
          <a:p>
            <a:pPr marL="0" indent="0">
              <a:buNone/>
            </a:pPr>
            <a:r>
              <a:rPr lang="en-US" dirty="0"/>
              <a:t>We must perform the following steps:</a:t>
            </a:r>
          </a:p>
          <a:p>
            <a:pPr marL="0" indent="0">
              <a:buNone/>
            </a:pPr>
            <a:r>
              <a:rPr lang="en-US" dirty="0" err="1"/>
              <a:t>tmp</a:t>
            </a:r>
            <a:r>
              <a:rPr lang="en-US" dirty="0"/>
              <a:t> = new </a:t>
            </a:r>
            <a:r>
              <a:rPr lang="en-US" dirty="0" err="1"/>
              <a:t>ListNode</a:t>
            </a:r>
            <a:r>
              <a:rPr lang="en-US" dirty="0"/>
              <a:t>( );     // Create a new node</a:t>
            </a:r>
          </a:p>
          <a:p>
            <a:pPr marL="0" indent="0">
              <a:buNone/>
            </a:pPr>
            <a:r>
              <a:rPr lang="en-US" dirty="0" err="1"/>
              <a:t>tmp.element</a:t>
            </a:r>
            <a:r>
              <a:rPr lang="en-US" dirty="0"/>
              <a:t> = x;              // Place x in the element member</a:t>
            </a:r>
          </a:p>
          <a:p>
            <a:pPr marL="0" indent="0">
              <a:buNone/>
            </a:pPr>
            <a:r>
              <a:rPr lang="en-US" dirty="0" err="1"/>
              <a:t>tmp.next</a:t>
            </a:r>
            <a:r>
              <a:rPr lang="en-US" dirty="0"/>
              <a:t> = </a:t>
            </a:r>
            <a:r>
              <a:rPr lang="en-US" dirty="0" err="1"/>
              <a:t>current.next</a:t>
            </a:r>
            <a:r>
              <a:rPr lang="en-US" dirty="0"/>
              <a:t>; // x's next node is b</a:t>
            </a:r>
          </a:p>
          <a:p>
            <a:pPr marL="0" indent="0">
              <a:buNone/>
            </a:pPr>
            <a:r>
              <a:rPr lang="en-US" dirty="0" err="1"/>
              <a:t>current.next</a:t>
            </a:r>
            <a:r>
              <a:rPr lang="en-US" dirty="0"/>
              <a:t> = </a:t>
            </a:r>
            <a:r>
              <a:rPr lang="en-US" dirty="0" err="1"/>
              <a:t>tmp</a:t>
            </a:r>
            <a:r>
              <a:rPr lang="en-US" dirty="0"/>
              <a:t>;         // a's next node is x</a:t>
            </a:r>
          </a:p>
          <a:p>
            <a:pPr marL="0" indent="0">
              <a:buNone/>
            </a:pPr>
            <a:r>
              <a:rPr lang="en-US" dirty="0"/>
              <a:t>Or</a:t>
            </a:r>
          </a:p>
          <a:p>
            <a:pPr marL="0" indent="0">
              <a:buNone/>
            </a:pPr>
            <a:r>
              <a:rPr lang="en-US" dirty="0" err="1"/>
              <a:t>tmp</a:t>
            </a:r>
            <a:r>
              <a:rPr lang="en-US" dirty="0"/>
              <a:t> = new </a:t>
            </a:r>
            <a:r>
              <a:rPr lang="en-US" dirty="0" err="1"/>
              <a:t>ListNode</a:t>
            </a:r>
            <a:r>
              <a:rPr lang="en-US" dirty="0"/>
              <a:t>( x, </a:t>
            </a:r>
            <a:r>
              <a:rPr lang="en-US" dirty="0" err="1"/>
              <a:t>current.next</a:t>
            </a:r>
            <a:r>
              <a:rPr lang="en-US" dirty="0"/>
              <a:t> ); // Improved Constructor</a:t>
            </a:r>
          </a:p>
          <a:p>
            <a:pPr marL="0" indent="0">
              <a:buNone/>
            </a:pPr>
            <a:r>
              <a:rPr lang="en-US" dirty="0" err="1"/>
              <a:t>current.next</a:t>
            </a:r>
            <a:r>
              <a:rPr lang="en-US" dirty="0"/>
              <a:t> = </a:t>
            </a:r>
            <a:r>
              <a:rPr lang="en-US" dirty="0" err="1"/>
              <a:t>tmp</a:t>
            </a:r>
            <a:r>
              <a:rPr lang="en-US" dirty="0"/>
              <a:t>; 				// a's next node is x</a:t>
            </a:r>
          </a:p>
          <a:p>
            <a:pPr marL="0" indent="0">
              <a:buNone/>
            </a:pPr>
            <a:r>
              <a:rPr lang="en-US" dirty="0"/>
              <a:t>Or</a:t>
            </a:r>
          </a:p>
          <a:p>
            <a:pPr marL="0" indent="0">
              <a:buNone/>
            </a:pPr>
            <a:r>
              <a:rPr lang="en-US" dirty="0" err="1"/>
              <a:t>current.next</a:t>
            </a:r>
            <a:r>
              <a:rPr lang="en-US" dirty="0"/>
              <a:t> = new </a:t>
            </a:r>
            <a:r>
              <a:rPr lang="en-US" dirty="0" err="1"/>
              <a:t>ListNode</a:t>
            </a:r>
            <a:r>
              <a:rPr lang="en-US" dirty="0"/>
              <a:t>( x, </a:t>
            </a:r>
            <a:r>
              <a:rPr lang="en-US" dirty="0" err="1"/>
              <a:t>current.next</a:t>
            </a:r>
            <a:r>
              <a:rPr lang="en-US" dirty="0"/>
              <a:t> );</a:t>
            </a:r>
          </a:p>
        </p:txBody>
      </p:sp>
      <p:sp>
        <p:nvSpPr>
          <p:cNvPr id="3" name="Slide Number Placeholder 1"/>
          <p:cNvSpPr>
            <a:spLocks noGrp="1"/>
          </p:cNvSpPr>
          <p:nvPr>
            <p:ph type="sldNum" sz="quarter" idx="12"/>
          </p:nvPr>
        </p:nvSpPr>
        <p:spPr/>
        <p:txBody>
          <a:bodyPr/>
          <a:lstStyle/>
          <a:p>
            <a:r>
              <a:rPr lang="en-US" altLang="en-US"/>
              <a:t>1-</a:t>
            </a:r>
            <a:fld id="{ACC0661C-4AA5-43FC-BF60-1B0964B13E4C}" type="slidenum">
              <a:rPr lang="en-US" altLang="en-US"/>
              <a:pPr/>
              <a:t>6</a:t>
            </a:fld>
            <a:endParaRPr lang="en-US" altLang="en-US"/>
          </a:p>
        </p:txBody>
      </p:sp>
      <p:pic>
        <p:nvPicPr>
          <p:cNvPr id="1043458" name="Picture 2" descr="weiss17-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0"/>
            <a:ext cx="8229600" cy="192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or Delete a node</a:t>
            </a:r>
          </a:p>
        </p:txBody>
      </p:sp>
      <p:sp>
        <p:nvSpPr>
          <p:cNvPr id="4" name="Content Placeholder 3"/>
          <p:cNvSpPr>
            <a:spLocks noGrp="1"/>
          </p:cNvSpPr>
          <p:nvPr>
            <p:ph idx="1"/>
          </p:nvPr>
        </p:nvSpPr>
        <p:spPr/>
        <p:txBody>
          <a:bodyPr/>
          <a:lstStyle/>
          <a:p>
            <a:endParaRPr lang="en-US" dirty="0"/>
          </a:p>
          <a:p>
            <a:r>
              <a:rPr lang="en-US" dirty="0"/>
              <a:t>What is the code?  (Move picture for answer)</a:t>
            </a:r>
          </a:p>
          <a:p>
            <a:endParaRPr lang="en-US" dirty="0"/>
          </a:p>
          <a:p>
            <a:endParaRPr lang="en-US" dirty="0"/>
          </a:p>
          <a:p>
            <a:r>
              <a:rPr lang="en-US" dirty="0" err="1"/>
              <a:t>current.next</a:t>
            </a:r>
            <a:r>
              <a:rPr lang="en-US" dirty="0"/>
              <a:t> = </a:t>
            </a:r>
            <a:r>
              <a:rPr lang="en-US" dirty="0" err="1"/>
              <a:t>current.next.next</a:t>
            </a:r>
            <a:r>
              <a:rPr lang="en-US" dirty="0"/>
              <a:t>;</a:t>
            </a:r>
          </a:p>
        </p:txBody>
      </p:sp>
      <p:sp>
        <p:nvSpPr>
          <p:cNvPr id="3" name="Slide Number Placeholder 1"/>
          <p:cNvSpPr>
            <a:spLocks noGrp="1"/>
          </p:cNvSpPr>
          <p:nvPr>
            <p:ph type="sldNum" sz="quarter" idx="12"/>
          </p:nvPr>
        </p:nvSpPr>
        <p:spPr/>
        <p:txBody>
          <a:bodyPr/>
          <a:lstStyle/>
          <a:p>
            <a:r>
              <a:rPr lang="en-US" altLang="en-US"/>
              <a:t>1-</a:t>
            </a:r>
            <a:fld id="{67A4D761-6BD7-407A-A42A-6FDFDACB1A6A}" type="slidenum">
              <a:rPr lang="en-US" altLang="en-US"/>
              <a:pPr/>
              <a:t>7</a:t>
            </a:fld>
            <a:endParaRPr lang="en-US" altLang="en-US"/>
          </a:p>
        </p:txBody>
      </p:sp>
      <p:pic>
        <p:nvPicPr>
          <p:cNvPr id="1044482" name="Picture 2" descr="weiss17-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8229600" cy="1884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 variables</a:t>
            </a:r>
          </a:p>
        </p:txBody>
      </p:sp>
      <p:sp>
        <p:nvSpPr>
          <p:cNvPr id="4" name="Content Placeholder 3"/>
          <p:cNvSpPr>
            <a:spLocks noGrp="1"/>
          </p:cNvSpPr>
          <p:nvPr>
            <p:ph idx="1"/>
          </p:nvPr>
        </p:nvSpPr>
        <p:spPr>
          <a:xfrm>
            <a:off x="838429" y="1371601"/>
            <a:ext cx="6711654" cy="2819400"/>
          </a:xfrm>
        </p:spPr>
        <p:txBody>
          <a:bodyPr/>
          <a:lstStyle/>
          <a:p>
            <a:r>
              <a:rPr lang="en-US" dirty="0"/>
              <a:t>Something has to remember where this list starts</a:t>
            </a:r>
          </a:p>
          <a:p>
            <a:r>
              <a:rPr lang="en-US" dirty="0"/>
              <a:t>There has to be some way to insert at the front</a:t>
            </a:r>
          </a:p>
          <a:p>
            <a:r>
              <a:rPr lang="en-US" dirty="0"/>
              <a:t>There has to be a way to delete the first item</a:t>
            </a:r>
          </a:p>
          <a:p>
            <a:pPr marL="0" indent="0">
              <a:buNone/>
            </a:pPr>
            <a:r>
              <a:rPr lang="en-US" dirty="0"/>
              <a:t>In the book the header node doesn’t have data, because it makes the algorithms simpler.  They mention this is controversial.</a:t>
            </a:r>
          </a:p>
        </p:txBody>
      </p:sp>
      <p:sp>
        <p:nvSpPr>
          <p:cNvPr id="3" name="Slide Number Placeholder 1"/>
          <p:cNvSpPr>
            <a:spLocks noGrp="1"/>
          </p:cNvSpPr>
          <p:nvPr>
            <p:ph type="sldNum" sz="quarter" idx="12"/>
          </p:nvPr>
        </p:nvSpPr>
        <p:spPr/>
        <p:txBody>
          <a:bodyPr/>
          <a:lstStyle/>
          <a:p>
            <a:r>
              <a:rPr lang="en-US" altLang="en-US"/>
              <a:t>1-</a:t>
            </a:r>
            <a:fld id="{BE3934AB-7192-4000-97A3-BFDEC0B59B62}" type="slidenum">
              <a:rPr lang="en-US" altLang="en-US"/>
              <a:pPr/>
              <a:t>8</a:t>
            </a:fld>
            <a:endParaRPr lang="en-US" altLang="en-US"/>
          </a:p>
        </p:txBody>
      </p:sp>
      <p:pic>
        <p:nvPicPr>
          <p:cNvPr id="1045506" name="Picture 2" descr="weiss17-0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3" y="3686175"/>
            <a:ext cx="8229600"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weiss17-0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3" y="5109884"/>
            <a:ext cx="8229600"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Iterators</a:t>
            </a:r>
          </a:p>
        </p:txBody>
      </p:sp>
      <p:sp>
        <p:nvSpPr>
          <p:cNvPr id="4" name="Content Placeholder 3"/>
          <p:cNvSpPr>
            <a:spLocks noGrp="1"/>
          </p:cNvSpPr>
          <p:nvPr>
            <p:ph idx="1"/>
          </p:nvPr>
        </p:nvSpPr>
        <p:spPr/>
        <p:txBody>
          <a:bodyPr/>
          <a:lstStyle/>
          <a:p>
            <a:r>
              <a:rPr lang="en-US" dirty="0"/>
              <a:t>Routines like printing, searching, or sorting need to be able to traverse the list.  Code that walks through the list is called an iterator.</a:t>
            </a:r>
          </a:p>
          <a:p>
            <a:r>
              <a:rPr lang="en-US" dirty="0"/>
              <a:t>Generally iterators can:</a:t>
            </a:r>
          </a:p>
          <a:p>
            <a:pPr lvl="1"/>
            <a:r>
              <a:rPr lang="en-US" dirty="0"/>
              <a:t>Return things about the current item</a:t>
            </a:r>
          </a:p>
          <a:p>
            <a:pPr lvl="1"/>
            <a:r>
              <a:rPr lang="en-US" dirty="0"/>
              <a:t>Go to the next item</a:t>
            </a:r>
          </a:p>
          <a:p>
            <a:pPr lvl="1"/>
            <a:r>
              <a:rPr lang="en-US" dirty="0"/>
              <a:t>Go to the previous item</a:t>
            </a:r>
          </a:p>
          <a:p>
            <a:endParaRPr lang="en-US" dirty="0"/>
          </a:p>
          <a:p>
            <a:r>
              <a:rPr lang="en-US" dirty="0"/>
              <a:t>What would an iterator look like for an array?</a:t>
            </a:r>
          </a:p>
          <a:p>
            <a:pPr lvl="1"/>
            <a:r>
              <a:rPr lang="en-US" dirty="0"/>
              <a:t>For a Linked List.</a:t>
            </a:r>
          </a:p>
        </p:txBody>
      </p:sp>
      <p:sp>
        <p:nvSpPr>
          <p:cNvPr id="3" name="Slide Number Placeholder 1"/>
          <p:cNvSpPr>
            <a:spLocks noGrp="1"/>
          </p:cNvSpPr>
          <p:nvPr>
            <p:ph type="sldNum" sz="quarter" idx="12"/>
          </p:nvPr>
        </p:nvSpPr>
        <p:spPr/>
        <p:txBody>
          <a:bodyPr/>
          <a:lstStyle/>
          <a:p>
            <a:r>
              <a:rPr lang="en-US" altLang="en-US"/>
              <a:t>1-</a:t>
            </a:r>
            <a:fld id="{D26A3D63-D2B5-4531-B035-D555B144F1DD}" type="slidenum">
              <a:rPr lang="en-US" altLang="en-US"/>
              <a:pPr/>
              <a:t>9</a:t>
            </a:fld>
            <a:endParaRPr lang="en-US" altLang="en-US"/>
          </a:p>
        </p:txBody>
      </p:sp>
    </p:spTree>
  </p:cSld>
  <p:clrMapOvr>
    <a:masterClrMapping/>
  </p:clrMapOvr>
  <p:transition spd="med">
    <p:wipe dir="r"/>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6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6007</TotalTime>
  <Words>948</Words>
  <Application>Microsoft Office PowerPoint</Application>
  <PresentationFormat>On-screen Show (4:3)</PresentationFormat>
  <Paragraphs>162</Paragraphs>
  <Slides>42</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42</vt:i4>
      </vt:variant>
    </vt:vector>
  </HeadingPairs>
  <TitlesOfParts>
    <vt:vector size="50" baseType="lpstr">
      <vt:lpstr>Arial</vt:lpstr>
      <vt:lpstr>Century Gothic</vt:lpstr>
      <vt:lpstr>Times</vt:lpstr>
      <vt:lpstr>Wingdings 3</vt:lpstr>
      <vt:lpstr>1_Blank Presentation</vt:lpstr>
      <vt:lpstr>Ion</vt:lpstr>
      <vt:lpstr>2_Ion</vt:lpstr>
      <vt:lpstr>6_Ion</vt:lpstr>
      <vt:lpstr>Chapter 17</vt:lpstr>
      <vt:lpstr>Linked List Lab Day</vt:lpstr>
      <vt:lpstr>Summary</vt:lpstr>
      <vt:lpstr>Why a linked list</vt:lpstr>
      <vt:lpstr>Basic Linked List</vt:lpstr>
      <vt:lpstr>Insert</vt:lpstr>
      <vt:lpstr>Remove or Delete a node</vt:lpstr>
      <vt:lpstr>LinkedList variables</vt:lpstr>
      <vt:lpstr>List Iterators</vt:lpstr>
      <vt:lpstr>Size</vt:lpstr>
      <vt:lpstr>PowerPoint Presentation</vt:lpstr>
      <vt:lpstr>PowerPoint Presentation</vt:lpstr>
      <vt:lpstr>PowerPoint Presentation</vt:lpstr>
      <vt:lpstr>printList method</vt:lpstr>
      <vt:lpstr>Find Method</vt:lpstr>
      <vt:lpstr>Remove Method</vt:lpstr>
      <vt:lpstr>Find Previous Method</vt:lpstr>
      <vt:lpstr>Insert Method</vt:lpstr>
      <vt:lpstr>Thoughts</vt:lpstr>
      <vt:lpstr>Doubly linked lists</vt:lpstr>
      <vt:lpstr>Test for empty</vt:lpstr>
      <vt:lpstr>Insertion is changed</vt:lpstr>
      <vt:lpstr>Circularly linked</vt:lpstr>
      <vt:lpstr>Sorted Linked List</vt:lpstr>
      <vt:lpstr>PowerPoint Presentation</vt:lpstr>
      <vt:lpstr>The Full Implementations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 – Written (A)</vt:lpstr>
      <vt:lpstr>Homework – Written (B)</vt:lpstr>
      <vt:lpstr>Homework – Programming</vt:lpstr>
    </vt:vector>
  </TitlesOfParts>
  <Manager/>
  <Company>Copyright ©2006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Copyright ©2006 Pearson Addison-Wesley</dc:creator>
  <cp:keywords/>
  <dc:description/>
  <cp:lastModifiedBy>Nathan Barker</cp:lastModifiedBy>
  <cp:revision>283</cp:revision>
  <dcterms:created xsi:type="dcterms:W3CDTF">2005-04-19T14:24:20Z</dcterms:created>
  <dcterms:modified xsi:type="dcterms:W3CDTF">2019-11-05T22:39:18Z</dcterms:modified>
  <cp:category/>
</cp:coreProperties>
</file>