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62" r:id="rId2"/>
    <p:sldMasterId id="2147483674" r:id="rId3"/>
    <p:sldMasterId id="2147483692" r:id="rId4"/>
    <p:sldMasterId id="2147483710" r:id="rId5"/>
  </p:sldMasterIdLst>
  <p:notesMasterIdLst>
    <p:notesMasterId r:id="rId53"/>
  </p:notesMasterIdLst>
  <p:sldIdLst>
    <p:sldId id="907" r:id="rId6"/>
    <p:sldId id="942" r:id="rId7"/>
    <p:sldId id="943" r:id="rId8"/>
    <p:sldId id="908" r:id="rId9"/>
    <p:sldId id="909" r:id="rId10"/>
    <p:sldId id="944" r:id="rId11"/>
    <p:sldId id="945" r:id="rId12"/>
    <p:sldId id="910" r:id="rId13"/>
    <p:sldId id="911" r:id="rId14"/>
    <p:sldId id="912" r:id="rId15"/>
    <p:sldId id="914" r:id="rId16"/>
    <p:sldId id="915" r:id="rId17"/>
    <p:sldId id="917" r:id="rId18"/>
    <p:sldId id="946" r:id="rId19"/>
    <p:sldId id="992" r:id="rId20"/>
    <p:sldId id="919" r:id="rId21"/>
    <p:sldId id="920" r:id="rId22"/>
    <p:sldId id="993" r:id="rId23"/>
    <p:sldId id="921" r:id="rId24"/>
    <p:sldId id="922" r:id="rId25"/>
    <p:sldId id="923" r:id="rId26"/>
    <p:sldId id="994" r:id="rId27"/>
    <p:sldId id="924" r:id="rId28"/>
    <p:sldId id="995" r:id="rId29"/>
    <p:sldId id="925" r:id="rId30"/>
    <p:sldId id="996" r:id="rId31"/>
    <p:sldId id="927" r:id="rId32"/>
    <p:sldId id="948" r:id="rId33"/>
    <p:sldId id="929" r:id="rId34"/>
    <p:sldId id="930" r:id="rId35"/>
    <p:sldId id="997" r:id="rId36"/>
    <p:sldId id="949" r:id="rId37"/>
    <p:sldId id="931" r:id="rId38"/>
    <p:sldId id="932" r:id="rId39"/>
    <p:sldId id="933" r:id="rId40"/>
    <p:sldId id="934" r:id="rId41"/>
    <p:sldId id="935" r:id="rId42"/>
    <p:sldId id="950" r:id="rId43"/>
    <p:sldId id="936" r:id="rId44"/>
    <p:sldId id="937" r:id="rId45"/>
    <p:sldId id="951" r:id="rId46"/>
    <p:sldId id="938" r:id="rId47"/>
    <p:sldId id="939" r:id="rId48"/>
    <p:sldId id="987" r:id="rId49"/>
    <p:sldId id="989" r:id="rId50"/>
    <p:sldId id="988" r:id="rId51"/>
    <p:sldId id="990" r:id="rId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charset="0"/>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0"/>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0"/>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0"/>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0"/>
        <a:cs typeface="+mn-cs"/>
      </a:defRPr>
    </a:lvl5pPr>
    <a:lvl6pPr marL="2286000" algn="l" defTabSz="457200" rtl="0" eaLnBrk="1" latinLnBrk="0" hangingPunct="1">
      <a:defRPr sz="2400" kern="1200">
        <a:solidFill>
          <a:schemeClr val="tx1"/>
        </a:solidFill>
        <a:latin typeface="Times" charset="0"/>
        <a:ea typeface="ＭＳ Ｐゴシック" charset="0"/>
        <a:cs typeface="+mn-cs"/>
      </a:defRPr>
    </a:lvl6pPr>
    <a:lvl7pPr marL="2743200" algn="l" defTabSz="457200" rtl="0" eaLnBrk="1" latinLnBrk="0" hangingPunct="1">
      <a:defRPr sz="2400" kern="1200">
        <a:solidFill>
          <a:schemeClr val="tx1"/>
        </a:solidFill>
        <a:latin typeface="Times" charset="0"/>
        <a:ea typeface="ＭＳ Ｐゴシック" charset="0"/>
        <a:cs typeface="+mn-cs"/>
      </a:defRPr>
    </a:lvl7pPr>
    <a:lvl8pPr marL="3200400" algn="l" defTabSz="457200" rtl="0" eaLnBrk="1" latinLnBrk="0" hangingPunct="1">
      <a:defRPr sz="2400" kern="1200">
        <a:solidFill>
          <a:schemeClr val="tx1"/>
        </a:solidFill>
        <a:latin typeface="Times" charset="0"/>
        <a:ea typeface="ＭＳ Ｐゴシック" charset="0"/>
        <a:cs typeface="+mn-cs"/>
      </a:defRPr>
    </a:lvl8pPr>
    <a:lvl9pPr marL="3657600" algn="l" defTabSz="457200" rtl="0" eaLnBrk="1" latinLnBrk="0" hangingPunct="1">
      <a:defRPr sz="2400" kern="1200">
        <a:solidFill>
          <a:schemeClr val="tx1"/>
        </a:solidFill>
        <a:latin typeface="Times" charset="0"/>
        <a:ea typeface="ＭＳ Ｐゴシック" charset="0"/>
        <a:cs typeface="+mn-cs"/>
      </a:defRPr>
    </a:lvl9pPr>
  </p:defaultTextStyle>
  <p:extLst>
    <p:ext uri="{EFAFB233-063F-42B5-8137-9DF3F51BA10A}">
      <p15:sldGuideLst xmlns:p15="http://schemas.microsoft.com/office/powerpoint/2012/main">
        <p15:guide id="1" orient="horz" pos="8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8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31" d="100"/>
          <a:sy n="131" d="100"/>
        </p:scale>
        <p:origin x="1044" y="-54"/>
      </p:cViewPr>
      <p:guideLst>
        <p:guide orient="horz" pos="86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1A3BF245-9593-D346-ABD5-C5710C2F716A}" type="slidenum">
              <a:rPr lang="en-US"/>
              <a:pPr/>
              <a:t>‹#›</a:t>
            </a:fld>
            <a:endParaRPr lang="en-US"/>
          </a:p>
        </p:txBody>
      </p:sp>
    </p:spTree>
    <p:extLst>
      <p:ext uri="{BB962C8B-B14F-4D97-AF65-F5344CB8AC3E}">
        <p14:creationId xmlns:p14="http://schemas.microsoft.com/office/powerpoint/2010/main" val="8002504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charset="0"/>
        <a:ea typeface="ＭＳ Ｐゴシック" charset="0"/>
        <a:cs typeface="+mn-cs"/>
      </a:defRPr>
    </a:lvl1pPr>
    <a:lvl2pPr marL="457200" algn="l" rtl="0" fontAlgn="base">
      <a:spcBef>
        <a:spcPct val="30000"/>
      </a:spcBef>
      <a:spcAft>
        <a:spcPct val="0"/>
      </a:spcAft>
      <a:defRPr sz="1200" kern="1200">
        <a:solidFill>
          <a:schemeClr val="tx1"/>
        </a:solidFill>
        <a:latin typeface="Times" charset="0"/>
        <a:ea typeface="ＭＳ Ｐゴシック" charset="0"/>
        <a:cs typeface="+mn-cs"/>
      </a:defRPr>
    </a:lvl2pPr>
    <a:lvl3pPr marL="914400" algn="l" rtl="0" fontAlgn="base">
      <a:spcBef>
        <a:spcPct val="30000"/>
      </a:spcBef>
      <a:spcAft>
        <a:spcPct val="0"/>
      </a:spcAft>
      <a:defRPr sz="1200" kern="1200">
        <a:solidFill>
          <a:schemeClr val="tx1"/>
        </a:solidFill>
        <a:latin typeface="Times"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12066" name="Rectangle 2"/>
          <p:cNvSpPr>
            <a:spLocks noGrp="1" noChangeArrowheads="1"/>
          </p:cNvSpPr>
          <p:nvPr>
            <p:ph type="ctrTitle"/>
          </p:nvPr>
        </p:nvSpPr>
        <p:spPr>
          <a:xfrm>
            <a:off x="228600" y="800100"/>
            <a:ext cx="3581400" cy="1714500"/>
          </a:xfrm>
        </p:spPr>
        <p:txBody>
          <a:bodyPr anchor="t"/>
          <a:lstStyle>
            <a:lvl1pPr algn="l">
              <a:defRPr sz="3600" b="1">
                <a:solidFill>
                  <a:srgbClr val="336600"/>
                </a:solidFill>
                <a:latin typeface="Arial" charset="0"/>
              </a:defRPr>
            </a:lvl1pPr>
          </a:lstStyle>
          <a:p>
            <a:pPr lvl="0"/>
            <a:r>
              <a:rPr lang="en-US" noProof="0"/>
              <a:t>Click to edit Master title style</a:t>
            </a:r>
          </a:p>
        </p:txBody>
      </p:sp>
      <p:sp>
        <p:nvSpPr>
          <p:cNvPr id="1112067" name="Rectangle 3"/>
          <p:cNvSpPr>
            <a:spLocks noGrp="1" noChangeArrowheads="1"/>
          </p:cNvSpPr>
          <p:nvPr>
            <p:ph type="subTitle" idx="1"/>
          </p:nvPr>
        </p:nvSpPr>
        <p:spPr>
          <a:xfrm>
            <a:off x="228600" y="2057400"/>
            <a:ext cx="3581400" cy="1752600"/>
          </a:xfrm>
        </p:spPr>
        <p:txBody>
          <a:bodyPr/>
          <a:lstStyle>
            <a:lvl1pPr marL="0" indent="0">
              <a:buFontTx/>
              <a:buNone/>
              <a:defRPr>
                <a:latin typeface="Arial" charset="0"/>
              </a:defRPr>
            </a:lvl1pPr>
          </a:lstStyle>
          <a:p>
            <a:pPr lvl="0"/>
            <a:r>
              <a:rPr lang="en-US" noProof="0"/>
              <a:t>Click to edit Master subtitle style</a:t>
            </a:r>
          </a:p>
        </p:txBody>
      </p:sp>
      <p:pic>
        <p:nvPicPr>
          <p:cNvPr id="1112068" name="Picture 4" descr="AW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5867400"/>
            <a:ext cx="1066800" cy="798513"/>
          </a:xfrm>
          <a:prstGeom prst="rect">
            <a:avLst/>
          </a:prstGeom>
          <a:noFill/>
          <a:extLst>
            <a:ext uri="{909E8E84-426E-40dd-AFC4-6F175D3DCCD1}">
              <a14:hiddenFill xmlns="" xmlns:a14="http://schemas.microsoft.com/office/drawing/2010/main">
                <a:solidFill>
                  <a:srgbClr val="FFFFFF"/>
                </a:solidFill>
              </a14:hiddenFill>
            </a:ext>
          </a:extLst>
        </p:spPr>
      </p:pic>
      <p:sp>
        <p:nvSpPr>
          <p:cNvPr id="1112069" name="Rectangle 5"/>
          <p:cNvSpPr>
            <a:spLocks noChangeArrowheads="1"/>
          </p:cNvSpPr>
          <p:nvPr userDrawn="1"/>
        </p:nvSpPr>
        <p:spPr bwMode="auto">
          <a:xfrm>
            <a:off x="1295400" y="6400800"/>
            <a:ext cx="4730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00"/>
              <a:t>Copyright © 2010 Pearson Education, publishing as Addison-Wesley. All rights reserved</a:t>
            </a:r>
          </a:p>
        </p:txBody>
      </p:sp>
      <p:pic>
        <p:nvPicPr>
          <p:cNvPr id="1112070" name="Picture 6" descr="03215414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t>1-</a:t>
            </a:r>
            <a:fld id="{D82E7547-6472-3446-99EB-A6D43E48F82C}" type="slidenum">
              <a:rPr lang="en-US"/>
              <a:pPr/>
              <a:t>‹#›</a:t>
            </a:fld>
            <a:endParaRPr lang="en-US"/>
          </a:p>
        </p:txBody>
      </p:sp>
    </p:spTree>
    <p:extLst>
      <p:ext uri="{BB962C8B-B14F-4D97-AF65-F5344CB8AC3E}">
        <p14:creationId xmlns:p14="http://schemas.microsoft.com/office/powerpoint/2010/main" val="15273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t>1-</a:t>
            </a:r>
            <a:fld id="{5B48C856-324B-3048-A515-62D8DFBE49B3}" type="slidenum">
              <a:rPr lang="en-US"/>
              <a:pPr/>
              <a:t>‹#›</a:t>
            </a:fld>
            <a:endParaRPr lang="en-US"/>
          </a:p>
        </p:txBody>
      </p:sp>
    </p:spTree>
    <p:extLst>
      <p:ext uri="{BB962C8B-B14F-4D97-AF65-F5344CB8AC3E}">
        <p14:creationId xmlns:p14="http://schemas.microsoft.com/office/powerpoint/2010/main" val="3311387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77250" name="Rectangle 2"/>
          <p:cNvSpPr>
            <a:spLocks noGrp="1" noChangeArrowheads="1"/>
          </p:cNvSpPr>
          <p:nvPr>
            <p:ph type="ctrTitle"/>
          </p:nvPr>
        </p:nvSpPr>
        <p:spPr>
          <a:xfrm>
            <a:off x="228600" y="800100"/>
            <a:ext cx="3581400" cy="1714500"/>
          </a:xfrm>
        </p:spPr>
        <p:txBody>
          <a:bodyPr anchor="t"/>
          <a:lstStyle>
            <a:lvl1pPr algn="l">
              <a:defRPr sz="3600" b="1">
                <a:solidFill>
                  <a:srgbClr val="336600"/>
                </a:solidFill>
                <a:latin typeface="Arial" panose="020B0604020202020204" pitchFamily="34" charset="0"/>
              </a:defRPr>
            </a:lvl1pPr>
          </a:lstStyle>
          <a:p>
            <a:pPr lvl="0"/>
            <a:r>
              <a:rPr lang="en-US" altLang="en-US" noProof="0"/>
              <a:t>Click to edit Master title style</a:t>
            </a:r>
          </a:p>
        </p:txBody>
      </p:sp>
      <p:sp>
        <p:nvSpPr>
          <p:cNvPr id="1077251" name="Rectangle 3"/>
          <p:cNvSpPr>
            <a:spLocks noGrp="1" noChangeArrowheads="1"/>
          </p:cNvSpPr>
          <p:nvPr>
            <p:ph type="subTitle" idx="1"/>
          </p:nvPr>
        </p:nvSpPr>
        <p:spPr>
          <a:xfrm>
            <a:off x="228600" y="2057400"/>
            <a:ext cx="3581400" cy="1752600"/>
          </a:xfrm>
        </p:spPr>
        <p:txBody>
          <a:bodyPr/>
          <a:lstStyle>
            <a:lvl1pPr marL="0" indent="0">
              <a:buFontTx/>
              <a:buNone/>
              <a:defRPr>
                <a:latin typeface="Arial" panose="020B0604020202020204" pitchFamily="34" charset="0"/>
              </a:defRPr>
            </a:lvl1pPr>
          </a:lstStyle>
          <a:p>
            <a:pPr lvl="0"/>
            <a:r>
              <a:rPr lang="en-US" altLang="en-US" noProof="0"/>
              <a:t>Click to edit Master subtitle style</a:t>
            </a:r>
          </a:p>
        </p:txBody>
      </p:sp>
      <p:pic>
        <p:nvPicPr>
          <p:cNvPr id="1077252" name="Picture 4" descr="AW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5867400"/>
            <a:ext cx="1066800" cy="798513"/>
          </a:xfrm>
          <a:prstGeom prst="rect">
            <a:avLst/>
          </a:prstGeom>
          <a:noFill/>
          <a:extLst>
            <a:ext uri="{909E8E84-426E-40dd-AFC4-6F175D3DCCD1}">
              <a14:hiddenFill xmlns="" xmlns:a14="http://schemas.microsoft.com/office/drawing/2010/main">
                <a:solidFill>
                  <a:srgbClr val="FFFFFF"/>
                </a:solidFill>
              </a14:hiddenFill>
            </a:ext>
          </a:extLst>
        </p:spPr>
      </p:pic>
      <p:sp>
        <p:nvSpPr>
          <p:cNvPr id="1077253" name="Rectangle 5"/>
          <p:cNvSpPr>
            <a:spLocks noChangeArrowheads="1"/>
          </p:cNvSpPr>
          <p:nvPr/>
        </p:nvSpPr>
        <p:spPr bwMode="auto">
          <a:xfrm>
            <a:off x="1295400" y="6400800"/>
            <a:ext cx="4730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pic>
        <p:nvPicPr>
          <p:cNvPr id="1077254" name="Picture 6" descr="03215414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pic>
        <p:nvPicPr>
          <p:cNvPr id="7" name="Picture 4" descr="AW 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8600" y="5867400"/>
            <a:ext cx="1066800" cy="798513"/>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5"/>
          <p:cNvSpPr>
            <a:spLocks noChangeArrowheads="1"/>
          </p:cNvSpPr>
          <p:nvPr userDrawn="1"/>
        </p:nvSpPr>
        <p:spPr bwMode="auto">
          <a:xfrm>
            <a:off x="1295400" y="6400800"/>
            <a:ext cx="4730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00"/>
              <a:t>Copyright © 2010 Pearson Education, publishing as Addison-Wesley. All rights reserved</a:t>
            </a:r>
          </a:p>
        </p:txBody>
      </p:sp>
      <p:pic>
        <p:nvPicPr>
          <p:cNvPr id="9" name="Picture 6" descr="03215414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t>1-</a:t>
            </a:r>
            <a:fld id="{B69ED623-5C97-7E42-BA39-892989B81B99}" type="slidenum">
              <a:rPr lang="en-US" smtClean="0"/>
              <a:pPr/>
              <a:t>‹#›</a:t>
            </a:fld>
            <a:endParaRPr lang="en-US"/>
          </a:p>
        </p:txBody>
      </p:sp>
    </p:spTree>
    <p:extLst>
      <p:ext uri="{BB962C8B-B14F-4D97-AF65-F5344CB8AC3E}">
        <p14:creationId xmlns:p14="http://schemas.microsoft.com/office/powerpoint/2010/main" val="2899436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1-</a:t>
            </a:r>
            <a:fld id="{CA280CC5-E90F-5A45-9401-A7C31EF0CEF1}" type="slidenum">
              <a:rPr lang="en-US" smtClean="0"/>
              <a:pPr/>
              <a:t>‹#›</a:t>
            </a:fld>
            <a:endParaRPr lang="en-US"/>
          </a:p>
        </p:txBody>
      </p:sp>
    </p:spTree>
    <p:extLst>
      <p:ext uri="{BB962C8B-B14F-4D97-AF65-F5344CB8AC3E}">
        <p14:creationId xmlns:p14="http://schemas.microsoft.com/office/powerpoint/2010/main" val="294281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r>
              <a:rPr lang="en-US"/>
              <a:t>1-</a:t>
            </a:r>
            <a:fld id="{22A71807-8310-DB48-8F61-A2A54878793D}" type="slidenum">
              <a:rPr lang="en-US" smtClean="0"/>
              <a:pPr/>
              <a:t>‹#›</a:t>
            </a:fld>
            <a:endParaRPr lang="en-US"/>
          </a:p>
        </p:txBody>
      </p:sp>
    </p:spTree>
    <p:extLst>
      <p:ext uri="{BB962C8B-B14F-4D97-AF65-F5344CB8AC3E}">
        <p14:creationId xmlns:p14="http://schemas.microsoft.com/office/powerpoint/2010/main" val="3010575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r>
              <a:rPr lang="en-US"/>
              <a:t>1-</a:t>
            </a:r>
            <a:fld id="{3006B083-6635-4F48-8461-CC605BBCF670}" type="slidenum">
              <a:rPr lang="en-US" smtClean="0"/>
              <a:pPr/>
              <a:t>‹#›</a:t>
            </a:fld>
            <a:endParaRPr lang="en-US"/>
          </a:p>
        </p:txBody>
      </p:sp>
    </p:spTree>
    <p:extLst>
      <p:ext uri="{BB962C8B-B14F-4D97-AF65-F5344CB8AC3E}">
        <p14:creationId xmlns:p14="http://schemas.microsoft.com/office/powerpoint/2010/main" val="73706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r>
              <a:rPr lang="en-US"/>
              <a:t>1-</a:t>
            </a:r>
            <a:fld id="{2CBA9E59-7F27-E945-AEF4-890E36EB91A3}" type="slidenum">
              <a:rPr lang="en-US" smtClean="0"/>
              <a:pPr/>
              <a:t>‹#›</a:t>
            </a:fld>
            <a:endParaRPr lang="en-US"/>
          </a:p>
        </p:txBody>
      </p:sp>
    </p:spTree>
    <p:extLst>
      <p:ext uri="{BB962C8B-B14F-4D97-AF65-F5344CB8AC3E}">
        <p14:creationId xmlns:p14="http://schemas.microsoft.com/office/powerpoint/2010/main" val="2802905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1-</a:t>
            </a:r>
            <a:fld id="{20725273-68F0-EE46-9584-E25B1A704B64}" type="slidenum">
              <a:rPr lang="en-US" smtClean="0"/>
              <a:pPr/>
              <a:t>‹#›</a:t>
            </a:fld>
            <a:endParaRPr lang="en-US"/>
          </a:p>
        </p:txBody>
      </p:sp>
    </p:spTree>
    <p:extLst>
      <p:ext uri="{BB962C8B-B14F-4D97-AF65-F5344CB8AC3E}">
        <p14:creationId xmlns:p14="http://schemas.microsoft.com/office/powerpoint/2010/main" val="1319372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1-</a:t>
            </a:r>
            <a:fld id="{6A2DC1F0-44B1-794E-A0B1-C2A835C3CA57}" type="slidenum">
              <a:rPr lang="en-US" smtClean="0"/>
              <a:pPr/>
              <a:t>‹#›</a:t>
            </a:fld>
            <a:endParaRPr lang="en-US"/>
          </a:p>
        </p:txBody>
      </p:sp>
    </p:spTree>
    <p:extLst>
      <p:ext uri="{BB962C8B-B14F-4D97-AF65-F5344CB8AC3E}">
        <p14:creationId xmlns:p14="http://schemas.microsoft.com/office/powerpoint/2010/main" val="291726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t>1-</a:t>
            </a:r>
            <a:fld id="{B69ED623-5C97-7E42-BA39-892989B81B99}" type="slidenum">
              <a:rPr lang="en-US"/>
              <a:pPr/>
              <a:t>‹#›</a:t>
            </a:fld>
            <a:endParaRPr lang="en-US"/>
          </a:p>
        </p:txBody>
      </p:sp>
    </p:spTree>
    <p:extLst>
      <p:ext uri="{BB962C8B-B14F-4D97-AF65-F5344CB8AC3E}">
        <p14:creationId xmlns:p14="http://schemas.microsoft.com/office/powerpoint/2010/main" val="4097786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1-</a:t>
            </a:r>
            <a:fld id="{1D345FA2-F0C8-CD40-949B-D038DFBD1828}" type="slidenum">
              <a:rPr lang="en-US" smtClean="0"/>
              <a:pPr/>
              <a:t>‹#›</a:t>
            </a:fld>
            <a:endParaRPr lang="en-US"/>
          </a:p>
        </p:txBody>
      </p:sp>
    </p:spTree>
    <p:extLst>
      <p:ext uri="{BB962C8B-B14F-4D97-AF65-F5344CB8AC3E}">
        <p14:creationId xmlns:p14="http://schemas.microsoft.com/office/powerpoint/2010/main" val="2784747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t>1-</a:t>
            </a:r>
            <a:fld id="{D82E7547-6472-3446-99EB-A6D43E48F82C}" type="slidenum">
              <a:rPr lang="en-US" smtClean="0"/>
              <a:pPr/>
              <a:t>‹#›</a:t>
            </a:fld>
            <a:endParaRPr lang="en-US"/>
          </a:p>
        </p:txBody>
      </p:sp>
    </p:spTree>
    <p:extLst>
      <p:ext uri="{BB962C8B-B14F-4D97-AF65-F5344CB8AC3E}">
        <p14:creationId xmlns:p14="http://schemas.microsoft.com/office/powerpoint/2010/main" val="1157900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r>
              <a:rPr lang="en-US"/>
              <a:t>1-</a:t>
            </a:r>
            <a:fld id="{5B48C856-324B-3048-A515-62D8DFBE49B3}" type="slidenum">
              <a:rPr lang="en-US" smtClean="0"/>
              <a:pPr/>
              <a:t>‹#›</a:t>
            </a:fld>
            <a:endParaRPr lang="en-US"/>
          </a:p>
        </p:txBody>
      </p:sp>
    </p:spTree>
    <p:extLst>
      <p:ext uri="{BB962C8B-B14F-4D97-AF65-F5344CB8AC3E}">
        <p14:creationId xmlns:p14="http://schemas.microsoft.com/office/powerpoint/2010/main" val="1061392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pic>
        <p:nvPicPr>
          <p:cNvPr id="9" name="Picture 6" descr="032154140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951207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EC9E3481-7F73-44A9-AC84-E3122D8070AB}" type="slidenum">
              <a:rPr lang="en-US" altLang="en-US" smtClean="0"/>
              <a:pPr/>
              <a:t>‹#›</a:t>
            </a:fld>
            <a:endParaRPr lang="en-US" altLang="en-US"/>
          </a:p>
        </p:txBody>
      </p:sp>
    </p:spTree>
    <p:extLst>
      <p:ext uri="{BB962C8B-B14F-4D97-AF65-F5344CB8AC3E}">
        <p14:creationId xmlns:p14="http://schemas.microsoft.com/office/powerpoint/2010/main" val="29853851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022577AC-3BF8-453A-9D4B-904420F46663}" type="slidenum">
              <a:rPr lang="en-US" altLang="en-US" smtClean="0"/>
              <a:pPr/>
              <a:t>‹#›</a:t>
            </a:fld>
            <a:endParaRPr lang="en-US" altLang="en-US"/>
          </a:p>
        </p:txBody>
      </p:sp>
    </p:spTree>
    <p:extLst>
      <p:ext uri="{BB962C8B-B14F-4D97-AF65-F5344CB8AC3E}">
        <p14:creationId xmlns:p14="http://schemas.microsoft.com/office/powerpoint/2010/main" val="2082773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0807ADAF-A95F-444B-BD8A-E80336452A4E}" type="slidenum">
              <a:rPr lang="en-US" altLang="en-US" smtClean="0"/>
              <a:pPr/>
              <a:t>‹#›</a:t>
            </a:fld>
            <a:endParaRPr lang="en-US" altLang="en-US"/>
          </a:p>
        </p:txBody>
      </p:sp>
    </p:spTree>
    <p:extLst>
      <p:ext uri="{BB962C8B-B14F-4D97-AF65-F5344CB8AC3E}">
        <p14:creationId xmlns:p14="http://schemas.microsoft.com/office/powerpoint/2010/main" val="18701246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B0FDC00A-B3B4-4791-B7A6-F9F9F7F495F3}" type="slidenum">
              <a:rPr lang="en-US" altLang="en-US" smtClean="0"/>
              <a:pPr/>
              <a:t>‹#›</a:t>
            </a:fld>
            <a:endParaRPr lang="en-US" altLang="en-US"/>
          </a:p>
        </p:txBody>
      </p:sp>
    </p:spTree>
    <p:extLst>
      <p:ext uri="{BB962C8B-B14F-4D97-AF65-F5344CB8AC3E}">
        <p14:creationId xmlns:p14="http://schemas.microsoft.com/office/powerpoint/2010/main" val="4251120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634F9A24-38DB-4147-83D6-3F1B0FA5CF09}" type="slidenum">
              <a:rPr lang="en-US" altLang="en-US" smtClean="0"/>
              <a:pPr/>
              <a:t>‹#›</a:t>
            </a:fld>
            <a:endParaRPr lang="en-US" altLang="en-US"/>
          </a:p>
        </p:txBody>
      </p:sp>
    </p:spTree>
    <p:extLst>
      <p:ext uri="{BB962C8B-B14F-4D97-AF65-F5344CB8AC3E}">
        <p14:creationId xmlns:p14="http://schemas.microsoft.com/office/powerpoint/2010/main" val="3282135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42EF9707-6F95-4C38-93EE-A98AD75DB9CA}" type="slidenum">
              <a:rPr lang="en-US" altLang="en-US" smtClean="0"/>
              <a:pPr/>
              <a:t>‹#›</a:t>
            </a:fld>
            <a:endParaRPr lang="en-US" altLang="en-US"/>
          </a:p>
        </p:txBody>
      </p:sp>
    </p:spTree>
    <p:extLst>
      <p:ext uri="{BB962C8B-B14F-4D97-AF65-F5344CB8AC3E}">
        <p14:creationId xmlns:p14="http://schemas.microsoft.com/office/powerpoint/2010/main" val="2917523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1-</a:t>
            </a:r>
            <a:fld id="{CA280CC5-E90F-5A45-9401-A7C31EF0CEF1}" type="slidenum">
              <a:rPr lang="en-US"/>
              <a:pPr/>
              <a:t>‹#›</a:t>
            </a:fld>
            <a:endParaRPr lang="en-US"/>
          </a:p>
        </p:txBody>
      </p:sp>
    </p:spTree>
    <p:extLst>
      <p:ext uri="{BB962C8B-B14F-4D97-AF65-F5344CB8AC3E}">
        <p14:creationId xmlns:p14="http://schemas.microsoft.com/office/powerpoint/2010/main" val="12982120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6A161050-1F09-4969-A5BC-65971756D457}" type="slidenum">
              <a:rPr lang="en-US" altLang="en-US" smtClean="0"/>
              <a:pPr/>
              <a:t>‹#›</a:t>
            </a:fld>
            <a:endParaRPr lang="en-US" altLang="en-US"/>
          </a:p>
        </p:txBody>
      </p:sp>
    </p:spTree>
    <p:extLst>
      <p:ext uri="{BB962C8B-B14F-4D97-AF65-F5344CB8AC3E}">
        <p14:creationId xmlns:p14="http://schemas.microsoft.com/office/powerpoint/2010/main" val="22974361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1AFC45F3-A58D-4A6E-8DCD-AE8ED5E0D188}" type="slidenum">
              <a:rPr lang="en-US" altLang="en-US" smtClean="0"/>
              <a:pPr/>
              <a:t>‹#›</a:t>
            </a:fld>
            <a:endParaRPr lang="en-US" altLang="en-US"/>
          </a:p>
        </p:txBody>
      </p:sp>
    </p:spTree>
    <p:extLst>
      <p:ext uri="{BB962C8B-B14F-4D97-AF65-F5344CB8AC3E}">
        <p14:creationId xmlns:p14="http://schemas.microsoft.com/office/powerpoint/2010/main" val="3050427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2581050040"/>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397871135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346834105"/>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2959194174"/>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294283588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62F0C89-787E-4886-9B36-6B47ACB38AD5}" type="slidenum">
              <a:rPr lang="en-US" altLang="en-US" smtClean="0"/>
              <a:pPr/>
              <a:t>‹#›</a:t>
            </a:fld>
            <a:endParaRPr lang="en-US" altLang="en-US"/>
          </a:p>
        </p:txBody>
      </p:sp>
    </p:spTree>
    <p:extLst>
      <p:ext uri="{BB962C8B-B14F-4D97-AF65-F5344CB8AC3E}">
        <p14:creationId xmlns:p14="http://schemas.microsoft.com/office/powerpoint/2010/main" val="3602746651"/>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B828B527-0350-4D3B-B259-6F5AFB0DBB8D}" type="slidenum">
              <a:rPr lang="en-US" altLang="en-US" smtClean="0"/>
              <a:pPr/>
              <a:t>‹#›</a:t>
            </a:fld>
            <a:endParaRPr lang="en-US" altLang="en-US"/>
          </a:p>
        </p:txBody>
      </p:sp>
    </p:spTree>
    <p:extLst>
      <p:ext uri="{BB962C8B-B14F-4D97-AF65-F5344CB8AC3E}">
        <p14:creationId xmlns:p14="http://schemas.microsoft.com/office/powerpoint/2010/main" val="29368773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617CF7E5-4D0F-4C68-B23A-DD8FDE872AAD}" type="slidenum">
              <a:rPr lang="en-US" altLang="en-US" smtClean="0"/>
              <a:pPr/>
              <a:t>‹#›</a:t>
            </a:fld>
            <a:endParaRPr lang="en-US" altLang="en-US"/>
          </a:p>
        </p:txBody>
      </p:sp>
    </p:spTree>
    <p:extLst>
      <p:ext uri="{BB962C8B-B14F-4D97-AF65-F5344CB8AC3E}">
        <p14:creationId xmlns:p14="http://schemas.microsoft.com/office/powerpoint/2010/main" val="70428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r>
              <a:rPr lang="en-US"/>
              <a:t>1-</a:t>
            </a:r>
            <a:fld id="{22A71807-8310-DB48-8F61-A2A54878793D}" type="slidenum">
              <a:rPr lang="en-US"/>
              <a:pPr/>
              <a:t>‹#›</a:t>
            </a:fld>
            <a:endParaRPr lang="en-US"/>
          </a:p>
        </p:txBody>
      </p:sp>
    </p:spTree>
    <p:extLst>
      <p:ext uri="{BB962C8B-B14F-4D97-AF65-F5344CB8AC3E}">
        <p14:creationId xmlns:p14="http://schemas.microsoft.com/office/powerpoint/2010/main" val="17404857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descr="0321541405">
            <a:extLst>
              <a:ext uri="{FF2B5EF4-FFF2-40B4-BE49-F238E27FC236}">
                <a16:creationId xmlns:a16="http://schemas.microsoft.com/office/drawing/2014/main" id="{8AA39DB2-8062-419C-BB5A-E4DF23B34F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554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A6BF4EB9-447F-4A80-AEBD-15B89CBD427C}" type="slidenum">
              <a:rPr lang="en-US" altLang="en-US" smtClean="0"/>
              <a:pPr/>
              <a:t>‹#›</a:t>
            </a:fld>
            <a:endParaRPr lang="en-US" altLang="en-US"/>
          </a:p>
        </p:txBody>
      </p:sp>
    </p:spTree>
    <p:extLst>
      <p:ext uri="{BB962C8B-B14F-4D97-AF65-F5344CB8AC3E}">
        <p14:creationId xmlns:p14="http://schemas.microsoft.com/office/powerpoint/2010/main" val="24870029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FE26E560-6D0D-499F-B9E9-E14723B41124}" type="slidenum">
              <a:rPr lang="en-US" altLang="en-US" smtClean="0"/>
              <a:pPr/>
              <a:t>‹#›</a:t>
            </a:fld>
            <a:endParaRPr lang="en-US" altLang="en-US"/>
          </a:p>
        </p:txBody>
      </p:sp>
    </p:spTree>
    <p:extLst>
      <p:ext uri="{BB962C8B-B14F-4D97-AF65-F5344CB8AC3E}">
        <p14:creationId xmlns:p14="http://schemas.microsoft.com/office/powerpoint/2010/main" val="10982818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FF4C1E85-62EA-4A39-BFDC-BD2BF3274FF6}" type="slidenum">
              <a:rPr lang="en-US" altLang="en-US" smtClean="0"/>
              <a:pPr/>
              <a:t>‹#›</a:t>
            </a:fld>
            <a:endParaRPr lang="en-US" altLang="en-US"/>
          </a:p>
        </p:txBody>
      </p:sp>
    </p:spTree>
    <p:extLst>
      <p:ext uri="{BB962C8B-B14F-4D97-AF65-F5344CB8AC3E}">
        <p14:creationId xmlns:p14="http://schemas.microsoft.com/office/powerpoint/2010/main" val="2656718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EC4D5CE5-3DC4-4963-B0F6-54DB02F95A4A}" type="slidenum">
              <a:rPr lang="en-US" altLang="en-US" smtClean="0"/>
              <a:pPr/>
              <a:t>‹#›</a:t>
            </a:fld>
            <a:endParaRPr lang="en-US" altLang="en-US"/>
          </a:p>
        </p:txBody>
      </p:sp>
    </p:spTree>
    <p:extLst>
      <p:ext uri="{BB962C8B-B14F-4D97-AF65-F5344CB8AC3E}">
        <p14:creationId xmlns:p14="http://schemas.microsoft.com/office/powerpoint/2010/main" val="9058033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F4D6DA98-A829-46AC-BF6D-024C7A23C7ED}" type="slidenum">
              <a:rPr lang="en-US" altLang="en-US" smtClean="0"/>
              <a:pPr/>
              <a:t>‹#›</a:t>
            </a:fld>
            <a:endParaRPr lang="en-US" altLang="en-US"/>
          </a:p>
        </p:txBody>
      </p:sp>
    </p:spTree>
    <p:extLst>
      <p:ext uri="{BB962C8B-B14F-4D97-AF65-F5344CB8AC3E}">
        <p14:creationId xmlns:p14="http://schemas.microsoft.com/office/powerpoint/2010/main" val="19843398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0AFFFE80-8423-4CA2-AD49-5954713B22C3}" type="slidenum">
              <a:rPr lang="en-US" altLang="en-US" smtClean="0"/>
              <a:pPr/>
              <a:t>‹#›</a:t>
            </a:fld>
            <a:endParaRPr lang="en-US" altLang="en-US"/>
          </a:p>
        </p:txBody>
      </p:sp>
    </p:spTree>
    <p:extLst>
      <p:ext uri="{BB962C8B-B14F-4D97-AF65-F5344CB8AC3E}">
        <p14:creationId xmlns:p14="http://schemas.microsoft.com/office/powerpoint/2010/main" val="14303292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865DA108-79D8-4FE7-835B-8E94F5FD5460}" type="slidenum">
              <a:rPr lang="en-US" altLang="en-US" smtClean="0"/>
              <a:pPr/>
              <a:t>‹#›</a:t>
            </a:fld>
            <a:endParaRPr lang="en-US" altLang="en-US"/>
          </a:p>
        </p:txBody>
      </p:sp>
    </p:spTree>
    <p:extLst>
      <p:ext uri="{BB962C8B-B14F-4D97-AF65-F5344CB8AC3E}">
        <p14:creationId xmlns:p14="http://schemas.microsoft.com/office/powerpoint/2010/main" val="40397678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E62E75F8-1D0E-44FA-BA2F-0C150BB71D3B}" type="slidenum">
              <a:rPr lang="en-US" altLang="en-US" smtClean="0"/>
              <a:pPr/>
              <a:t>‹#›</a:t>
            </a:fld>
            <a:endParaRPr lang="en-US" altLang="en-US"/>
          </a:p>
        </p:txBody>
      </p:sp>
    </p:spTree>
    <p:extLst>
      <p:ext uri="{BB962C8B-B14F-4D97-AF65-F5344CB8AC3E}">
        <p14:creationId xmlns:p14="http://schemas.microsoft.com/office/powerpoint/2010/main" val="3126368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271959943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r>
              <a:rPr lang="en-US"/>
              <a:t>1-</a:t>
            </a:r>
            <a:fld id="{3006B083-6635-4F48-8461-CC605BBCF670}" type="slidenum">
              <a:rPr lang="en-US"/>
              <a:pPr/>
              <a:t>‹#›</a:t>
            </a:fld>
            <a:endParaRPr lang="en-US"/>
          </a:p>
        </p:txBody>
      </p:sp>
    </p:spTree>
    <p:extLst>
      <p:ext uri="{BB962C8B-B14F-4D97-AF65-F5344CB8AC3E}">
        <p14:creationId xmlns:p14="http://schemas.microsoft.com/office/powerpoint/2010/main" val="41095892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526387079"/>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832166455"/>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4002436332"/>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1914907039"/>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11/18/2019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D9EC062-5B04-402D-9E76-DD23690024E5}" type="slidenum">
              <a:rPr lang="en-US" altLang="en-US" smtClean="0"/>
              <a:pPr/>
              <a:t>‹#›</a:t>
            </a:fld>
            <a:endParaRPr lang="en-US" altLang="en-US"/>
          </a:p>
        </p:txBody>
      </p:sp>
    </p:spTree>
    <p:extLst>
      <p:ext uri="{BB962C8B-B14F-4D97-AF65-F5344CB8AC3E}">
        <p14:creationId xmlns:p14="http://schemas.microsoft.com/office/powerpoint/2010/main" val="4037450752"/>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9012F6D-D72F-4251-9F16-A0006C09662C}" type="slidenum">
              <a:rPr lang="en-US" altLang="en-US" smtClean="0"/>
              <a:pPr/>
              <a:t>‹#›</a:t>
            </a:fld>
            <a:endParaRPr lang="en-US" altLang="en-US"/>
          </a:p>
        </p:txBody>
      </p:sp>
    </p:spTree>
    <p:extLst>
      <p:ext uri="{BB962C8B-B14F-4D97-AF65-F5344CB8AC3E}">
        <p14:creationId xmlns:p14="http://schemas.microsoft.com/office/powerpoint/2010/main" val="33503864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525E6678-35B0-418B-8CB2-EC436172CE7F}" type="slidenum">
              <a:rPr lang="en-US" altLang="en-US" smtClean="0"/>
              <a:pPr/>
              <a:t>‹#›</a:t>
            </a:fld>
            <a:endParaRPr lang="en-US" altLang="en-US"/>
          </a:p>
        </p:txBody>
      </p:sp>
    </p:spTree>
    <p:extLst>
      <p:ext uri="{BB962C8B-B14F-4D97-AF65-F5344CB8AC3E}">
        <p14:creationId xmlns:p14="http://schemas.microsoft.com/office/powerpoint/2010/main" val="16857756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pic>
        <p:nvPicPr>
          <p:cNvPr id="7" name="Picture 6" descr="0321541405">
            <a:extLst>
              <a:ext uri="{FF2B5EF4-FFF2-40B4-BE49-F238E27FC236}">
                <a16:creationId xmlns:a16="http://schemas.microsoft.com/office/drawing/2014/main" id="{90A24492-2FDF-4815-8089-9731FC20ED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91000" y="609600"/>
            <a:ext cx="4364038" cy="5410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3371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83B865C1-0910-458A-88AB-99FBBFDBC51D}" type="slidenum">
              <a:rPr lang="en-US" altLang="en-US" smtClean="0"/>
              <a:pPr/>
              <a:t>‹#›</a:t>
            </a:fld>
            <a:endParaRPr lang="en-US" altLang="en-US"/>
          </a:p>
        </p:txBody>
      </p:sp>
    </p:spTree>
    <p:extLst>
      <p:ext uri="{BB962C8B-B14F-4D97-AF65-F5344CB8AC3E}">
        <p14:creationId xmlns:p14="http://schemas.microsoft.com/office/powerpoint/2010/main" val="33794907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A67490A8-194F-4D8D-8644-8C1B04E5DC15}" type="slidenum">
              <a:rPr lang="en-US" altLang="en-US" smtClean="0"/>
              <a:pPr/>
              <a:t>‹#›</a:t>
            </a:fld>
            <a:endParaRPr lang="en-US" altLang="en-US"/>
          </a:p>
        </p:txBody>
      </p:sp>
    </p:spTree>
    <p:extLst>
      <p:ext uri="{BB962C8B-B14F-4D97-AF65-F5344CB8AC3E}">
        <p14:creationId xmlns:p14="http://schemas.microsoft.com/office/powerpoint/2010/main" val="1834168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r>
              <a:rPr lang="en-US"/>
              <a:t>1-</a:t>
            </a:r>
            <a:fld id="{2CBA9E59-7F27-E945-AEF4-890E36EB91A3}" type="slidenum">
              <a:rPr lang="en-US"/>
              <a:pPr/>
              <a:t>‹#›</a:t>
            </a:fld>
            <a:endParaRPr lang="en-US"/>
          </a:p>
        </p:txBody>
      </p:sp>
    </p:spTree>
    <p:extLst>
      <p:ext uri="{BB962C8B-B14F-4D97-AF65-F5344CB8AC3E}">
        <p14:creationId xmlns:p14="http://schemas.microsoft.com/office/powerpoint/2010/main" val="20115360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C98F1130-B2D7-4B4A-A7C7-342F447560E1}" type="slidenum">
              <a:rPr lang="en-US" altLang="en-US" smtClean="0"/>
              <a:pPr/>
              <a:t>‹#›</a:t>
            </a:fld>
            <a:endParaRPr lang="en-US" altLang="en-US"/>
          </a:p>
        </p:txBody>
      </p:sp>
    </p:spTree>
    <p:extLst>
      <p:ext uri="{BB962C8B-B14F-4D97-AF65-F5344CB8AC3E}">
        <p14:creationId xmlns:p14="http://schemas.microsoft.com/office/powerpoint/2010/main" val="33485040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altLang="en-US"/>
              <a:t>1-</a:t>
            </a:r>
            <a:fld id="{073449A0-0DEB-40D1-8985-B00FC8E21E11}" type="slidenum">
              <a:rPr lang="en-US" altLang="en-US" smtClean="0"/>
              <a:pPr/>
              <a:t>‹#›</a:t>
            </a:fld>
            <a:endParaRPr lang="en-US" altLang="en-US"/>
          </a:p>
        </p:txBody>
      </p:sp>
    </p:spTree>
    <p:extLst>
      <p:ext uri="{BB962C8B-B14F-4D97-AF65-F5344CB8AC3E}">
        <p14:creationId xmlns:p14="http://schemas.microsoft.com/office/powerpoint/2010/main" val="1282723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r>
              <a:rPr lang="en-US" altLang="en-US"/>
              <a:t>1-</a:t>
            </a:r>
            <a:fld id="{D66FEC44-8D20-4F92-A24C-2DCBB9D8A160}" type="slidenum">
              <a:rPr lang="en-US" altLang="en-US" smtClean="0"/>
              <a:pPr/>
              <a:t>‹#›</a:t>
            </a:fld>
            <a:endParaRPr lang="en-US" altLang="en-US"/>
          </a:p>
        </p:txBody>
      </p:sp>
    </p:spTree>
    <p:extLst>
      <p:ext uri="{BB962C8B-B14F-4D97-AF65-F5344CB8AC3E}">
        <p14:creationId xmlns:p14="http://schemas.microsoft.com/office/powerpoint/2010/main" val="18424773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r>
              <a:rPr lang="en-US" altLang="en-US"/>
              <a:t>1-</a:t>
            </a:r>
            <a:fld id="{590446F4-C267-421F-8463-5359089739B1}" type="slidenum">
              <a:rPr lang="en-US" altLang="en-US" smtClean="0"/>
              <a:pPr/>
              <a:t>‹#›</a:t>
            </a:fld>
            <a:endParaRPr lang="en-US" altLang="en-US"/>
          </a:p>
        </p:txBody>
      </p:sp>
    </p:spTree>
    <p:extLst>
      <p:ext uri="{BB962C8B-B14F-4D97-AF65-F5344CB8AC3E}">
        <p14:creationId xmlns:p14="http://schemas.microsoft.com/office/powerpoint/2010/main" val="37705959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r>
              <a:rPr lang="en-US" altLang="en-US"/>
              <a:t>1-</a:t>
            </a:r>
            <a:fld id="{7DB9DF23-3B1F-434E-96BB-D1A819B931CF}" type="slidenum">
              <a:rPr lang="en-US" altLang="en-US" smtClean="0"/>
              <a:pPr/>
              <a:t>‹#›</a:t>
            </a:fld>
            <a:endParaRPr lang="en-US" altLang="en-US"/>
          </a:p>
        </p:txBody>
      </p:sp>
    </p:spTree>
    <p:extLst>
      <p:ext uri="{BB962C8B-B14F-4D97-AF65-F5344CB8AC3E}">
        <p14:creationId xmlns:p14="http://schemas.microsoft.com/office/powerpoint/2010/main" val="4476789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53712ADF-D1FF-4B04-89AB-9E1DE30B8700}" type="slidenum">
              <a:rPr lang="en-US" altLang="en-US" smtClean="0"/>
              <a:pPr/>
              <a:t>‹#›</a:t>
            </a:fld>
            <a:endParaRPr lang="en-US" altLang="en-US"/>
          </a:p>
        </p:txBody>
      </p:sp>
    </p:spTree>
    <p:extLst>
      <p:ext uri="{BB962C8B-B14F-4D97-AF65-F5344CB8AC3E}">
        <p14:creationId xmlns:p14="http://schemas.microsoft.com/office/powerpoint/2010/main" val="18262101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2655180145"/>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1231498920"/>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049034198"/>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28539631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1-</a:t>
            </a:r>
            <a:fld id="{20725273-68F0-EE46-9584-E25B1A704B64}" type="slidenum">
              <a:rPr lang="en-US"/>
              <a:pPr/>
              <a:t>‹#›</a:t>
            </a:fld>
            <a:endParaRPr lang="en-US"/>
          </a:p>
        </p:txBody>
      </p:sp>
    </p:spTree>
    <p:extLst>
      <p:ext uri="{BB962C8B-B14F-4D97-AF65-F5344CB8AC3E}">
        <p14:creationId xmlns:p14="http://schemas.microsoft.com/office/powerpoint/2010/main" val="3752249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2847450937"/>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D9FCAF48-0011-4BA3-9E51-898E31CB21A8}" type="slidenum">
              <a:rPr lang="en-US" altLang="en-US" smtClean="0"/>
              <a:pPr/>
              <a:t>‹#›</a:t>
            </a:fld>
            <a:endParaRPr lang="en-US" altLang="en-US"/>
          </a:p>
        </p:txBody>
      </p:sp>
    </p:spTree>
    <p:extLst>
      <p:ext uri="{BB962C8B-B14F-4D97-AF65-F5344CB8AC3E}">
        <p14:creationId xmlns:p14="http://schemas.microsoft.com/office/powerpoint/2010/main" val="3438939403"/>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6D39B724-5ACD-4A27-B492-365F39DD9480}" type="slidenum">
              <a:rPr lang="en-US" altLang="en-US" smtClean="0"/>
              <a:pPr/>
              <a:t>‹#›</a:t>
            </a:fld>
            <a:endParaRPr lang="en-US" altLang="en-US"/>
          </a:p>
        </p:txBody>
      </p:sp>
    </p:spTree>
    <p:extLst>
      <p:ext uri="{BB962C8B-B14F-4D97-AF65-F5344CB8AC3E}">
        <p14:creationId xmlns:p14="http://schemas.microsoft.com/office/powerpoint/2010/main" val="5625401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altLang="en-US"/>
              <a:t>1-</a:t>
            </a:r>
            <a:fld id="{B55505DA-22F7-4CA6-BF94-98010E556CB2}" type="slidenum">
              <a:rPr lang="en-US" altLang="en-US" smtClean="0"/>
              <a:pPr/>
              <a:t>‹#›</a:t>
            </a:fld>
            <a:endParaRPr lang="en-US" altLang="en-US"/>
          </a:p>
        </p:txBody>
      </p:sp>
    </p:spTree>
    <p:extLst>
      <p:ext uri="{BB962C8B-B14F-4D97-AF65-F5344CB8AC3E}">
        <p14:creationId xmlns:p14="http://schemas.microsoft.com/office/powerpoint/2010/main" val="4497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1-</a:t>
            </a:r>
            <a:fld id="{6A2DC1F0-44B1-794E-A0B1-C2A835C3CA57}" type="slidenum">
              <a:rPr lang="en-US"/>
              <a:pPr/>
              <a:t>‹#›</a:t>
            </a:fld>
            <a:endParaRPr lang="en-US"/>
          </a:p>
        </p:txBody>
      </p:sp>
    </p:spTree>
    <p:extLst>
      <p:ext uri="{BB962C8B-B14F-4D97-AF65-F5344CB8AC3E}">
        <p14:creationId xmlns:p14="http://schemas.microsoft.com/office/powerpoint/2010/main" val="272626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1-</a:t>
            </a:r>
            <a:fld id="{1D345FA2-F0C8-CD40-949B-D038DFBD1828}" type="slidenum">
              <a:rPr lang="en-US"/>
              <a:pPr/>
              <a:t>‹#›</a:t>
            </a:fld>
            <a:endParaRPr lang="en-US"/>
          </a:p>
        </p:txBody>
      </p:sp>
    </p:spTree>
    <p:extLst>
      <p:ext uri="{BB962C8B-B14F-4D97-AF65-F5344CB8AC3E}">
        <p14:creationId xmlns:p14="http://schemas.microsoft.com/office/powerpoint/2010/main" val="259856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heme" Target="../theme/theme5.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11042"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111043"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11044" name="Rectangle 4"/>
          <p:cNvSpPr>
            <a:spLocks noGrp="1" noChangeArrowheads="1"/>
          </p:cNvSpPr>
          <p:nvPr>
            <p:ph type="sldNum" sz="quarter" idx="4"/>
          </p:nvPr>
        </p:nvSpPr>
        <p:spPr bwMode="auto">
          <a:xfrm>
            <a:off x="6553200" y="63246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000" b="1">
                <a:latin typeface="Arial" charset="0"/>
              </a:defRPr>
            </a:lvl1pPr>
          </a:lstStyle>
          <a:p>
            <a:r>
              <a:rPr lang="en-US"/>
              <a:t>1-</a:t>
            </a:r>
            <a:fld id="{02DF67E7-FA84-7744-9FF7-709B6CF651D1}" type="slidenum">
              <a:rPr lang="en-US"/>
              <a:pPr/>
              <a:t>‹#›</a:t>
            </a:fld>
            <a:endParaRPr lang="en-US"/>
          </a:p>
        </p:txBody>
      </p:sp>
      <p:sp>
        <p:nvSpPr>
          <p:cNvPr id="1111045" name="Rectangle 5"/>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00"/>
              <a:t>Copyright © 2010 Pearson Education, publishing as Addison-Wesley. All rights reserved</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charset="0"/>
          <a:ea typeface="ＭＳ Ｐゴシック" charset="0"/>
          <a:cs typeface="Arial" charset="0"/>
        </a:defRPr>
      </a:lvl2pPr>
      <a:lvl3pPr algn="ctr" rtl="0" fontAlgn="base">
        <a:spcBef>
          <a:spcPct val="0"/>
        </a:spcBef>
        <a:spcAft>
          <a:spcPct val="0"/>
        </a:spcAft>
        <a:defRPr sz="4400">
          <a:solidFill>
            <a:schemeClr val="tx2"/>
          </a:solidFill>
          <a:latin typeface="Times" charset="0"/>
          <a:ea typeface="ＭＳ Ｐゴシック" charset="0"/>
          <a:cs typeface="Arial" charset="0"/>
        </a:defRPr>
      </a:lvl3pPr>
      <a:lvl4pPr algn="ctr" rtl="0" fontAlgn="base">
        <a:spcBef>
          <a:spcPct val="0"/>
        </a:spcBef>
        <a:spcAft>
          <a:spcPct val="0"/>
        </a:spcAft>
        <a:defRPr sz="4400">
          <a:solidFill>
            <a:schemeClr val="tx2"/>
          </a:solidFill>
          <a:latin typeface="Times" charset="0"/>
          <a:ea typeface="ＭＳ Ｐゴシック" charset="0"/>
          <a:cs typeface="Arial" charset="0"/>
        </a:defRPr>
      </a:lvl4pPr>
      <a:lvl5pPr algn="ctr" rtl="0" fontAlgn="base">
        <a:spcBef>
          <a:spcPct val="0"/>
        </a:spcBef>
        <a:spcAft>
          <a:spcPct val="0"/>
        </a:spcAft>
        <a:defRPr sz="4400">
          <a:solidFill>
            <a:schemeClr val="tx2"/>
          </a:solidFill>
          <a:latin typeface="Times" charset="0"/>
          <a:ea typeface="ＭＳ Ｐゴシック" charset="0"/>
          <a:cs typeface="Arial" charset="0"/>
        </a:defRPr>
      </a:lvl5pPr>
      <a:lvl6pPr marL="457200" algn="ctr" rtl="0" fontAlgn="base">
        <a:spcBef>
          <a:spcPct val="0"/>
        </a:spcBef>
        <a:spcAft>
          <a:spcPct val="0"/>
        </a:spcAft>
        <a:defRPr sz="4400">
          <a:solidFill>
            <a:schemeClr val="tx2"/>
          </a:solidFill>
          <a:latin typeface="Times" charset="0"/>
          <a:ea typeface="ＭＳ Ｐゴシック" charset="0"/>
          <a:cs typeface="Arial" charset="0"/>
        </a:defRPr>
      </a:lvl6pPr>
      <a:lvl7pPr marL="914400" algn="ctr" rtl="0" fontAlgn="base">
        <a:spcBef>
          <a:spcPct val="0"/>
        </a:spcBef>
        <a:spcAft>
          <a:spcPct val="0"/>
        </a:spcAft>
        <a:defRPr sz="4400">
          <a:solidFill>
            <a:schemeClr val="tx2"/>
          </a:solidFill>
          <a:latin typeface="Times" charset="0"/>
          <a:ea typeface="ＭＳ Ｐゴシック" charset="0"/>
          <a:cs typeface="Arial" charset="0"/>
        </a:defRPr>
      </a:lvl7pPr>
      <a:lvl8pPr marL="1371600" algn="ctr" rtl="0" fontAlgn="base">
        <a:spcBef>
          <a:spcPct val="0"/>
        </a:spcBef>
        <a:spcAft>
          <a:spcPct val="0"/>
        </a:spcAft>
        <a:defRPr sz="4400">
          <a:solidFill>
            <a:schemeClr val="tx2"/>
          </a:solidFill>
          <a:latin typeface="Times" charset="0"/>
          <a:ea typeface="ＭＳ Ｐゴシック" charset="0"/>
          <a:cs typeface="Arial" charset="0"/>
        </a:defRPr>
      </a:lvl8pPr>
      <a:lvl9pPr marL="1828800" algn="ctr" rtl="0" fontAlgn="base">
        <a:spcBef>
          <a:spcPct val="0"/>
        </a:spcBef>
        <a:spcAft>
          <a:spcPct val="0"/>
        </a:spcAft>
        <a:defRPr sz="4400">
          <a:solidFill>
            <a:schemeClr val="tx2"/>
          </a:solidFill>
          <a:latin typeface="Times" charset="0"/>
          <a:ea typeface="ＭＳ Ｐゴシック"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Arial" charset="0"/>
          <a:cs typeface="+mn-cs"/>
        </a:defRPr>
      </a:lvl2pPr>
      <a:lvl3pPr marL="1143000" indent="-228600" algn="l" rtl="0" fontAlgn="base">
        <a:spcBef>
          <a:spcPct val="20000"/>
        </a:spcBef>
        <a:spcAft>
          <a:spcPct val="0"/>
        </a:spcAft>
        <a:buChar char="•"/>
        <a:defRPr sz="2400">
          <a:solidFill>
            <a:schemeClr val="tx1"/>
          </a:solidFill>
          <a:latin typeface="+mn-lt"/>
          <a:ea typeface="Arial" charset="0"/>
          <a:cs typeface="+mn-cs"/>
        </a:defRPr>
      </a:lvl3pPr>
      <a:lvl4pPr marL="1600200" indent="-228600" algn="l" rtl="0" fontAlgn="base">
        <a:spcBef>
          <a:spcPct val="20000"/>
        </a:spcBef>
        <a:spcAft>
          <a:spcPct val="0"/>
        </a:spcAft>
        <a:buChar char="–"/>
        <a:defRPr sz="2000">
          <a:solidFill>
            <a:schemeClr val="tx1"/>
          </a:solidFill>
          <a:latin typeface="+mn-lt"/>
          <a:ea typeface="Arial" charset="0"/>
          <a:cs typeface="+mn-cs"/>
        </a:defRPr>
      </a:lvl4pPr>
      <a:lvl5pPr marL="2057400" indent="-228600" algn="l" rtl="0" fontAlgn="base">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ea typeface="Arial" charset="0"/>
          <a:cs typeface="+mn-cs"/>
        </a:defRPr>
      </a:lvl6pPr>
      <a:lvl7pPr marL="2971800" indent="-228600" algn="l" rtl="0" fontAlgn="base">
        <a:spcBef>
          <a:spcPct val="20000"/>
        </a:spcBef>
        <a:spcAft>
          <a:spcPct val="0"/>
        </a:spcAft>
        <a:buChar char="»"/>
        <a:defRPr sz="2000">
          <a:solidFill>
            <a:schemeClr val="tx1"/>
          </a:solidFill>
          <a:latin typeface="+mn-lt"/>
          <a:ea typeface="Arial" charset="0"/>
          <a:cs typeface="+mn-cs"/>
        </a:defRPr>
      </a:lvl7pPr>
      <a:lvl8pPr marL="3429000" indent="-228600" algn="l" rtl="0" fontAlgn="base">
        <a:spcBef>
          <a:spcPct val="20000"/>
        </a:spcBef>
        <a:spcAft>
          <a:spcPct val="0"/>
        </a:spcAft>
        <a:buChar char="»"/>
        <a:defRPr sz="2000">
          <a:solidFill>
            <a:schemeClr val="tx1"/>
          </a:solidFill>
          <a:latin typeface="+mn-lt"/>
          <a:ea typeface="Arial" charset="0"/>
          <a:cs typeface="+mn-cs"/>
        </a:defRPr>
      </a:lvl8pPr>
      <a:lvl9pPr marL="3886200" indent="-228600" algn="l" rtl="0" fontAlgn="base">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762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76228" name="Rectangle 4"/>
          <p:cNvSpPr>
            <a:spLocks noGrp="1" noChangeArrowheads="1"/>
          </p:cNvSpPr>
          <p:nvPr>
            <p:ph type="sldNum" sz="quarter" idx="4"/>
          </p:nvPr>
        </p:nvSpPr>
        <p:spPr bwMode="auto">
          <a:xfrm>
            <a:off x="6553200" y="6324600"/>
            <a:ext cx="1905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00" b="1">
                <a:latin typeface="Arial" panose="020B0604020202020204" pitchFamily="34" charset="0"/>
              </a:defRPr>
            </a:lvl1pPr>
          </a:lstStyle>
          <a:p>
            <a:r>
              <a:rPr lang="en-US"/>
              <a:t>1-</a:t>
            </a:r>
            <a:fld id="{02DF67E7-FA84-7744-9FF7-709B6CF651D1}" type="slidenum">
              <a:rPr lang="en-US" smtClean="0"/>
              <a:pPr/>
              <a:t>‹#›</a:t>
            </a:fld>
            <a:endParaRPr lang="en-US"/>
          </a:p>
        </p:txBody>
      </p:sp>
      <p:sp>
        <p:nvSpPr>
          <p:cNvPr id="1076229" name="Rectangle 5"/>
          <p:cNvSpPr>
            <a:spLocks noChangeArrowheads="1"/>
          </p:cNvSpPr>
          <p:nvPr/>
        </p:nvSpPr>
        <p:spPr bwMode="auto">
          <a:xfrm>
            <a:off x="0" y="6613525"/>
            <a:ext cx="4730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
        <p:nvSpPr>
          <p:cNvPr id="6" name="Rectangle 5"/>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000"/>
              <a:t>Copyright © 2010 Pearson Education, publishing as Addison-Wesley. All rights reserved</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11/18/2019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F62F0C89-787E-4886-9B36-6B47ACB38AD5}" type="slidenum">
              <a:rPr lang="en-US" altLang="en-US" smtClean="0"/>
              <a:pPr/>
              <a:t>‹#›</a:t>
            </a:fld>
            <a:endParaRPr lang="en-US" altLang="en-US"/>
          </a:p>
        </p:txBody>
      </p:sp>
      <p:sp>
        <p:nvSpPr>
          <p:cNvPr id="13" name="Rectangle 5"/>
          <p:cNvSpPr>
            <a:spLocks noChangeArrowheads="1"/>
          </p:cNvSpPr>
          <p:nvPr/>
        </p:nvSpPr>
        <p:spPr bwMode="auto">
          <a:xfrm>
            <a:off x="0" y="6613525"/>
            <a:ext cx="473075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Tree>
    <p:extLst>
      <p:ext uri="{BB962C8B-B14F-4D97-AF65-F5344CB8AC3E}">
        <p14:creationId xmlns:p14="http://schemas.microsoft.com/office/powerpoint/2010/main" val="2116010353"/>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11/18/2019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8D9EC062-5B04-402D-9E76-DD23690024E5}" type="slidenum">
              <a:rPr lang="en-US" altLang="en-US" smtClean="0"/>
              <a:pPr/>
              <a:t>‹#›</a:t>
            </a:fld>
            <a:endParaRPr lang="en-US" altLang="en-US"/>
          </a:p>
        </p:txBody>
      </p:sp>
      <p:sp>
        <p:nvSpPr>
          <p:cNvPr id="13" name="Rectangle 7">
            <a:extLst>
              <a:ext uri="{FF2B5EF4-FFF2-40B4-BE49-F238E27FC236}">
                <a16:creationId xmlns:a16="http://schemas.microsoft.com/office/drawing/2014/main" id="{D9A8F624-151F-45D0-B13F-29829FBA0BEC}"/>
              </a:ext>
            </a:extLst>
          </p:cNvPr>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dirty="0"/>
              <a:t>Copyright © 2010 Pearson Education, publishing as Addison-Wesley. All rights reserved</a:t>
            </a:r>
          </a:p>
        </p:txBody>
      </p:sp>
    </p:spTree>
    <p:extLst>
      <p:ext uri="{BB962C8B-B14F-4D97-AF65-F5344CB8AC3E}">
        <p14:creationId xmlns:p14="http://schemas.microsoft.com/office/powerpoint/2010/main" val="1217231085"/>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11/18/2019</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r>
              <a:rPr lang="en-US" altLang="en-US"/>
              <a:t>1-</a:t>
            </a:r>
            <a:fld id="{D9FCAF48-0011-4BA3-9E51-898E31CB21A8}" type="slidenum">
              <a:rPr lang="en-US" altLang="en-US" smtClean="0"/>
              <a:pPr/>
              <a:t>‹#›</a:t>
            </a:fld>
            <a:endParaRPr lang="en-US" altLang="en-US"/>
          </a:p>
        </p:txBody>
      </p:sp>
      <p:sp>
        <p:nvSpPr>
          <p:cNvPr id="13" name="Rectangle 5">
            <a:extLst>
              <a:ext uri="{FF2B5EF4-FFF2-40B4-BE49-F238E27FC236}">
                <a16:creationId xmlns:a16="http://schemas.microsoft.com/office/drawing/2014/main" id="{E9270563-8C0D-44B4-9372-75B8916DA4C9}"/>
              </a:ext>
            </a:extLst>
          </p:cNvPr>
          <p:cNvSpPr>
            <a:spLocks noChangeArrowheads="1"/>
          </p:cNvSpPr>
          <p:nvPr userDrawn="1"/>
        </p:nvSpPr>
        <p:spPr bwMode="auto">
          <a:xfrm>
            <a:off x="0" y="6613525"/>
            <a:ext cx="4730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t>Copyright © 2010 Pearson Education, publishing as Addison-Wesley. All rights reserved</a:t>
            </a:r>
          </a:p>
        </p:txBody>
      </p:sp>
    </p:spTree>
    <p:extLst>
      <p:ext uri="{BB962C8B-B14F-4D97-AF65-F5344CB8AC3E}">
        <p14:creationId xmlns:p14="http://schemas.microsoft.com/office/powerpoint/2010/main" val="2049490560"/>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themeOverride" Target="../theme/themeOverride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1.xml"/></Relationships>
</file>

<file path=ppt/slides/_rels/slide45.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ctrTitle"/>
          </p:nvPr>
        </p:nvSpPr>
        <p:spPr/>
        <p:txBody>
          <a:bodyPr/>
          <a:lstStyle/>
          <a:p>
            <a:r>
              <a:rPr lang="en-US" sz="4000" dirty="0"/>
              <a:t>Chapter 18</a:t>
            </a:r>
          </a:p>
        </p:txBody>
      </p:sp>
      <p:sp>
        <p:nvSpPr>
          <p:cNvPr id="672771" name="Rectangle 3"/>
          <p:cNvSpPr>
            <a:spLocks noGrp="1" noChangeArrowheads="1"/>
          </p:cNvSpPr>
          <p:nvPr>
            <p:ph type="subTitle" idx="1"/>
          </p:nvPr>
        </p:nvSpPr>
        <p:spPr/>
        <p:txBody>
          <a:bodyPr/>
          <a:lstStyle/>
          <a:p>
            <a:r>
              <a:rPr lang="en-US"/>
              <a:t>Trees</a:t>
            </a: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a:t>Recursive, preorder tree traversal </a:t>
            </a:r>
            <a:endParaRPr lang="en-US" sz="3200" dirty="0"/>
          </a:p>
        </p:txBody>
      </p:sp>
      <p:sp>
        <p:nvSpPr>
          <p:cNvPr id="3" name="Slide Number Placeholder 1"/>
          <p:cNvSpPr>
            <a:spLocks noGrp="1"/>
          </p:cNvSpPr>
          <p:nvPr>
            <p:ph type="sldNum" sz="quarter" idx="12"/>
          </p:nvPr>
        </p:nvSpPr>
        <p:spPr/>
        <p:txBody>
          <a:bodyPr/>
          <a:lstStyle/>
          <a:p>
            <a:r>
              <a:rPr lang="en-US"/>
              <a:t>1-</a:t>
            </a:r>
            <a:fld id="{C2C38D6C-E932-E64C-932A-2078A21C9A29}" type="slidenum">
              <a:rPr lang="en-US"/>
              <a:pPr/>
              <a:t>10</a:t>
            </a:fld>
            <a:endParaRPr lang="en-US"/>
          </a:p>
        </p:txBody>
      </p:sp>
      <p:pic>
        <p:nvPicPr>
          <p:cNvPr id="1080322" name="Picture 2" descr="weiss18-0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47750"/>
            <a:ext cx="8229600" cy="200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6" name="Picture 2" descr="weiss18-06"/>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8229600" cy="3851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file sizes</a:t>
            </a:r>
          </a:p>
        </p:txBody>
      </p:sp>
      <p:sp>
        <p:nvSpPr>
          <p:cNvPr id="4" name="Content Placeholder 3"/>
          <p:cNvSpPr>
            <a:spLocks noGrp="1"/>
          </p:cNvSpPr>
          <p:nvPr>
            <p:ph idx="1"/>
          </p:nvPr>
        </p:nvSpPr>
        <p:spPr>
          <a:xfrm>
            <a:off x="827700" y="4114800"/>
            <a:ext cx="6711654" cy="2133606"/>
          </a:xfrm>
        </p:spPr>
        <p:txBody>
          <a:bodyPr/>
          <a:lstStyle/>
          <a:p>
            <a:r>
              <a:rPr lang="en-US" dirty="0"/>
              <a:t>What if we wanted to calculate all the file sizes?  What would the program look like?</a:t>
            </a:r>
          </a:p>
        </p:txBody>
      </p:sp>
      <p:sp>
        <p:nvSpPr>
          <p:cNvPr id="3" name="Slide Number Placeholder 1"/>
          <p:cNvSpPr>
            <a:spLocks noGrp="1"/>
          </p:cNvSpPr>
          <p:nvPr>
            <p:ph type="sldNum" sz="quarter" idx="12"/>
          </p:nvPr>
        </p:nvSpPr>
        <p:spPr/>
        <p:txBody>
          <a:bodyPr/>
          <a:lstStyle/>
          <a:p>
            <a:r>
              <a:rPr lang="en-US"/>
              <a:t>1-</a:t>
            </a:r>
            <a:fld id="{C9DA8134-3768-C647-818F-4860A8874C75}" type="slidenum">
              <a:rPr lang="en-US"/>
              <a:pPr/>
              <a:t>11</a:t>
            </a:fld>
            <a:endParaRPr lang="en-US"/>
          </a:p>
        </p:txBody>
      </p:sp>
      <p:pic>
        <p:nvPicPr>
          <p:cNvPr id="1082370" name="Picture 2" descr="weiss18-0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229600" cy="2865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152400"/>
            <a:ext cx="7055380" cy="1400530"/>
          </a:xfrm>
        </p:spPr>
        <p:txBody>
          <a:bodyPr/>
          <a:lstStyle/>
          <a:p>
            <a:r>
              <a:rPr lang="en-US" dirty="0"/>
              <a:t>Size </a:t>
            </a:r>
            <a:r>
              <a:rPr lang="mr-IN" dirty="0"/>
              <a:t>–</a:t>
            </a:r>
            <a:r>
              <a:rPr lang="en-US" dirty="0"/>
              <a:t> Post Order Traversal</a:t>
            </a:r>
          </a:p>
        </p:txBody>
      </p:sp>
      <p:sp>
        <p:nvSpPr>
          <p:cNvPr id="3" name="Slide Number Placeholder 1"/>
          <p:cNvSpPr>
            <a:spLocks noGrp="1"/>
          </p:cNvSpPr>
          <p:nvPr>
            <p:ph type="sldNum" sz="quarter" idx="12"/>
          </p:nvPr>
        </p:nvSpPr>
        <p:spPr/>
        <p:txBody>
          <a:bodyPr/>
          <a:lstStyle/>
          <a:p>
            <a:r>
              <a:rPr lang="en-US"/>
              <a:t>1-</a:t>
            </a:r>
            <a:fld id="{DC90FECC-51A4-4D47-88ED-22AC6E4B7C95}" type="slidenum">
              <a:rPr lang="en-US"/>
              <a:pPr/>
              <a:t>12</a:t>
            </a:fld>
            <a:endParaRPr lang="en-US"/>
          </a:p>
        </p:txBody>
      </p:sp>
      <p:pic>
        <p:nvPicPr>
          <p:cNvPr id="1083394" name="Picture 2" descr="weiss18-0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229600" cy="302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6" name="Picture 2" descr="weiss18-0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124200"/>
            <a:ext cx="8229600" cy="3883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2052925"/>
            <a:ext cx="2362200" cy="4195481"/>
          </a:xfrm>
        </p:spPr>
        <p:txBody>
          <a:bodyPr/>
          <a:lstStyle/>
          <a:p>
            <a:pPr marL="0" indent="0">
              <a:buNone/>
            </a:pPr>
            <a:r>
              <a:rPr lang="en-US" dirty="0"/>
              <a:t>Java implementation</a:t>
            </a:r>
          </a:p>
        </p:txBody>
      </p:sp>
      <p:sp>
        <p:nvSpPr>
          <p:cNvPr id="3" name="Slide Number Placeholder 1"/>
          <p:cNvSpPr>
            <a:spLocks noGrp="1"/>
          </p:cNvSpPr>
          <p:nvPr>
            <p:ph type="sldNum" sz="quarter" idx="12"/>
          </p:nvPr>
        </p:nvSpPr>
        <p:spPr/>
        <p:txBody>
          <a:bodyPr/>
          <a:lstStyle/>
          <a:p>
            <a:r>
              <a:rPr lang="en-US"/>
              <a:t>1-</a:t>
            </a:r>
            <a:fld id="{D96B1D1E-579B-F142-B68E-9872AF6F91C1}" type="slidenum">
              <a:rPr lang="en-US"/>
              <a:pPr/>
              <a:t>13</a:t>
            </a:fld>
            <a:endParaRPr lang="en-US"/>
          </a:p>
        </p:txBody>
      </p:sp>
      <p:pic>
        <p:nvPicPr>
          <p:cNvPr id="1085442" name="Picture 2" descr="weiss18-10"/>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04800"/>
            <a:ext cx="5051425" cy="617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Trees</a:t>
            </a:r>
          </a:p>
        </p:txBody>
      </p:sp>
      <p:sp>
        <p:nvSpPr>
          <p:cNvPr id="3" name="Content Placeholder 2"/>
          <p:cNvSpPr>
            <a:spLocks noGrp="1"/>
          </p:cNvSpPr>
          <p:nvPr>
            <p:ph idx="1"/>
          </p:nvPr>
        </p:nvSpPr>
        <p:spPr/>
        <p:txBody>
          <a:bodyPr/>
          <a:lstStyle/>
          <a:p>
            <a:r>
              <a:rPr lang="en-US" dirty="0"/>
              <a:t>Trees with only 2 children per node</a:t>
            </a:r>
          </a:p>
          <a:p>
            <a:pPr lvl="1"/>
            <a:r>
              <a:rPr lang="en-US" dirty="0"/>
              <a:t>Left</a:t>
            </a:r>
          </a:p>
          <a:p>
            <a:pPr lvl="1"/>
            <a:r>
              <a:rPr lang="en-US" dirty="0"/>
              <a:t>Right</a:t>
            </a:r>
          </a:p>
          <a:p>
            <a:endParaRPr lang="en-US" dirty="0"/>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14</a:t>
            </a:fld>
            <a:endParaRPr lang="en-US" altLang="en-US"/>
          </a:p>
        </p:txBody>
      </p:sp>
      <p:pic>
        <p:nvPicPr>
          <p:cNvPr id="5" name="Picture 2" descr="weiss18-1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05200"/>
            <a:ext cx="8229600" cy="2478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9961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Code It Up</a:t>
            </a:r>
          </a:p>
        </p:txBody>
      </p:sp>
      <p:sp>
        <p:nvSpPr>
          <p:cNvPr id="3" name="Content Placeholder 2"/>
          <p:cNvSpPr>
            <a:spLocks noGrp="1"/>
          </p:cNvSpPr>
          <p:nvPr>
            <p:ph idx="1"/>
          </p:nvPr>
        </p:nvSpPr>
        <p:spPr/>
        <p:txBody>
          <a:bodyPr/>
          <a:lstStyle/>
          <a:p>
            <a:r>
              <a:rPr lang="en-US" dirty="0"/>
              <a:t>Binary Node</a:t>
            </a:r>
          </a:p>
          <a:p>
            <a:pPr lvl="1"/>
            <a:r>
              <a:rPr lang="en-US" dirty="0"/>
              <a:t>Has Data – Use a String, or get fancy with </a:t>
            </a:r>
            <a:r>
              <a:rPr lang="en-US" dirty="0" err="1"/>
              <a:t>AnyType</a:t>
            </a:r>
            <a:endParaRPr lang="en-US" dirty="0"/>
          </a:p>
          <a:p>
            <a:pPr lvl="1"/>
            <a:r>
              <a:rPr lang="en-US" dirty="0"/>
              <a:t>Has a Left Child</a:t>
            </a:r>
          </a:p>
          <a:p>
            <a:pPr lvl="1"/>
            <a:r>
              <a:rPr lang="en-US" dirty="0"/>
              <a:t>Has a Right Child</a:t>
            </a:r>
          </a:p>
          <a:p>
            <a:r>
              <a:rPr lang="en-US" dirty="0"/>
              <a:t>Binary Tree</a:t>
            </a:r>
          </a:p>
          <a:p>
            <a:pPr lvl="1"/>
            <a:r>
              <a:rPr lang="en-US" dirty="0"/>
              <a:t>Has a Binary Node as the root</a:t>
            </a:r>
          </a:p>
        </p:txBody>
      </p:sp>
      <p:sp>
        <p:nvSpPr>
          <p:cNvPr id="4" name="Slide Number Placeholder 3"/>
          <p:cNvSpPr>
            <a:spLocks noGrp="1"/>
          </p:cNvSpPr>
          <p:nvPr>
            <p:ph type="sldNum"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1" b="0" i="0" u="none" strike="noStrike" kern="1200" cap="none" spc="0" normalizeH="0" baseline="0" noProof="0">
                <a:ln>
                  <a:noFill/>
                </a:ln>
                <a:solidFill>
                  <a:prstClr val="white">
                    <a:tint val="75000"/>
                  </a:prstClr>
                </a:solidFill>
                <a:effectLst/>
                <a:uLnTx/>
                <a:uFillTx/>
                <a:latin typeface="Times" panose="02020603050405020304" pitchFamily="18" charset="0"/>
                <a:ea typeface="+mn-ea"/>
                <a:cs typeface="+mn-cs"/>
              </a:rPr>
              <a:t>1-</a:t>
            </a:r>
            <a:fld id="{83B865C1-0910-458A-88AB-99FBBFDBC51D}" type="slidenum">
              <a:rPr kumimoji="0" lang="en-US" altLang="en-US" sz="2801" b="0" i="0" u="none" strike="noStrike" kern="1200" cap="none" spc="0" normalizeH="0" baseline="0" noProof="0" smtClean="0">
                <a:ln>
                  <a:noFill/>
                </a:ln>
                <a:solidFill>
                  <a:prstClr val="white">
                    <a:tint val="75000"/>
                  </a:prstClr>
                </a:solidFill>
                <a:effectLst/>
                <a:uLnTx/>
                <a:uFillTx/>
                <a:latin typeface="Times" panose="02020603050405020304" pitchFamily="18"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15</a:t>
            </a:fld>
            <a:endParaRPr kumimoji="0" lang="en-US" altLang="en-US" sz="2801" b="0" i="0" u="none" strike="noStrike" kern="1200" cap="none" spc="0" normalizeH="0" baseline="0" noProof="0">
              <a:ln>
                <a:noFill/>
              </a:ln>
              <a:solidFill>
                <a:prstClr val="white">
                  <a:tint val="75000"/>
                </a:prstClr>
              </a:solidFill>
              <a:effectLst/>
              <a:uLnTx/>
              <a:uFillTx/>
              <a:latin typeface="Times" panose="02020603050405020304" pitchFamily="18" charset="0"/>
              <a:ea typeface="+mn-ea"/>
              <a:cs typeface="+mn-cs"/>
            </a:endParaRPr>
          </a:p>
        </p:txBody>
      </p:sp>
    </p:spTree>
    <p:extLst>
      <p:ext uri="{BB962C8B-B14F-4D97-AF65-F5344CB8AC3E}">
        <p14:creationId xmlns:p14="http://schemas.microsoft.com/office/powerpoint/2010/main" val="2357734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Binary Node Code</a:t>
            </a:r>
          </a:p>
        </p:txBody>
      </p:sp>
      <p:sp>
        <p:nvSpPr>
          <p:cNvPr id="3" name="Slide Number Placeholder 1"/>
          <p:cNvSpPr>
            <a:spLocks noGrp="1"/>
          </p:cNvSpPr>
          <p:nvPr>
            <p:ph type="sldNum" sz="quarter" idx="12"/>
          </p:nvPr>
        </p:nvSpPr>
        <p:spPr/>
        <p:txBody>
          <a:bodyPr/>
          <a:lstStyle/>
          <a:p>
            <a:r>
              <a:rPr lang="en-US"/>
              <a:t>1-</a:t>
            </a:r>
            <a:fld id="{00435A1D-4923-2344-94C2-DF22BED7FA9C}" type="slidenum">
              <a:rPr lang="en-US"/>
              <a:pPr/>
              <a:t>16</a:t>
            </a:fld>
            <a:endParaRPr lang="en-US"/>
          </a:p>
        </p:txBody>
      </p:sp>
      <p:pic>
        <p:nvPicPr>
          <p:cNvPr id="1087490" name="Picture 2" descr="weiss18-1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42900"/>
            <a:ext cx="4759325" cy="617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4E9AE92E-40BE-CE45-94D3-65B6C5E8C158}" type="slidenum">
              <a:rPr lang="en-US"/>
              <a:pPr/>
              <a:t>17</a:t>
            </a:fld>
            <a:endParaRPr lang="en-US"/>
          </a:p>
        </p:txBody>
      </p:sp>
      <p:pic>
        <p:nvPicPr>
          <p:cNvPr id="1088514" name="Picture 2" descr="weiss18-13"/>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42900"/>
            <a:ext cx="5511800" cy="617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4" name="Content Placeholder 3">
            <a:extLst>
              <a:ext uri="{FF2B5EF4-FFF2-40B4-BE49-F238E27FC236}">
                <a16:creationId xmlns:a16="http://schemas.microsoft.com/office/drawing/2014/main" id="{FD5C6766-02A5-460E-824A-D2CCA4E78B7C}"/>
              </a:ext>
            </a:extLst>
          </p:cNvPr>
          <p:cNvSpPr txBox="1">
            <a:spLocks/>
          </p:cNvSpPr>
          <p:nvPr/>
        </p:nvSpPr>
        <p:spPr>
          <a:xfrm>
            <a:off x="381000" y="1676400"/>
            <a:ext cx="2895600" cy="4195481"/>
          </a:xfrm>
          <a:prstGeom prst="rect">
            <a:avLst/>
          </a:prstGeom>
        </p:spPr>
        <p:txBody>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fontAlgn="auto"/>
            <a:r>
              <a:rPr lang="en-US" dirty="0"/>
              <a:t>Binary Tree Code</a:t>
            </a: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Code It Up</a:t>
            </a:r>
          </a:p>
        </p:txBody>
      </p:sp>
      <p:sp>
        <p:nvSpPr>
          <p:cNvPr id="3" name="Content Placeholder 2"/>
          <p:cNvSpPr>
            <a:spLocks noGrp="1"/>
          </p:cNvSpPr>
          <p:nvPr>
            <p:ph idx="1"/>
          </p:nvPr>
        </p:nvSpPr>
        <p:spPr/>
        <p:txBody>
          <a:bodyPr/>
          <a:lstStyle/>
          <a:p>
            <a:r>
              <a:rPr lang="en-US" dirty="0"/>
              <a:t>Binary Tree</a:t>
            </a:r>
          </a:p>
          <a:p>
            <a:pPr lvl="1"/>
            <a:r>
              <a:rPr lang="en-US" dirty="0"/>
              <a:t>Add the following method:</a:t>
            </a:r>
          </a:p>
          <a:p>
            <a:pPr marL="0" indent="0">
              <a:buNone/>
            </a:pPr>
            <a:endParaRPr lang="en-US" dirty="0"/>
          </a:p>
          <a:p>
            <a:pPr marL="0" indent="0">
              <a:buNone/>
            </a:pPr>
            <a:r>
              <a:rPr lang="en-US" sz="1400" dirty="0"/>
              <a:t>public static </a:t>
            </a:r>
            <a:r>
              <a:rPr lang="en-US" sz="1400" dirty="0" err="1"/>
              <a:t>BinaryTree</a:t>
            </a:r>
            <a:r>
              <a:rPr lang="en-US" sz="1400" dirty="0"/>
              <a:t> merge(</a:t>
            </a:r>
            <a:r>
              <a:rPr lang="en-US" sz="1400" dirty="0" err="1"/>
              <a:t>AnyType</a:t>
            </a:r>
            <a:r>
              <a:rPr lang="en-US" sz="1400" dirty="0"/>
              <a:t> item, </a:t>
            </a:r>
            <a:r>
              <a:rPr lang="en-US" sz="1400" dirty="0" err="1"/>
              <a:t>BinaryTree</a:t>
            </a:r>
            <a:r>
              <a:rPr lang="en-US" sz="1400" dirty="0"/>
              <a:t> b1, </a:t>
            </a:r>
            <a:r>
              <a:rPr lang="en-US" sz="1400" dirty="0" err="1"/>
              <a:t>BinaryTree</a:t>
            </a:r>
            <a:r>
              <a:rPr lang="en-US" sz="1400" dirty="0"/>
              <a:t> b2){</a:t>
            </a:r>
          </a:p>
          <a:p>
            <a:pPr marL="0" indent="0">
              <a:buNone/>
            </a:pPr>
            <a:r>
              <a:rPr lang="en-US" sz="1400" dirty="0"/>
              <a:t>	??</a:t>
            </a:r>
          </a:p>
          <a:p>
            <a:pPr marL="0" indent="0">
              <a:buNone/>
            </a:pPr>
            <a:r>
              <a:rPr lang="en-US" sz="1400" dirty="0"/>
              <a:t>}</a:t>
            </a:r>
          </a:p>
        </p:txBody>
      </p:sp>
      <p:sp>
        <p:nvSpPr>
          <p:cNvPr id="4" name="Slide Number Placeholder 3"/>
          <p:cNvSpPr>
            <a:spLocks noGrp="1"/>
          </p:cNvSpPr>
          <p:nvPr>
            <p:ph type="sldNum"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1" b="0" i="0" u="none" strike="noStrike" kern="1200" cap="none" spc="0" normalizeH="0" baseline="0" noProof="0">
                <a:ln>
                  <a:noFill/>
                </a:ln>
                <a:solidFill>
                  <a:prstClr val="white">
                    <a:tint val="75000"/>
                  </a:prstClr>
                </a:solidFill>
                <a:effectLst/>
                <a:uLnTx/>
                <a:uFillTx/>
                <a:latin typeface="Times" panose="02020603050405020304" pitchFamily="18" charset="0"/>
                <a:ea typeface="ＭＳ Ｐゴシック" charset="0"/>
                <a:cs typeface="+mn-cs"/>
              </a:rPr>
              <a:t>1-</a:t>
            </a:r>
            <a:fld id="{83B865C1-0910-458A-88AB-99FBBFDBC51D}" type="slidenum">
              <a:rPr kumimoji="0" lang="en-US" altLang="en-US" sz="2801" b="0" i="0" u="none" strike="noStrike" kern="1200" cap="none" spc="0" normalizeH="0" baseline="0" noProof="0" smtClean="0">
                <a:ln>
                  <a:noFill/>
                </a:ln>
                <a:solidFill>
                  <a:prstClr val="white">
                    <a:tint val="75000"/>
                  </a:prstClr>
                </a:solidFill>
                <a:effectLst/>
                <a:uLnTx/>
                <a:uFillTx/>
                <a:latin typeface="Times" panose="02020603050405020304" pitchFamily="18" charset="0"/>
                <a:ea typeface="ＭＳ Ｐゴシック" charset="0"/>
                <a:cs typeface="+mn-cs"/>
              </a:rPr>
              <a:pPr marL="0" marR="0" lvl="0" indent="0" algn="ctr" defTabSz="914400" rtl="0" eaLnBrk="0" fontAlgn="base" latinLnBrk="0" hangingPunct="0">
                <a:lnSpc>
                  <a:spcPct val="100000"/>
                </a:lnSpc>
                <a:spcBef>
                  <a:spcPct val="0"/>
                </a:spcBef>
                <a:spcAft>
                  <a:spcPct val="0"/>
                </a:spcAft>
                <a:buClrTx/>
                <a:buSzTx/>
                <a:buFontTx/>
                <a:buNone/>
                <a:tabLst/>
                <a:defRPr/>
              </a:pPr>
              <a:t>18</a:t>
            </a:fld>
            <a:endParaRPr kumimoji="0" lang="en-US" altLang="en-US" sz="2801" b="0" i="0" u="none" strike="noStrike" kern="1200" cap="none" spc="0" normalizeH="0" baseline="0" noProof="0">
              <a:ln>
                <a:noFill/>
              </a:ln>
              <a:solidFill>
                <a:prstClr val="white">
                  <a:tint val="75000"/>
                </a:prstClr>
              </a:solidFill>
              <a:effectLst/>
              <a:uLnTx/>
              <a:uFillTx/>
              <a:latin typeface="Times" panose="02020603050405020304" pitchFamily="18" charset="0"/>
              <a:ea typeface="ＭＳ Ｐゴシック" charset="0"/>
              <a:cs typeface="+mn-cs"/>
            </a:endParaRPr>
          </a:p>
        </p:txBody>
      </p:sp>
    </p:spTree>
    <p:extLst>
      <p:ext uri="{BB962C8B-B14F-4D97-AF65-F5344CB8AC3E}">
        <p14:creationId xmlns:p14="http://schemas.microsoft.com/office/powerpoint/2010/main" val="3681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Merge Routine </a:t>
            </a:r>
          </a:p>
        </p:txBody>
      </p:sp>
      <p:sp>
        <p:nvSpPr>
          <p:cNvPr id="4" name="Content Placeholder 3"/>
          <p:cNvSpPr>
            <a:spLocks noGrp="1"/>
          </p:cNvSpPr>
          <p:nvPr>
            <p:ph idx="1"/>
          </p:nvPr>
        </p:nvSpPr>
        <p:spPr>
          <a:xfrm>
            <a:off x="838200" y="1295400"/>
            <a:ext cx="7706700" cy="2438400"/>
          </a:xfrm>
        </p:spPr>
        <p:txBody>
          <a:bodyPr>
            <a:normAutofit lnSpcReduction="10000"/>
          </a:bodyPr>
          <a:lstStyle/>
          <a:p>
            <a:pPr marL="0" indent="0">
              <a:buNone/>
            </a:pPr>
            <a:r>
              <a:rPr lang="en-US" sz="1600" dirty="0"/>
              <a:t>(Note: in the book’s code, this method isn’t static)</a:t>
            </a:r>
          </a:p>
          <a:p>
            <a:pPr marL="0" indent="0">
              <a:buNone/>
            </a:pPr>
            <a:r>
              <a:rPr lang="en-US" sz="1600" dirty="0"/>
              <a:t>public void merge(</a:t>
            </a:r>
            <a:r>
              <a:rPr lang="en-US" sz="1600" dirty="0" err="1"/>
              <a:t>rootitem</a:t>
            </a:r>
            <a:r>
              <a:rPr lang="en-US" sz="1600" dirty="0"/>
              <a:t>, BinaryTree1, BT2){</a:t>
            </a:r>
          </a:p>
          <a:p>
            <a:pPr marL="0" indent="0">
              <a:buNone/>
            </a:pPr>
            <a:r>
              <a:rPr lang="en-US" sz="1600" dirty="0"/>
              <a:t>     root = new </a:t>
            </a:r>
            <a:r>
              <a:rPr lang="en-US" sz="1600" dirty="0" err="1"/>
              <a:t>BinaryNode</a:t>
            </a:r>
            <a:r>
              <a:rPr lang="en-US" sz="1600" dirty="0"/>
              <a:t>&lt;</a:t>
            </a:r>
            <a:r>
              <a:rPr lang="en-US" sz="1600" dirty="0" err="1"/>
              <a:t>AnyType</a:t>
            </a:r>
            <a:r>
              <a:rPr lang="en-US" sz="1600" dirty="0"/>
              <a:t>&gt;( </a:t>
            </a:r>
            <a:r>
              <a:rPr lang="en-US" sz="1600" dirty="0" err="1"/>
              <a:t>rootItem</a:t>
            </a:r>
            <a:r>
              <a:rPr lang="en-US" sz="1600" dirty="0"/>
              <a:t>, t1.root, t2.root ); </a:t>
            </a:r>
          </a:p>
          <a:p>
            <a:pPr marL="0" indent="0">
              <a:buNone/>
            </a:pPr>
            <a:r>
              <a:rPr lang="en-US" sz="1600" dirty="0"/>
              <a:t>}</a:t>
            </a:r>
          </a:p>
          <a:p>
            <a:pPr marL="0" indent="0">
              <a:buNone/>
            </a:pPr>
            <a:r>
              <a:rPr lang="en-US" dirty="0"/>
              <a:t>“If things were always this simple, programmers would be unemployed. Fortunately for our careers, there are a host of complications. “</a:t>
            </a:r>
          </a:p>
        </p:txBody>
      </p:sp>
      <p:sp>
        <p:nvSpPr>
          <p:cNvPr id="3" name="Slide Number Placeholder 1"/>
          <p:cNvSpPr>
            <a:spLocks noGrp="1"/>
          </p:cNvSpPr>
          <p:nvPr>
            <p:ph type="sldNum" sz="quarter" idx="12"/>
          </p:nvPr>
        </p:nvSpPr>
        <p:spPr/>
        <p:txBody>
          <a:bodyPr/>
          <a:lstStyle/>
          <a:p>
            <a:r>
              <a:rPr lang="en-US"/>
              <a:t>1-</a:t>
            </a:r>
            <a:fld id="{F65679F4-1290-B44C-AE9A-77CEDE75A852}" type="slidenum">
              <a:rPr lang="en-US"/>
              <a:pPr/>
              <a:t>19</a:t>
            </a:fld>
            <a:endParaRPr lang="en-US"/>
          </a:p>
        </p:txBody>
      </p:sp>
      <p:pic>
        <p:nvPicPr>
          <p:cNvPr id="1089538" name="Picture 2" descr="weiss18-1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940175"/>
            <a:ext cx="8229600" cy="2765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lnSpcReduction="10000"/>
          </a:bodyPr>
          <a:lstStyle/>
          <a:p>
            <a:pPr marL="0" indent="0">
              <a:buNone/>
            </a:pPr>
            <a:r>
              <a:rPr lang="en-US" dirty="0"/>
              <a:t>The </a:t>
            </a:r>
            <a:r>
              <a:rPr lang="en-US" i="1" dirty="0"/>
              <a:t>tree </a:t>
            </a:r>
            <a:r>
              <a:rPr lang="en-US" dirty="0"/>
              <a:t>is a fundamental structure in computer science. Almost all operating systems store files in trees or treelike structures. Trees are also used in compiler design, text processing, and searching algorithms. We discuss the latter application in Chapter 19. </a:t>
            </a:r>
          </a:p>
          <a:p>
            <a:pPr marL="0" indent="0">
              <a:buNone/>
            </a:pPr>
            <a:r>
              <a:rPr lang="en-US" dirty="0"/>
              <a:t>In this chapter, we show </a:t>
            </a:r>
          </a:p>
          <a:p>
            <a:r>
              <a:rPr lang="en-US" dirty="0"/>
              <a:t>A definition of a general tree and discuss how it is used in a file system </a:t>
            </a:r>
            <a:endParaRPr lang="en-US" dirty="0">
              <a:latin typeface="Wingdings"/>
            </a:endParaRPr>
          </a:p>
          <a:p>
            <a:r>
              <a:rPr lang="en-US" dirty="0"/>
              <a:t>An examination of the binary tree</a:t>
            </a:r>
          </a:p>
          <a:p>
            <a:r>
              <a:rPr lang="en-US" dirty="0"/>
              <a:t>Implementation of tree operations, using recursion</a:t>
            </a:r>
          </a:p>
          <a:p>
            <a:r>
              <a:rPr lang="en-US" dirty="0" err="1"/>
              <a:t>Nonrecursive</a:t>
            </a:r>
            <a:r>
              <a:rPr lang="en-US" dirty="0"/>
              <a:t> traversal of a tree </a:t>
            </a:r>
          </a:p>
          <a:p>
            <a:endParaRPr lang="en-US" dirty="0"/>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2</a:t>
            </a:fld>
            <a:endParaRPr lang="en-US" altLang="en-US"/>
          </a:p>
        </p:txBody>
      </p:sp>
    </p:spTree>
    <p:extLst>
      <p:ext uri="{BB962C8B-B14F-4D97-AF65-F5344CB8AC3E}">
        <p14:creationId xmlns:p14="http://schemas.microsoft.com/office/powerpoint/2010/main" val="2869931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Aliasing problem</a:t>
            </a:r>
          </a:p>
        </p:txBody>
      </p:sp>
      <p:sp>
        <p:nvSpPr>
          <p:cNvPr id="4" name="Content Placeholder 3"/>
          <p:cNvSpPr>
            <a:spLocks noGrp="1"/>
          </p:cNvSpPr>
          <p:nvPr>
            <p:ph idx="1"/>
          </p:nvPr>
        </p:nvSpPr>
        <p:spPr>
          <a:xfrm>
            <a:off x="827700" y="1143001"/>
            <a:ext cx="6711654" cy="5105406"/>
          </a:xfrm>
        </p:spPr>
        <p:txBody>
          <a:bodyPr/>
          <a:lstStyle/>
          <a:p>
            <a:pPr marL="0" indent="0">
              <a:buNone/>
            </a:pPr>
            <a:r>
              <a:rPr lang="en-US" dirty="0"/>
              <a:t>What if someone called the previous code with:</a:t>
            </a:r>
          </a:p>
          <a:p>
            <a:r>
              <a:rPr lang="mr-IN" dirty="0"/>
              <a:t>t1.merge( x, t1, t2 );</a:t>
            </a:r>
            <a:endParaRPr lang="en-US" dirty="0"/>
          </a:p>
          <a:p>
            <a:r>
              <a:rPr lang="mr-IN" dirty="0"/>
              <a:t>t2.merge( x, t1, t2 );</a:t>
            </a:r>
            <a:endParaRPr lang="en-US" dirty="0"/>
          </a:p>
          <a:p>
            <a:r>
              <a:rPr lang="mr-IN" dirty="0"/>
              <a:t>t1.merge( x, t3, t3 ); </a:t>
            </a:r>
          </a:p>
          <a:p>
            <a:endParaRPr lang="en-US" dirty="0"/>
          </a:p>
        </p:txBody>
      </p:sp>
      <p:sp>
        <p:nvSpPr>
          <p:cNvPr id="3" name="Slide Number Placeholder 1"/>
          <p:cNvSpPr>
            <a:spLocks noGrp="1"/>
          </p:cNvSpPr>
          <p:nvPr>
            <p:ph type="sldNum" sz="quarter" idx="12"/>
          </p:nvPr>
        </p:nvSpPr>
        <p:spPr/>
        <p:txBody>
          <a:bodyPr/>
          <a:lstStyle/>
          <a:p>
            <a:r>
              <a:rPr lang="en-US"/>
              <a:t>1-</a:t>
            </a:r>
            <a:fld id="{4A7E313A-388A-354C-88BB-62613B878349}" type="slidenum">
              <a:rPr lang="en-US"/>
              <a:pPr/>
              <a:t>20</a:t>
            </a:fld>
            <a:endParaRPr lang="en-US"/>
          </a:p>
        </p:txBody>
      </p:sp>
      <p:pic>
        <p:nvPicPr>
          <p:cNvPr id="1090562" name="Picture 2" descr="weiss18-1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09950"/>
            <a:ext cx="8229600" cy="283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48274F42-C7EC-434D-AD36-6D18987F2BDC}" type="slidenum">
              <a:rPr lang="en-US"/>
              <a:pPr/>
              <a:t>21</a:t>
            </a:fld>
            <a:endParaRPr lang="en-US"/>
          </a:p>
        </p:txBody>
      </p:sp>
      <p:pic>
        <p:nvPicPr>
          <p:cNvPr id="1091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 y="1371600"/>
            <a:ext cx="7988300" cy="490537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Code It Up</a:t>
            </a:r>
          </a:p>
        </p:txBody>
      </p:sp>
      <p:sp>
        <p:nvSpPr>
          <p:cNvPr id="3" name="Content Placeholder 2"/>
          <p:cNvSpPr>
            <a:spLocks noGrp="1"/>
          </p:cNvSpPr>
          <p:nvPr>
            <p:ph idx="1"/>
          </p:nvPr>
        </p:nvSpPr>
        <p:spPr/>
        <p:txBody>
          <a:bodyPr/>
          <a:lstStyle/>
          <a:p>
            <a:r>
              <a:rPr lang="en-US" dirty="0"/>
              <a:t>Can we create a recursive method that can duplicate a tree/</a:t>
            </a:r>
            <a:r>
              <a:rPr lang="en-US" dirty="0" err="1"/>
              <a:t>BinaryNode</a:t>
            </a:r>
            <a:r>
              <a:rPr lang="en-US" dirty="0"/>
              <a:t>?</a:t>
            </a:r>
          </a:p>
          <a:p>
            <a:endParaRPr lang="en-US" sz="1400" dirty="0"/>
          </a:p>
          <a:p>
            <a:r>
              <a:rPr lang="en-US" sz="1400" dirty="0"/>
              <a:t>public </a:t>
            </a:r>
            <a:r>
              <a:rPr lang="en-US" sz="1400" dirty="0" err="1"/>
              <a:t>BinaryNode</a:t>
            </a:r>
            <a:r>
              <a:rPr lang="en-US" sz="1400" dirty="0"/>
              <a:t>&lt;</a:t>
            </a:r>
            <a:r>
              <a:rPr lang="en-US" sz="1400" dirty="0" err="1"/>
              <a:t>Anytype</a:t>
            </a:r>
            <a:r>
              <a:rPr lang="en-US" sz="1400" dirty="0"/>
              <a:t>&gt; duplicate(){</a:t>
            </a:r>
            <a:br>
              <a:rPr lang="en-US" sz="1400" dirty="0"/>
            </a:br>
            <a:r>
              <a:rPr lang="en-US" sz="1400" dirty="0"/>
              <a:t>    ???</a:t>
            </a:r>
            <a:br>
              <a:rPr lang="en-US" sz="1400" dirty="0"/>
            </a:br>
            <a:r>
              <a:rPr lang="en-US" sz="1400" dirty="0"/>
              <a:t>}</a:t>
            </a:r>
          </a:p>
        </p:txBody>
      </p:sp>
      <p:sp>
        <p:nvSpPr>
          <p:cNvPr id="4" name="Slide Number Placeholder 3"/>
          <p:cNvSpPr>
            <a:spLocks noGrp="1"/>
          </p:cNvSpPr>
          <p:nvPr>
            <p:ph type="sldNum"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1" b="0" i="0" u="none" strike="noStrike" kern="1200" cap="none" spc="0" normalizeH="0" baseline="0" noProof="0">
                <a:ln>
                  <a:noFill/>
                </a:ln>
                <a:solidFill>
                  <a:prstClr val="white">
                    <a:tint val="75000"/>
                  </a:prstClr>
                </a:solidFill>
                <a:effectLst/>
                <a:uLnTx/>
                <a:uFillTx/>
                <a:latin typeface="Times" panose="02020603050405020304" pitchFamily="18" charset="0"/>
                <a:ea typeface="ＭＳ Ｐゴシック" charset="0"/>
                <a:cs typeface="+mn-cs"/>
              </a:rPr>
              <a:t>1-</a:t>
            </a:r>
            <a:fld id="{83B865C1-0910-458A-88AB-99FBBFDBC51D}" type="slidenum">
              <a:rPr kumimoji="0" lang="en-US" altLang="en-US" sz="2801" b="0" i="0" u="none" strike="noStrike" kern="1200" cap="none" spc="0" normalizeH="0" baseline="0" noProof="0" smtClean="0">
                <a:ln>
                  <a:noFill/>
                </a:ln>
                <a:solidFill>
                  <a:prstClr val="white">
                    <a:tint val="75000"/>
                  </a:prstClr>
                </a:solidFill>
                <a:effectLst/>
                <a:uLnTx/>
                <a:uFillTx/>
                <a:latin typeface="Times" panose="02020603050405020304" pitchFamily="18" charset="0"/>
                <a:ea typeface="ＭＳ Ｐゴシック" charset="0"/>
                <a:cs typeface="+mn-cs"/>
              </a:rPr>
              <a:pPr marL="0" marR="0" lvl="0" indent="0" algn="ctr" defTabSz="914400" rtl="0" eaLnBrk="0" fontAlgn="base" latinLnBrk="0" hangingPunct="0">
                <a:lnSpc>
                  <a:spcPct val="100000"/>
                </a:lnSpc>
                <a:spcBef>
                  <a:spcPct val="0"/>
                </a:spcBef>
                <a:spcAft>
                  <a:spcPct val="0"/>
                </a:spcAft>
                <a:buClrTx/>
                <a:buSzTx/>
                <a:buFontTx/>
                <a:buNone/>
                <a:tabLst/>
                <a:defRPr/>
              </a:pPr>
              <a:t>22</a:t>
            </a:fld>
            <a:endParaRPr kumimoji="0" lang="en-US" altLang="en-US" sz="2801" b="0" i="0" u="none" strike="noStrike" kern="1200" cap="none" spc="0" normalizeH="0" baseline="0" noProof="0">
              <a:ln>
                <a:noFill/>
              </a:ln>
              <a:solidFill>
                <a:prstClr val="white">
                  <a:tint val="75000"/>
                </a:prstClr>
              </a:solidFill>
              <a:effectLst/>
              <a:uLnTx/>
              <a:uFillTx/>
              <a:latin typeface="Times" panose="02020603050405020304" pitchFamily="18" charset="0"/>
              <a:ea typeface="ＭＳ Ｐゴシック" charset="0"/>
              <a:cs typeface="+mn-cs"/>
            </a:endParaRPr>
          </a:p>
        </p:txBody>
      </p:sp>
    </p:spTree>
    <p:extLst>
      <p:ext uri="{BB962C8B-B14F-4D97-AF65-F5344CB8AC3E}">
        <p14:creationId xmlns:p14="http://schemas.microsoft.com/office/powerpoint/2010/main" val="1692530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Duplicate Method on </a:t>
            </a:r>
            <a:r>
              <a:rPr lang="en-US" dirty="0" err="1"/>
              <a:t>BinaryTree</a:t>
            </a:r>
            <a:endParaRPr lang="en-US" dirty="0"/>
          </a:p>
        </p:txBody>
      </p:sp>
      <p:sp>
        <p:nvSpPr>
          <p:cNvPr id="3" name="Slide Number Placeholder 1"/>
          <p:cNvSpPr>
            <a:spLocks noGrp="1"/>
          </p:cNvSpPr>
          <p:nvPr>
            <p:ph type="sldNum" sz="quarter" idx="12"/>
          </p:nvPr>
        </p:nvSpPr>
        <p:spPr/>
        <p:txBody>
          <a:bodyPr/>
          <a:lstStyle/>
          <a:p>
            <a:r>
              <a:rPr lang="en-US"/>
              <a:t>1-</a:t>
            </a:r>
            <a:fld id="{A38EB524-5D6A-314F-8D38-F1D544779351}" type="slidenum">
              <a:rPr lang="en-US"/>
              <a:pPr/>
              <a:t>23</a:t>
            </a:fld>
            <a:endParaRPr lang="en-US"/>
          </a:p>
        </p:txBody>
      </p:sp>
      <p:pic>
        <p:nvPicPr>
          <p:cNvPr id="1092610" name="Picture 2" descr="weiss18-1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19400"/>
            <a:ext cx="8229600" cy="3430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Code It Up</a:t>
            </a:r>
          </a:p>
        </p:txBody>
      </p:sp>
      <p:sp>
        <p:nvSpPr>
          <p:cNvPr id="3" name="Content Placeholder 2"/>
          <p:cNvSpPr>
            <a:spLocks noGrp="1"/>
          </p:cNvSpPr>
          <p:nvPr>
            <p:ph idx="1"/>
          </p:nvPr>
        </p:nvSpPr>
        <p:spPr/>
        <p:txBody>
          <a:bodyPr/>
          <a:lstStyle/>
          <a:p>
            <a:r>
              <a:rPr lang="en-US" dirty="0"/>
              <a:t>Can we code up a Size method?</a:t>
            </a:r>
          </a:p>
          <a:p>
            <a:pPr lvl="1"/>
            <a:r>
              <a:rPr lang="en-US" dirty="0"/>
              <a:t>The size is the size of the left tree + size of the right tree + 1</a:t>
            </a:r>
          </a:p>
          <a:p>
            <a:endParaRPr lang="en-US" sz="1400" dirty="0"/>
          </a:p>
          <a:p>
            <a:r>
              <a:rPr lang="en-US" sz="1400" dirty="0"/>
              <a:t>public static &lt;</a:t>
            </a:r>
            <a:r>
              <a:rPr lang="en-US" sz="1400" dirty="0" err="1"/>
              <a:t>Anytype</a:t>
            </a:r>
            <a:r>
              <a:rPr lang="en-US" sz="1400" dirty="0"/>
              <a:t>&gt; int size (</a:t>
            </a:r>
            <a:r>
              <a:rPr lang="en-US" sz="1400" dirty="0" err="1"/>
              <a:t>BinaryNode</a:t>
            </a:r>
            <a:r>
              <a:rPr lang="en-US" sz="1400" dirty="0"/>
              <a:t>&lt;</a:t>
            </a:r>
            <a:r>
              <a:rPr lang="en-US" sz="1400" dirty="0" err="1"/>
              <a:t>Anytype</a:t>
            </a:r>
            <a:r>
              <a:rPr lang="en-US" sz="1400" dirty="0"/>
              <a:t>&gt; t){</a:t>
            </a:r>
            <a:br>
              <a:rPr lang="en-US" sz="1400" dirty="0"/>
            </a:br>
            <a:r>
              <a:rPr lang="en-US" sz="1400" dirty="0"/>
              <a:t>    ???</a:t>
            </a:r>
            <a:br>
              <a:rPr lang="en-US" sz="1400" dirty="0"/>
            </a:br>
            <a:r>
              <a:rPr lang="en-US" sz="1400" dirty="0"/>
              <a:t>}</a:t>
            </a:r>
          </a:p>
        </p:txBody>
      </p:sp>
      <p:sp>
        <p:nvSpPr>
          <p:cNvPr id="4" name="Slide Number Placeholder 3"/>
          <p:cNvSpPr>
            <a:spLocks noGrp="1"/>
          </p:cNvSpPr>
          <p:nvPr>
            <p:ph type="sldNum"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1" b="0" i="0" u="none" strike="noStrike" kern="1200" cap="none" spc="0" normalizeH="0" baseline="0" noProof="0">
                <a:ln>
                  <a:noFill/>
                </a:ln>
                <a:solidFill>
                  <a:prstClr val="white">
                    <a:tint val="75000"/>
                  </a:prstClr>
                </a:solidFill>
                <a:effectLst/>
                <a:uLnTx/>
                <a:uFillTx/>
                <a:latin typeface="Times" panose="02020603050405020304" pitchFamily="18" charset="0"/>
                <a:ea typeface="ＭＳ Ｐゴシック" charset="0"/>
                <a:cs typeface="+mn-cs"/>
              </a:rPr>
              <a:t>1-</a:t>
            </a:r>
            <a:fld id="{83B865C1-0910-458A-88AB-99FBBFDBC51D}" type="slidenum">
              <a:rPr kumimoji="0" lang="en-US" altLang="en-US" sz="2801" b="0" i="0" u="none" strike="noStrike" kern="1200" cap="none" spc="0" normalizeH="0" baseline="0" noProof="0" smtClean="0">
                <a:ln>
                  <a:noFill/>
                </a:ln>
                <a:solidFill>
                  <a:prstClr val="white">
                    <a:tint val="75000"/>
                  </a:prstClr>
                </a:solidFill>
                <a:effectLst/>
                <a:uLnTx/>
                <a:uFillTx/>
                <a:latin typeface="Times" panose="02020603050405020304" pitchFamily="18" charset="0"/>
                <a:ea typeface="ＭＳ Ｐゴシック" charset="0"/>
                <a:cs typeface="+mn-cs"/>
              </a:rPr>
              <a:pPr marL="0" marR="0" lvl="0" indent="0" algn="ctr" defTabSz="914400" rtl="0" eaLnBrk="0" fontAlgn="base" latinLnBrk="0" hangingPunct="0">
                <a:lnSpc>
                  <a:spcPct val="100000"/>
                </a:lnSpc>
                <a:spcBef>
                  <a:spcPct val="0"/>
                </a:spcBef>
                <a:spcAft>
                  <a:spcPct val="0"/>
                </a:spcAft>
                <a:buClrTx/>
                <a:buSzTx/>
                <a:buFontTx/>
                <a:buNone/>
                <a:tabLst/>
                <a:defRPr/>
              </a:pPr>
              <a:t>24</a:t>
            </a:fld>
            <a:endParaRPr kumimoji="0" lang="en-US" altLang="en-US" sz="2801" b="0" i="0" u="none" strike="noStrike" kern="1200" cap="none" spc="0" normalizeH="0" baseline="0" noProof="0">
              <a:ln>
                <a:noFill/>
              </a:ln>
              <a:solidFill>
                <a:prstClr val="white">
                  <a:tint val="75000"/>
                </a:prstClr>
              </a:solidFill>
              <a:effectLst/>
              <a:uLnTx/>
              <a:uFillTx/>
              <a:latin typeface="Times" panose="02020603050405020304" pitchFamily="18" charset="0"/>
              <a:ea typeface="ＭＳ Ｐゴシック" charset="0"/>
              <a:cs typeface="+mn-cs"/>
            </a:endParaRPr>
          </a:p>
        </p:txBody>
      </p:sp>
    </p:spTree>
    <p:extLst>
      <p:ext uri="{BB962C8B-B14F-4D97-AF65-F5344CB8AC3E}">
        <p14:creationId xmlns:p14="http://schemas.microsoft.com/office/powerpoint/2010/main" val="1538971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method</a:t>
            </a:r>
          </a:p>
        </p:txBody>
      </p:sp>
      <p:sp>
        <p:nvSpPr>
          <p:cNvPr id="3" name="Slide Number Placeholder 1"/>
          <p:cNvSpPr>
            <a:spLocks noGrp="1"/>
          </p:cNvSpPr>
          <p:nvPr>
            <p:ph type="sldNum" sz="quarter" idx="12"/>
          </p:nvPr>
        </p:nvSpPr>
        <p:spPr/>
        <p:txBody>
          <a:bodyPr/>
          <a:lstStyle/>
          <a:p>
            <a:r>
              <a:rPr lang="en-US"/>
              <a:t>1-</a:t>
            </a:r>
            <a:fld id="{2314D516-84FE-E448-ACF9-99E586B8E976}" type="slidenum">
              <a:rPr lang="en-US"/>
              <a:pPr/>
              <a:t>25</a:t>
            </a:fld>
            <a:endParaRPr lang="en-US"/>
          </a:p>
        </p:txBody>
      </p:sp>
      <p:pic>
        <p:nvPicPr>
          <p:cNvPr id="1093634" name="Picture 2" descr="weiss18-1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29600" cy="2436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6" name="Picture 2" descr="weiss18-1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629025"/>
            <a:ext cx="8229600" cy="2543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Code It Up</a:t>
            </a:r>
          </a:p>
        </p:txBody>
      </p:sp>
      <p:sp>
        <p:nvSpPr>
          <p:cNvPr id="3" name="Content Placeholder 2"/>
          <p:cNvSpPr>
            <a:spLocks noGrp="1"/>
          </p:cNvSpPr>
          <p:nvPr>
            <p:ph idx="1"/>
          </p:nvPr>
        </p:nvSpPr>
        <p:spPr/>
        <p:txBody>
          <a:bodyPr/>
          <a:lstStyle/>
          <a:p>
            <a:r>
              <a:rPr lang="en-US" dirty="0"/>
              <a:t>Can we code up a height method?</a:t>
            </a:r>
          </a:p>
          <a:p>
            <a:pPr lvl="1"/>
            <a:r>
              <a:rPr lang="en-US" dirty="0"/>
              <a:t>Don’t forget that each side might be different heights</a:t>
            </a:r>
          </a:p>
        </p:txBody>
      </p:sp>
      <p:sp>
        <p:nvSpPr>
          <p:cNvPr id="4" name="Slide Number Placeholder 3"/>
          <p:cNvSpPr>
            <a:spLocks noGrp="1"/>
          </p:cNvSpPr>
          <p:nvPr>
            <p:ph type="sldNum"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1" b="0" i="0" u="none" strike="noStrike" kern="1200" cap="none" spc="0" normalizeH="0" baseline="0" noProof="0">
                <a:ln>
                  <a:noFill/>
                </a:ln>
                <a:solidFill>
                  <a:prstClr val="white">
                    <a:tint val="75000"/>
                  </a:prstClr>
                </a:solidFill>
                <a:effectLst/>
                <a:uLnTx/>
                <a:uFillTx/>
                <a:latin typeface="Times" panose="02020603050405020304" pitchFamily="18" charset="0"/>
                <a:ea typeface="ＭＳ Ｐゴシック" charset="0"/>
                <a:cs typeface="+mn-cs"/>
              </a:rPr>
              <a:t>1-</a:t>
            </a:r>
            <a:fld id="{83B865C1-0910-458A-88AB-99FBBFDBC51D}" type="slidenum">
              <a:rPr kumimoji="0" lang="en-US" altLang="en-US" sz="2801" b="0" i="0" u="none" strike="noStrike" kern="1200" cap="none" spc="0" normalizeH="0" baseline="0" noProof="0" smtClean="0">
                <a:ln>
                  <a:noFill/>
                </a:ln>
                <a:solidFill>
                  <a:prstClr val="white">
                    <a:tint val="75000"/>
                  </a:prstClr>
                </a:solidFill>
                <a:effectLst/>
                <a:uLnTx/>
                <a:uFillTx/>
                <a:latin typeface="Times" panose="02020603050405020304" pitchFamily="18" charset="0"/>
                <a:ea typeface="ＭＳ Ｐゴシック" charset="0"/>
                <a:cs typeface="+mn-cs"/>
              </a:rPr>
              <a:pPr marL="0" marR="0" lvl="0" indent="0" algn="ctr" defTabSz="914400" rtl="0" eaLnBrk="0" fontAlgn="base" latinLnBrk="0" hangingPunct="0">
                <a:lnSpc>
                  <a:spcPct val="100000"/>
                </a:lnSpc>
                <a:spcBef>
                  <a:spcPct val="0"/>
                </a:spcBef>
                <a:spcAft>
                  <a:spcPct val="0"/>
                </a:spcAft>
                <a:buClrTx/>
                <a:buSzTx/>
                <a:buFontTx/>
                <a:buNone/>
                <a:tabLst/>
                <a:defRPr/>
              </a:pPr>
              <a:t>26</a:t>
            </a:fld>
            <a:endParaRPr kumimoji="0" lang="en-US" altLang="en-US" sz="2801" b="0" i="0" u="none" strike="noStrike" kern="1200" cap="none" spc="0" normalizeH="0" baseline="0" noProof="0">
              <a:ln>
                <a:noFill/>
              </a:ln>
              <a:solidFill>
                <a:prstClr val="white">
                  <a:tint val="75000"/>
                </a:prstClr>
              </a:solidFill>
              <a:effectLst/>
              <a:uLnTx/>
              <a:uFillTx/>
              <a:latin typeface="Times" panose="02020603050405020304" pitchFamily="18" charset="0"/>
              <a:ea typeface="ＭＳ Ｐゴシック" charset="0"/>
              <a:cs typeface="+mn-cs"/>
            </a:endParaRPr>
          </a:p>
        </p:txBody>
      </p:sp>
      <p:pic>
        <p:nvPicPr>
          <p:cNvPr id="5" name="Picture 2" descr="weiss18-20">
            <a:extLst>
              <a:ext uri="{FF2B5EF4-FFF2-40B4-BE49-F238E27FC236}">
                <a16:creationId xmlns:a16="http://schemas.microsoft.com/office/drawing/2014/main" id="{1AEBE8FA-0AC1-4976-BAF9-81E3AC73FD13}"/>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29000"/>
            <a:ext cx="8229600" cy="290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6" name="TextBox 5">
            <a:extLst>
              <a:ext uri="{FF2B5EF4-FFF2-40B4-BE49-F238E27FC236}">
                <a16:creationId xmlns:a16="http://schemas.microsoft.com/office/drawing/2014/main" id="{D7AF8BAE-091E-414A-B251-136802E8A2BD}"/>
              </a:ext>
            </a:extLst>
          </p:cNvPr>
          <p:cNvSpPr txBox="1"/>
          <p:nvPr/>
        </p:nvSpPr>
        <p:spPr>
          <a:xfrm>
            <a:off x="228600" y="5867400"/>
            <a:ext cx="38862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t>Move for a hint</a:t>
            </a:r>
          </a:p>
        </p:txBody>
      </p:sp>
    </p:spTree>
    <p:extLst>
      <p:ext uri="{BB962C8B-B14F-4D97-AF65-F5344CB8AC3E}">
        <p14:creationId xmlns:p14="http://schemas.microsoft.com/office/powerpoint/2010/main" val="1610908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Method</a:t>
            </a:r>
          </a:p>
        </p:txBody>
      </p:sp>
      <p:sp>
        <p:nvSpPr>
          <p:cNvPr id="4" name="Content Placeholder 3"/>
          <p:cNvSpPr>
            <a:spLocks noGrp="1"/>
          </p:cNvSpPr>
          <p:nvPr>
            <p:ph idx="1"/>
          </p:nvPr>
        </p:nvSpPr>
        <p:spPr/>
        <p:txBody>
          <a:bodyPr/>
          <a:lstStyle/>
          <a:p>
            <a:endParaRPr lang="en-US"/>
          </a:p>
        </p:txBody>
      </p:sp>
      <p:sp>
        <p:nvSpPr>
          <p:cNvPr id="3" name="Slide Number Placeholder 1"/>
          <p:cNvSpPr>
            <a:spLocks noGrp="1"/>
          </p:cNvSpPr>
          <p:nvPr>
            <p:ph type="sldNum" sz="quarter" idx="12"/>
          </p:nvPr>
        </p:nvSpPr>
        <p:spPr/>
        <p:txBody>
          <a:bodyPr/>
          <a:lstStyle/>
          <a:p>
            <a:r>
              <a:rPr lang="en-US"/>
              <a:t>1-</a:t>
            </a:r>
            <a:fld id="{F78989CA-E8A0-2D4E-A9C5-BCD40455DBCF}" type="slidenum">
              <a:rPr lang="en-US"/>
              <a:pPr/>
              <a:t>27</a:t>
            </a:fld>
            <a:endParaRPr lang="en-US"/>
          </a:p>
        </p:txBody>
      </p:sp>
      <p:pic>
        <p:nvPicPr>
          <p:cNvPr id="1095682" name="Picture 2" descr="weiss18-20"/>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29600" cy="290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6" name="Picture 2" descr="weiss18-2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86250"/>
            <a:ext cx="8229600" cy="2419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Printing the tree</a:t>
            </a:r>
          </a:p>
        </p:txBody>
      </p:sp>
      <p:sp>
        <p:nvSpPr>
          <p:cNvPr id="3" name="Content Placeholder 2"/>
          <p:cNvSpPr>
            <a:spLocks noGrp="1"/>
          </p:cNvSpPr>
          <p:nvPr>
            <p:ph idx="1"/>
          </p:nvPr>
        </p:nvSpPr>
        <p:spPr/>
        <p:txBody>
          <a:bodyPr/>
          <a:lstStyle/>
          <a:p>
            <a:r>
              <a:rPr lang="en-US" dirty="0"/>
              <a:t>Can you come up with methods that print the tree?</a:t>
            </a:r>
          </a:p>
          <a:p>
            <a:pPr lvl="1"/>
            <a:r>
              <a:rPr lang="en-US" dirty="0"/>
              <a:t>Note: just call the </a:t>
            </a:r>
            <a:r>
              <a:rPr lang="en-US" dirty="0" err="1"/>
              <a:t>toString</a:t>
            </a:r>
            <a:r>
              <a:rPr lang="en-US" dirty="0"/>
              <a:t> method on the item.</a:t>
            </a:r>
          </a:p>
          <a:p>
            <a:r>
              <a:rPr lang="en-US" dirty="0"/>
              <a:t>Pre-Order, node first then children</a:t>
            </a:r>
          </a:p>
          <a:p>
            <a:r>
              <a:rPr lang="en-US" dirty="0"/>
              <a:t>Post-Order, children first, then node</a:t>
            </a:r>
          </a:p>
          <a:p>
            <a:r>
              <a:rPr lang="en-US" dirty="0"/>
              <a:t>In-Order - ????  Can you guess this one</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28</a:t>
            </a:fld>
            <a:endParaRPr lang="en-US" altLang="en-US"/>
          </a:p>
        </p:txBody>
      </p:sp>
    </p:spTree>
    <p:extLst>
      <p:ext uri="{BB962C8B-B14F-4D97-AF65-F5344CB8AC3E}">
        <p14:creationId xmlns:p14="http://schemas.microsoft.com/office/powerpoint/2010/main" val="146324172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1D01A2A2-0FC1-3446-BA0D-428A7341BADE}" type="slidenum">
              <a:rPr lang="en-US"/>
              <a:pPr/>
              <a:t>29</a:t>
            </a:fld>
            <a:endParaRPr lang="en-US"/>
          </a:p>
        </p:txBody>
      </p:sp>
      <p:pic>
        <p:nvPicPr>
          <p:cNvPr id="1097730" name="Picture 2" descr="weiss18-2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162800" cy="5229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tree: </a:t>
            </a:r>
            <a:r>
              <a:rPr lang="en-US" dirty="0" err="1"/>
              <a:t>nonrecursively</a:t>
            </a:r>
            <a:endParaRPr lang="en-US" dirty="0"/>
          </a:p>
        </p:txBody>
      </p:sp>
      <p:sp>
        <p:nvSpPr>
          <p:cNvPr id="3" name="Content Placeholder 2"/>
          <p:cNvSpPr>
            <a:spLocks noGrp="1"/>
          </p:cNvSpPr>
          <p:nvPr>
            <p:ph idx="1"/>
          </p:nvPr>
        </p:nvSpPr>
        <p:spPr/>
        <p:txBody>
          <a:bodyPr>
            <a:normAutofit/>
          </a:bodyPr>
          <a:lstStyle/>
          <a:p>
            <a:pPr marL="0" indent="0">
              <a:buNone/>
            </a:pPr>
            <a:r>
              <a:rPr lang="en-US" dirty="0" err="1"/>
              <a:t>Nonrecursively</a:t>
            </a:r>
            <a:r>
              <a:rPr lang="en-US" dirty="0"/>
              <a:t>, a </a:t>
            </a:r>
            <a:r>
              <a:rPr lang="en-US" i="1" dirty="0"/>
              <a:t>tree </a:t>
            </a:r>
            <a:r>
              <a:rPr lang="en-US" dirty="0"/>
              <a:t>consists of a set of nodes and a set of directed edges that connect pairs of nodes. Throughout this text we consider only rooted trees. A rooted tree has the following properties. </a:t>
            </a:r>
          </a:p>
          <a:p>
            <a:r>
              <a:rPr lang="en-US" dirty="0"/>
              <a:t>One node is distinguished as the root.</a:t>
            </a:r>
          </a:p>
          <a:p>
            <a:r>
              <a:rPr lang="en-US" dirty="0"/>
              <a:t>Every node </a:t>
            </a:r>
            <a:r>
              <a:rPr lang="en-US" i="1" dirty="0"/>
              <a:t>c, </a:t>
            </a:r>
            <a:r>
              <a:rPr lang="en-US" dirty="0"/>
              <a:t>except the root, is connected by an edge from exactly one other node </a:t>
            </a:r>
            <a:r>
              <a:rPr lang="en-US" i="1" dirty="0"/>
              <a:t>p</a:t>
            </a:r>
            <a:r>
              <a:rPr lang="en-US" dirty="0"/>
              <a:t>. Node </a:t>
            </a:r>
            <a:r>
              <a:rPr lang="en-US" i="1" dirty="0"/>
              <a:t>p </a:t>
            </a:r>
            <a:r>
              <a:rPr lang="en-US" dirty="0"/>
              <a:t>is </a:t>
            </a:r>
            <a:r>
              <a:rPr lang="en-US" i="1" dirty="0"/>
              <a:t>c</a:t>
            </a:r>
            <a:r>
              <a:rPr lang="en-US" dirty="0"/>
              <a:t>’s </a:t>
            </a:r>
            <a:r>
              <a:rPr lang="en-US" i="1" dirty="0"/>
              <a:t>parent</a:t>
            </a:r>
            <a:r>
              <a:rPr lang="en-US" dirty="0"/>
              <a:t>, and </a:t>
            </a:r>
            <a:r>
              <a:rPr lang="en-US" i="1" dirty="0"/>
              <a:t>c </a:t>
            </a:r>
            <a:r>
              <a:rPr lang="en-US" dirty="0"/>
              <a:t>is one of </a:t>
            </a:r>
            <a:r>
              <a:rPr lang="en-US" i="1" dirty="0"/>
              <a:t>p</a:t>
            </a:r>
            <a:r>
              <a:rPr lang="en-US" dirty="0"/>
              <a:t>’s </a:t>
            </a:r>
            <a:r>
              <a:rPr lang="en-US" i="1" dirty="0"/>
              <a:t>children</a:t>
            </a:r>
            <a:r>
              <a:rPr lang="en-US" dirty="0"/>
              <a:t>.</a:t>
            </a:r>
          </a:p>
          <a:p>
            <a:r>
              <a:rPr lang="en-US" dirty="0"/>
              <a:t>A unique path traverses from the root to each node. The number of edges that must be followed is the </a:t>
            </a:r>
            <a:r>
              <a:rPr lang="en-US" i="1" dirty="0"/>
              <a:t>path length</a:t>
            </a:r>
            <a:r>
              <a:rPr lang="en-US" dirty="0"/>
              <a:t>. </a:t>
            </a:r>
          </a:p>
          <a:p>
            <a:pPr marL="0" indent="0">
              <a:buNone/>
            </a:pPr>
            <a:endParaRPr lang="en-US" dirty="0"/>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3</a:t>
            </a:fld>
            <a:endParaRPr lang="en-US" altLang="en-US"/>
          </a:p>
        </p:txBody>
      </p:sp>
    </p:spTree>
    <p:extLst>
      <p:ext uri="{BB962C8B-B14F-4D97-AF65-F5344CB8AC3E}">
        <p14:creationId xmlns:p14="http://schemas.microsoft.com/office/powerpoint/2010/main" val="2256601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Visitation Routes</a:t>
            </a:r>
          </a:p>
        </p:txBody>
      </p:sp>
      <p:sp>
        <p:nvSpPr>
          <p:cNvPr id="5" name="Content Placeholder 4"/>
          <p:cNvSpPr>
            <a:spLocks noGrp="1"/>
          </p:cNvSpPr>
          <p:nvPr>
            <p:ph idx="1"/>
          </p:nvPr>
        </p:nvSpPr>
        <p:spPr/>
        <p:txBody>
          <a:bodyPr/>
          <a:lstStyle/>
          <a:p>
            <a:r>
              <a:rPr lang="en-US" dirty="0"/>
              <a:t>Add the numbers 1-7 onto the nodes based on the order the algorithms will visit them.</a:t>
            </a:r>
          </a:p>
          <a:p>
            <a:pPr lvl="1"/>
            <a:r>
              <a:rPr lang="en-US" dirty="0"/>
              <a:t>(answers on next slide)</a:t>
            </a:r>
          </a:p>
        </p:txBody>
      </p:sp>
      <p:sp>
        <p:nvSpPr>
          <p:cNvPr id="3" name="Slide Number Placeholder 1"/>
          <p:cNvSpPr>
            <a:spLocks noGrp="1"/>
          </p:cNvSpPr>
          <p:nvPr>
            <p:ph type="sldNum" sz="quarter" idx="12"/>
          </p:nvPr>
        </p:nvSpPr>
        <p:spPr/>
        <p:txBody>
          <a:bodyPr/>
          <a:lstStyle/>
          <a:p>
            <a:r>
              <a:rPr lang="en-US"/>
              <a:t>1-</a:t>
            </a:r>
            <a:fld id="{0FC25B12-8BBD-894F-A6E9-F7FC6F200DFA}" type="slidenum">
              <a:rPr lang="en-US"/>
              <a:pPr/>
              <a:t>30</a:t>
            </a:fld>
            <a:endParaRPr lang="en-US"/>
          </a:p>
        </p:txBody>
      </p:sp>
      <p:pic>
        <p:nvPicPr>
          <p:cNvPr id="4" name="Picture 3">
            <a:extLst>
              <a:ext uri="{FF2B5EF4-FFF2-40B4-BE49-F238E27FC236}">
                <a16:creationId xmlns:a16="http://schemas.microsoft.com/office/drawing/2014/main" id="{C5535818-D14F-49EE-84B0-7EBFCD3891A2}"/>
              </a:ext>
            </a:extLst>
          </p:cNvPr>
          <p:cNvPicPr>
            <a:picLocks noChangeAspect="1"/>
          </p:cNvPicPr>
          <p:nvPr/>
        </p:nvPicPr>
        <p:blipFill>
          <a:blip r:embed="rId2"/>
          <a:stretch>
            <a:fillRect/>
          </a:stretch>
        </p:blipFill>
        <p:spPr>
          <a:xfrm>
            <a:off x="454230" y="3790956"/>
            <a:ext cx="8229600" cy="2457450"/>
          </a:xfrm>
          <a:prstGeom prst="rect">
            <a:avLst/>
          </a:prstGeom>
        </p:spPr>
      </p:pic>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Visitation Routes</a:t>
            </a:r>
          </a:p>
        </p:txBody>
      </p:sp>
      <p:sp>
        <p:nvSpPr>
          <p:cNvPr id="5" name="Content Placeholder 4"/>
          <p:cNvSpPr>
            <a:spLocks noGrp="1"/>
          </p:cNvSpPr>
          <p:nvPr>
            <p:ph idx="1"/>
          </p:nvPr>
        </p:nvSpPr>
        <p:spPr/>
        <p:txBody>
          <a:bodyPr/>
          <a:lstStyle/>
          <a:p>
            <a:r>
              <a:rPr lang="en-US" dirty="0"/>
              <a:t>This picture shows the order you visit the nodes in this tree using the 3 strategies</a:t>
            </a:r>
          </a:p>
        </p:txBody>
      </p:sp>
      <p:sp>
        <p:nvSpPr>
          <p:cNvPr id="3" name="Slide Number Placeholder 1"/>
          <p:cNvSpPr>
            <a:spLocks noGrp="1"/>
          </p:cNvSpPr>
          <p:nvPr>
            <p:ph type="sldNum" sz="quarter" idx="12"/>
          </p:nvPr>
        </p:nvSpPr>
        <p:spPr/>
        <p:txBody>
          <a:bodyPr/>
          <a:lstStyle/>
          <a:p>
            <a:r>
              <a:rPr lang="en-US"/>
              <a:t>1-</a:t>
            </a:r>
            <a:fld id="{0FC25B12-8BBD-894F-A6E9-F7FC6F200DFA}" type="slidenum">
              <a:rPr lang="en-US"/>
              <a:pPr/>
              <a:t>31</a:t>
            </a:fld>
            <a:endParaRPr lang="en-US"/>
          </a:p>
        </p:txBody>
      </p:sp>
      <p:pic>
        <p:nvPicPr>
          <p:cNvPr id="1098754" name="Picture 2" descr="weiss18-23"/>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11575"/>
            <a:ext cx="8229600" cy="246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677579863"/>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Iterators</a:t>
            </a:r>
          </a:p>
        </p:txBody>
      </p:sp>
      <p:sp>
        <p:nvSpPr>
          <p:cNvPr id="3" name="Content Placeholder 2"/>
          <p:cNvSpPr>
            <a:spLocks noGrp="1"/>
          </p:cNvSpPr>
          <p:nvPr>
            <p:ph idx="1"/>
          </p:nvPr>
        </p:nvSpPr>
        <p:spPr/>
        <p:txBody>
          <a:bodyPr/>
          <a:lstStyle/>
          <a:p>
            <a:r>
              <a:rPr lang="en-US" dirty="0"/>
              <a:t>Just like with </a:t>
            </a:r>
            <a:r>
              <a:rPr lang="en-US" dirty="0" err="1"/>
              <a:t>ArrayList</a:t>
            </a:r>
            <a:r>
              <a:rPr lang="en-US" dirty="0"/>
              <a:t>, </a:t>
            </a:r>
            <a:r>
              <a:rPr lang="en-US" dirty="0" err="1"/>
              <a:t>LinkedList</a:t>
            </a:r>
            <a:r>
              <a:rPr lang="en-US" dirty="0"/>
              <a:t>, and the others, you can create an iterator that walks the tree</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32</a:t>
            </a:fld>
            <a:endParaRPr lang="en-US" altLang="en-US"/>
          </a:p>
        </p:txBody>
      </p:sp>
    </p:spTree>
    <p:extLst>
      <p:ext uri="{BB962C8B-B14F-4D97-AF65-F5344CB8AC3E}">
        <p14:creationId xmlns:p14="http://schemas.microsoft.com/office/powerpoint/2010/main" val="1223864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85B05626-7C14-D34B-9F4E-1AE5718AA3FD}" type="slidenum">
              <a:rPr lang="en-US"/>
              <a:pPr/>
              <a:t>33</a:t>
            </a:fld>
            <a:endParaRPr lang="en-US"/>
          </a:p>
        </p:txBody>
      </p:sp>
      <p:pic>
        <p:nvPicPr>
          <p:cNvPr id="1099778" name="Picture 2" descr="weiss18-2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342900"/>
            <a:ext cx="4968875" cy="617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You can use a stack to create a non-recursive solution</a:t>
            </a:r>
          </a:p>
        </p:txBody>
      </p:sp>
      <p:sp>
        <p:nvSpPr>
          <p:cNvPr id="5" name="Content Placeholder 4"/>
          <p:cNvSpPr>
            <a:spLocks noGrp="1"/>
          </p:cNvSpPr>
          <p:nvPr>
            <p:ph idx="1"/>
          </p:nvPr>
        </p:nvSpPr>
        <p:spPr>
          <a:xfrm>
            <a:off x="827700" y="1600200"/>
            <a:ext cx="6711654" cy="4195481"/>
          </a:xfrm>
        </p:spPr>
        <p:txBody>
          <a:bodyPr/>
          <a:lstStyle/>
          <a:p>
            <a:r>
              <a:rPr lang="en-US" dirty="0"/>
              <a:t>Your code must keep track of how many times a node is ‘</a:t>
            </a:r>
            <a:r>
              <a:rPr lang="en-US" dirty="0" err="1"/>
              <a:t>poped</a:t>
            </a:r>
            <a:r>
              <a:rPr lang="en-US" dirty="0"/>
              <a:t>’, and on the third time, process it.  This is for post-order traversal</a:t>
            </a:r>
          </a:p>
        </p:txBody>
      </p:sp>
      <p:sp>
        <p:nvSpPr>
          <p:cNvPr id="3" name="Slide Number Placeholder 1"/>
          <p:cNvSpPr>
            <a:spLocks noGrp="1"/>
          </p:cNvSpPr>
          <p:nvPr>
            <p:ph type="sldNum" sz="quarter" idx="12"/>
          </p:nvPr>
        </p:nvSpPr>
        <p:spPr/>
        <p:txBody>
          <a:bodyPr/>
          <a:lstStyle/>
          <a:p>
            <a:r>
              <a:rPr lang="en-US"/>
              <a:t>1-</a:t>
            </a:r>
            <a:fld id="{708C1B55-0EA2-1C45-99A4-F0D6FC3E06EF}" type="slidenum">
              <a:rPr lang="en-US"/>
              <a:pPr/>
              <a:t>34</a:t>
            </a:fld>
            <a:endParaRPr lang="en-US"/>
          </a:p>
        </p:txBody>
      </p:sp>
      <p:pic>
        <p:nvPicPr>
          <p:cNvPr id="1100802" name="Picture 2" descr="weiss18-25"/>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7000"/>
            <a:ext cx="8229600" cy="39830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4F67AD4F-94D9-2A4D-8D81-D70A933A5529}" type="slidenum">
              <a:rPr lang="en-US"/>
              <a:pPr/>
              <a:t>35</a:t>
            </a:fld>
            <a:endParaRPr lang="en-US"/>
          </a:p>
        </p:txBody>
      </p:sp>
      <p:pic>
        <p:nvPicPr>
          <p:cNvPr id="1101826" name="Picture 2" descr="weiss18-26"/>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400" y="342900"/>
            <a:ext cx="4789488" cy="617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E1BBB9D5-7344-E64D-B729-440C717156C1}" type="slidenum">
              <a:rPr lang="en-US"/>
              <a:pPr/>
              <a:t>36</a:t>
            </a:fld>
            <a:endParaRPr lang="en-US"/>
          </a:p>
        </p:txBody>
      </p:sp>
      <p:pic>
        <p:nvPicPr>
          <p:cNvPr id="1102850" name="Picture 2" descr="weiss18-2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42900"/>
            <a:ext cx="5834063" cy="617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2F121077-E927-314E-B0B8-B8B0D83B4F8D}" type="slidenum">
              <a:rPr lang="en-US"/>
              <a:pPr/>
              <a:t>37</a:t>
            </a:fld>
            <a:endParaRPr lang="en-US"/>
          </a:p>
        </p:txBody>
      </p:sp>
      <p:pic>
        <p:nvPicPr>
          <p:cNvPr id="1103874" name="Picture 2" descr="weiss18-28"/>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300" y="342900"/>
            <a:ext cx="4856163" cy="617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traversal</a:t>
            </a:r>
          </a:p>
        </p:txBody>
      </p:sp>
      <p:sp>
        <p:nvSpPr>
          <p:cNvPr id="3" name="Content Placeholder 2"/>
          <p:cNvSpPr>
            <a:spLocks noGrp="1"/>
          </p:cNvSpPr>
          <p:nvPr>
            <p:ph idx="1"/>
          </p:nvPr>
        </p:nvSpPr>
        <p:spPr/>
        <p:txBody>
          <a:bodyPr/>
          <a:lstStyle/>
          <a:p>
            <a:r>
              <a:rPr lang="en-US" dirty="0"/>
              <a:t>Code follows:</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38</a:t>
            </a:fld>
            <a:endParaRPr lang="en-US" altLang="en-US"/>
          </a:p>
        </p:txBody>
      </p:sp>
    </p:spTree>
    <p:extLst>
      <p:ext uri="{BB962C8B-B14F-4D97-AF65-F5344CB8AC3E}">
        <p14:creationId xmlns:p14="http://schemas.microsoft.com/office/powerpoint/2010/main" val="2514547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AD28099C-4701-6840-B8CC-53B5BEB19753}" type="slidenum">
              <a:rPr lang="en-US"/>
              <a:pPr/>
              <a:t>39</a:t>
            </a:fld>
            <a:endParaRPr lang="en-US"/>
          </a:p>
        </p:txBody>
      </p:sp>
      <p:pic>
        <p:nvPicPr>
          <p:cNvPr id="1104898" name="Picture 2" descr="weiss18-29"/>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42900"/>
            <a:ext cx="5607050" cy="617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3"/>
          <p:cNvSpPr>
            <a:spLocks noGrp="1"/>
          </p:cNvSpPr>
          <p:nvPr>
            <p:ph idx="1"/>
          </p:nvPr>
        </p:nvSpPr>
        <p:spPr>
          <a:xfrm>
            <a:off x="827700" y="4800600"/>
            <a:ext cx="6711654" cy="1447806"/>
          </a:xfrm>
        </p:spPr>
        <p:txBody>
          <a:bodyPr/>
          <a:lstStyle/>
          <a:p>
            <a:r>
              <a:rPr lang="en-US" dirty="0"/>
              <a:t>Find the following: Root node, height, leaves, depth of node H, the node with the most branches, siblings, </a:t>
            </a:r>
          </a:p>
        </p:txBody>
      </p:sp>
      <p:sp>
        <p:nvSpPr>
          <p:cNvPr id="3" name="Slide Number Placeholder 1"/>
          <p:cNvSpPr>
            <a:spLocks noGrp="1"/>
          </p:cNvSpPr>
          <p:nvPr>
            <p:ph type="sldNum" sz="quarter" idx="12"/>
          </p:nvPr>
        </p:nvSpPr>
        <p:spPr/>
        <p:txBody>
          <a:bodyPr/>
          <a:lstStyle/>
          <a:p>
            <a:r>
              <a:rPr lang="en-US"/>
              <a:t>1-</a:t>
            </a:r>
            <a:fld id="{63DAFF8E-37FE-C048-ACB8-B4F5D8F4D26F}" type="slidenum">
              <a:rPr lang="en-US"/>
              <a:pPr/>
              <a:t>4</a:t>
            </a:fld>
            <a:endParaRPr lang="en-US"/>
          </a:p>
        </p:txBody>
      </p:sp>
      <p:pic>
        <p:nvPicPr>
          <p:cNvPr id="1076226" name="Picture 2" descr="weiss18-0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229600" cy="3390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9F9494BA-9A51-C143-98AE-88B180DED3C2}" type="slidenum">
              <a:rPr lang="en-US"/>
              <a:pPr/>
              <a:t>40</a:t>
            </a:fld>
            <a:endParaRPr lang="en-US"/>
          </a:p>
        </p:txBody>
      </p:sp>
      <p:pic>
        <p:nvPicPr>
          <p:cNvPr id="1105922" name="Picture 2" descr="weiss18-30"/>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229600" cy="4837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Order traversal</a:t>
            </a:r>
          </a:p>
        </p:txBody>
      </p:sp>
      <p:sp>
        <p:nvSpPr>
          <p:cNvPr id="3" name="Content Placeholder 2"/>
          <p:cNvSpPr>
            <a:spLocks noGrp="1"/>
          </p:cNvSpPr>
          <p:nvPr>
            <p:ph idx="1"/>
          </p:nvPr>
        </p:nvSpPr>
        <p:spPr/>
        <p:txBody>
          <a:bodyPr>
            <a:normAutofit lnSpcReduction="10000"/>
          </a:bodyPr>
          <a:lstStyle/>
          <a:p>
            <a:pPr marL="0" indent="0">
              <a:buNone/>
            </a:pPr>
            <a:r>
              <a:rPr lang="en-US" i="1" dirty="0"/>
              <a:t>level-order traversal </a:t>
            </a:r>
            <a:r>
              <a:rPr lang="en-US" dirty="0"/>
              <a:t>processes nodes starting at the root and going from top to bottom, left to right. The name is derived from the fact that we output level 0 nodes (the root), level 1 nodes (root’s children), level 2 nodes (grandchildren of the root), and so on. A level- order traversal is implemented by using a queue instead of a stack. </a:t>
            </a:r>
          </a:p>
          <a:p>
            <a:pPr marL="0" indent="0">
              <a:buNone/>
            </a:pPr>
            <a:endParaRPr lang="en-US" dirty="0"/>
          </a:p>
          <a:p>
            <a:pPr marL="0" indent="0">
              <a:buNone/>
            </a:pPr>
            <a:r>
              <a:rPr lang="en-US" dirty="0"/>
              <a:t>Worries: Your queue will have lots of nodes in it, especially at the final level!</a:t>
            </a:r>
          </a:p>
          <a:p>
            <a:pPr marL="0" indent="0">
              <a:buNone/>
            </a:pPr>
            <a:endParaRPr lang="en-US" dirty="0"/>
          </a:p>
          <a:p>
            <a:pPr marL="0" indent="0">
              <a:buNone/>
            </a:pPr>
            <a:r>
              <a:rPr lang="en-US" dirty="0"/>
              <a:t>This is a form of Breadth First Search</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41</a:t>
            </a:fld>
            <a:endParaRPr lang="en-US" altLang="en-US"/>
          </a:p>
        </p:txBody>
      </p:sp>
    </p:spTree>
    <p:extLst>
      <p:ext uri="{BB962C8B-B14F-4D97-AF65-F5344CB8AC3E}">
        <p14:creationId xmlns:p14="http://schemas.microsoft.com/office/powerpoint/2010/main" val="420155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18B05512-4C12-3A4A-B460-2F519247B563}" type="slidenum">
              <a:rPr lang="en-US"/>
              <a:pPr/>
              <a:t>42</a:t>
            </a:fld>
            <a:endParaRPr lang="en-US"/>
          </a:p>
        </p:txBody>
      </p:sp>
      <p:pic>
        <p:nvPicPr>
          <p:cNvPr id="1106946" name="Picture 2" descr="weiss18-31"/>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6832600" cy="5794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2"/>
          </p:nvPr>
        </p:nvSpPr>
        <p:spPr/>
        <p:txBody>
          <a:bodyPr/>
          <a:lstStyle/>
          <a:p>
            <a:r>
              <a:rPr lang="en-US"/>
              <a:t>1-</a:t>
            </a:r>
            <a:fld id="{3A5E7C92-F423-064F-8F8F-0FA8468149ED}" type="slidenum">
              <a:rPr lang="en-US"/>
              <a:pPr/>
              <a:t>43</a:t>
            </a:fld>
            <a:endParaRPr lang="en-US"/>
          </a:p>
        </p:txBody>
      </p:sp>
      <p:pic>
        <p:nvPicPr>
          <p:cNvPr id="1107970" name="Picture 2" descr="weiss18-3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6637338" cy="6172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Written (A)</a:t>
            </a:r>
          </a:p>
        </p:txBody>
      </p:sp>
      <p:sp>
        <p:nvSpPr>
          <p:cNvPr id="3" name="Content Placeholder 2"/>
          <p:cNvSpPr>
            <a:spLocks noGrp="1"/>
          </p:cNvSpPr>
          <p:nvPr>
            <p:ph idx="1"/>
          </p:nvPr>
        </p:nvSpPr>
        <p:spPr>
          <a:xfrm>
            <a:off x="828436" y="1833276"/>
            <a:ext cx="6711654" cy="2612474"/>
          </a:xfrm>
        </p:spPr>
        <p:txBody>
          <a:bodyPr>
            <a:normAutofit fontScale="92500" lnSpcReduction="20000"/>
          </a:bodyPr>
          <a:lstStyle/>
          <a:p>
            <a:pPr marL="0" indent="0">
              <a:buNone/>
            </a:pPr>
            <a:r>
              <a:rPr lang="en-US" dirty="0"/>
              <a:t>Answer the following questions from the In Theory portion of the book:</a:t>
            </a:r>
          </a:p>
          <a:p>
            <a:r>
              <a:rPr lang="en-US" dirty="0"/>
              <a:t>18.1 For the tree shown in Figure 18.33, determine</a:t>
            </a:r>
          </a:p>
          <a:p>
            <a:pPr lvl="1"/>
            <a:r>
              <a:rPr lang="en-US" dirty="0"/>
              <a:t>a. Which node is the root</a:t>
            </a:r>
          </a:p>
          <a:p>
            <a:pPr lvl="1"/>
            <a:r>
              <a:rPr lang="en-US" dirty="0"/>
              <a:t>b. Which nodes are leaves</a:t>
            </a:r>
          </a:p>
          <a:p>
            <a:pPr lvl="1"/>
            <a:r>
              <a:rPr lang="en-US" dirty="0"/>
              <a:t>c. The tree’s depth</a:t>
            </a:r>
          </a:p>
          <a:p>
            <a:pPr lvl="1"/>
            <a:r>
              <a:rPr lang="en-US" dirty="0"/>
              <a:t>d. The result of preorder, </a:t>
            </a:r>
            <a:r>
              <a:rPr lang="en-US" dirty="0" err="1"/>
              <a:t>postorder</a:t>
            </a:r>
            <a:r>
              <a:rPr lang="en-US" dirty="0"/>
              <a:t>, </a:t>
            </a:r>
            <a:r>
              <a:rPr lang="en-US" dirty="0" err="1"/>
              <a:t>inorder</a:t>
            </a:r>
            <a:r>
              <a:rPr lang="en-US" dirty="0"/>
              <a:t>, and level-order traversals</a:t>
            </a:r>
          </a:p>
          <a:p>
            <a:pPr marL="0" indent="0">
              <a:buNone/>
            </a:pPr>
            <a:endParaRPr lang="en-US" dirty="0"/>
          </a:p>
        </p:txBody>
      </p:sp>
      <p:pic>
        <p:nvPicPr>
          <p:cNvPr id="4" name="Picture 3">
            <a:extLst>
              <a:ext uri="{FF2B5EF4-FFF2-40B4-BE49-F238E27FC236}">
                <a16:creationId xmlns:a16="http://schemas.microsoft.com/office/drawing/2014/main" id="{D9873BAF-FF63-4131-81F8-12EC0705885C}"/>
              </a:ext>
            </a:extLst>
          </p:cNvPr>
          <p:cNvPicPr>
            <a:picLocks noChangeAspect="1"/>
          </p:cNvPicPr>
          <p:nvPr/>
        </p:nvPicPr>
        <p:blipFill>
          <a:blip r:embed="rId2"/>
          <a:stretch>
            <a:fillRect/>
          </a:stretch>
        </p:blipFill>
        <p:spPr>
          <a:xfrm>
            <a:off x="1981200" y="4445750"/>
            <a:ext cx="5334000" cy="2286000"/>
          </a:xfrm>
          <a:prstGeom prst="rect">
            <a:avLst/>
          </a:prstGeom>
        </p:spPr>
      </p:pic>
    </p:spTree>
    <p:extLst>
      <p:ext uri="{BB962C8B-B14F-4D97-AF65-F5344CB8AC3E}">
        <p14:creationId xmlns:p14="http://schemas.microsoft.com/office/powerpoint/2010/main" val="1451516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Written (B)</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8436" y="1833276"/>
                <a:ext cx="6711654" cy="4948524"/>
              </a:xfrm>
            </p:spPr>
            <p:txBody>
              <a:bodyPr>
                <a:normAutofit fontScale="92500" lnSpcReduction="20000"/>
              </a:bodyPr>
              <a:lstStyle/>
              <a:p>
                <a:pPr marL="0" indent="0">
                  <a:buNone/>
                </a:pPr>
                <a:r>
                  <a:rPr lang="en-US" dirty="0"/>
                  <a:t>Answer the following questions from the In Theory portion of the book:</a:t>
                </a:r>
              </a:p>
              <a:p>
                <a:r>
                  <a:rPr lang="en-US" dirty="0"/>
                  <a:t>18.2 For each node in the tree shown in Figure 18.33</a:t>
                </a:r>
              </a:p>
              <a:p>
                <a:pPr lvl="1"/>
                <a:r>
                  <a:rPr lang="en-US" dirty="0"/>
                  <a:t>a. Name the parent node</a:t>
                </a:r>
              </a:p>
              <a:p>
                <a:pPr lvl="1"/>
                <a:r>
                  <a:rPr lang="en-US" dirty="0"/>
                  <a:t>b. List the children</a:t>
                </a:r>
              </a:p>
              <a:p>
                <a:pPr lvl="1"/>
                <a:r>
                  <a:rPr lang="en-US" dirty="0"/>
                  <a:t>c. List the siblings</a:t>
                </a:r>
              </a:p>
              <a:p>
                <a:pPr lvl="1"/>
                <a:r>
                  <a:rPr lang="en-US" dirty="0"/>
                  <a:t>d. Compute the height</a:t>
                </a:r>
              </a:p>
              <a:p>
                <a:pPr lvl="1"/>
                <a:r>
                  <a:rPr lang="en-US" dirty="0"/>
                  <a:t>e. Compute the depth</a:t>
                </a:r>
              </a:p>
              <a:p>
                <a:pPr lvl="1"/>
                <a:r>
                  <a:rPr lang="en-US" dirty="0"/>
                  <a:t>f. Compute the size</a:t>
                </a:r>
              </a:p>
              <a:p>
                <a:r>
                  <a:rPr lang="en-US" dirty="0"/>
                  <a:t>18.5. Show that the maximum number of nodes in a binary tree of height </a:t>
                </a:r>
                <a:r>
                  <a:rPr lang="en-US" i="1" dirty="0"/>
                  <a:t>H </a:t>
                </a:r>
                <a:r>
                  <a:rPr lang="en-US" dirty="0"/>
                  <a:t>is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𝐻</m:t>
                        </m:r>
                        <m:r>
                          <a:rPr lang="en-US" b="0" i="1" dirty="0" smtClean="0">
                            <a:latin typeface="Cambria Math" panose="02040503050406030204" pitchFamily="18" charset="0"/>
                          </a:rPr>
                          <m:t>+1</m:t>
                        </m:r>
                      </m:sup>
                    </m:sSup>
                    <m:r>
                      <a:rPr lang="en-US" i="1" dirty="0" smtClean="0">
                        <a:latin typeface="Cambria Math" panose="02040503050406030204" pitchFamily="18" charset="0"/>
                      </a:rPr>
                      <m:t> – 1</m:t>
                    </m:r>
                  </m:oMath>
                </a14:m>
                <a:r>
                  <a:rPr lang="en-US" dirty="0"/>
                  <a:t>.</a:t>
                </a:r>
              </a:p>
              <a:p>
                <a:pPr lvl="1"/>
                <a:r>
                  <a:rPr lang="en-US" dirty="0"/>
                  <a:t>Note: Instead of answering this question generally, answer this question using figure 18.33.  I would like you to draw a tree of the same height, but having the maximum number of nodes.  Count the total number of nodes, and write the formula using this tree as the example.  Verify that the math works as described.</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8436" y="1833276"/>
                <a:ext cx="6711654" cy="4948524"/>
              </a:xfrm>
              <a:blipFill>
                <a:blip r:embed="rId2"/>
                <a:stretch>
                  <a:fillRect l="-908" t="-1847" r="-454" b="-369"/>
                </a:stretch>
              </a:blipFill>
            </p:spPr>
            <p:txBody>
              <a:bodyPr/>
              <a:lstStyle/>
              <a:p>
                <a:r>
                  <a:rPr lang="en-US">
                    <a:noFill/>
                  </a:rPr>
                  <a:t> </a:t>
                </a:r>
              </a:p>
            </p:txBody>
          </p:sp>
        </mc:Fallback>
      </mc:AlternateContent>
    </p:spTree>
    <p:extLst>
      <p:ext uri="{BB962C8B-B14F-4D97-AF65-F5344CB8AC3E}">
        <p14:creationId xmlns:p14="http://schemas.microsoft.com/office/powerpoint/2010/main" val="4177542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Homework – Programming (A)</a:t>
            </a:r>
          </a:p>
        </p:txBody>
      </p:sp>
      <p:sp>
        <p:nvSpPr>
          <p:cNvPr id="3" name="Content Placeholder 2"/>
          <p:cNvSpPr>
            <a:spLocks noGrp="1"/>
          </p:cNvSpPr>
          <p:nvPr>
            <p:ph idx="1"/>
          </p:nvPr>
        </p:nvSpPr>
        <p:spPr>
          <a:xfrm>
            <a:off x="828436" y="1680876"/>
            <a:ext cx="6711654" cy="4948524"/>
          </a:xfrm>
        </p:spPr>
        <p:txBody>
          <a:bodyPr>
            <a:normAutofit fontScale="92500" lnSpcReduction="20000"/>
          </a:bodyPr>
          <a:lstStyle/>
          <a:p>
            <a:pPr marL="0" indent="0">
              <a:buNone/>
            </a:pPr>
            <a:r>
              <a:rPr lang="en-US" dirty="0"/>
              <a:t>Create a java class, or PDF file that answers the following questions:</a:t>
            </a:r>
          </a:p>
          <a:p>
            <a:pPr marL="0" indent="0">
              <a:buNone/>
            </a:pPr>
            <a:endParaRPr lang="en-US" dirty="0"/>
          </a:p>
          <a:p>
            <a:r>
              <a:rPr lang="en-US" dirty="0"/>
              <a:t>18.9.  Write efficient methods (and give their Big-Oh running times) that take a reference to a binary tree root </a:t>
            </a:r>
            <a:r>
              <a:rPr lang="en-US" i="1" dirty="0"/>
              <a:t>T </a:t>
            </a:r>
            <a:r>
              <a:rPr lang="en-US" dirty="0"/>
              <a:t>and compute</a:t>
            </a:r>
          </a:p>
          <a:p>
            <a:pPr lvl="1"/>
            <a:r>
              <a:rPr lang="en-US" dirty="0"/>
              <a:t>a. The number of leaves in </a:t>
            </a:r>
            <a:r>
              <a:rPr lang="en-US" i="1" dirty="0"/>
              <a:t>T</a:t>
            </a:r>
          </a:p>
          <a:p>
            <a:pPr lvl="1"/>
            <a:r>
              <a:rPr lang="en-US" dirty="0"/>
              <a:t>b. The number of nodes in </a:t>
            </a:r>
            <a:r>
              <a:rPr lang="en-US" i="1" dirty="0"/>
              <a:t>T </a:t>
            </a:r>
            <a:r>
              <a:rPr lang="en-US" dirty="0"/>
              <a:t>that contain one non-null child</a:t>
            </a:r>
          </a:p>
          <a:p>
            <a:pPr lvl="1"/>
            <a:r>
              <a:rPr lang="en-US" dirty="0"/>
              <a:t>c. The number of nodes in </a:t>
            </a:r>
            <a:r>
              <a:rPr lang="en-US" i="1" dirty="0"/>
              <a:t>T </a:t>
            </a:r>
            <a:r>
              <a:rPr lang="en-US" dirty="0"/>
              <a:t>that contain two non-null children</a:t>
            </a:r>
          </a:p>
          <a:p>
            <a:pPr lvl="1"/>
            <a:r>
              <a:rPr lang="en-US" dirty="0"/>
              <a:t>Note: The BinaryTree.java and BinayNode.java are on the G: drive.  If you want to test your code, you will need to make your own trees using the merge method (which works a bit strangely), or just hook up the tree links yourself.  Please leave a comment above each method stating the Big-Oh runtimes.</a:t>
            </a:r>
          </a:p>
        </p:txBody>
      </p:sp>
    </p:spTree>
    <p:extLst>
      <p:ext uri="{BB962C8B-B14F-4D97-AF65-F5344CB8AC3E}">
        <p14:creationId xmlns:p14="http://schemas.microsoft.com/office/powerpoint/2010/main" val="1319993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Homework – Programming (B)</a:t>
            </a:r>
          </a:p>
        </p:txBody>
      </p:sp>
      <p:sp>
        <p:nvSpPr>
          <p:cNvPr id="3" name="Content Placeholder 2"/>
          <p:cNvSpPr>
            <a:spLocks noGrp="1"/>
          </p:cNvSpPr>
          <p:nvPr>
            <p:ph idx="1"/>
          </p:nvPr>
        </p:nvSpPr>
        <p:spPr>
          <a:xfrm>
            <a:off x="828436" y="1680876"/>
            <a:ext cx="6711654" cy="4948524"/>
          </a:xfrm>
        </p:spPr>
        <p:txBody>
          <a:bodyPr>
            <a:normAutofit fontScale="92500" lnSpcReduction="20000"/>
          </a:bodyPr>
          <a:lstStyle/>
          <a:p>
            <a:pPr marL="0" indent="0">
              <a:buNone/>
            </a:pPr>
            <a:r>
              <a:rPr lang="en-US" dirty="0"/>
              <a:t>Create a java class, or PDF file that answers the following questions:</a:t>
            </a:r>
          </a:p>
          <a:p>
            <a:pPr marL="0" indent="0">
              <a:buNone/>
            </a:pPr>
            <a:endParaRPr lang="en-US" dirty="0"/>
          </a:p>
          <a:p>
            <a:r>
              <a:rPr lang="en-US" dirty="0"/>
              <a:t>18.10. Suppose a binary tree stores integers. Write efficient methods (and give their Big-Oh running times) that take a reference to a binary tree root </a:t>
            </a:r>
            <a:r>
              <a:rPr lang="en-US" i="1" dirty="0"/>
              <a:t>T </a:t>
            </a:r>
            <a:r>
              <a:rPr lang="en-US" dirty="0"/>
              <a:t>and compute</a:t>
            </a:r>
          </a:p>
          <a:p>
            <a:pPr lvl="1"/>
            <a:r>
              <a:rPr lang="en-US" dirty="0"/>
              <a:t>a. The number of even data items</a:t>
            </a:r>
          </a:p>
          <a:p>
            <a:pPr lvl="1"/>
            <a:r>
              <a:rPr lang="en-US" dirty="0"/>
              <a:t>b. The sum of all the items in the tree</a:t>
            </a:r>
          </a:p>
          <a:p>
            <a:pPr lvl="1"/>
            <a:r>
              <a:rPr lang="en-US" dirty="0"/>
              <a:t>Note: Please leave a comment above each method stating the Big-Oh runtimes.</a:t>
            </a:r>
          </a:p>
          <a:p>
            <a:r>
              <a:rPr lang="en-US" dirty="0"/>
              <a:t>18.14.  Write a method that lists all files in a directory (including its subdirectories) that are larger than a specified size.</a:t>
            </a:r>
          </a:p>
          <a:p>
            <a:pPr lvl="1"/>
            <a:r>
              <a:rPr lang="en-US" dirty="0"/>
              <a:t>Note: Test this method in a main using a folder on your F: drive, or USB device.  The length method of a File returns the size of the file in bytes.</a:t>
            </a:r>
          </a:p>
        </p:txBody>
      </p:sp>
    </p:spTree>
    <p:extLst>
      <p:ext uri="{BB962C8B-B14F-4D97-AF65-F5344CB8AC3E}">
        <p14:creationId xmlns:p14="http://schemas.microsoft.com/office/powerpoint/2010/main" val="60551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Definition of a tree</a:t>
            </a:r>
          </a:p>
        </p:txBody>
      </p:sp>
      <p:sp>
        <p:nvSpPr>
          <p:cNvPr id="3" name="Slide Number Placeholder 1"/>
          <p:cNvSpPr>
            <a:spLocks noGrp="1"/>
          </p:cNvSpPr>
          <p:nvPr>
            <p:ph type="sldNum" sz="quarter" idx="12"/>
          </p:nvPr>
        </p:nvSpPr>
        <p:spPr/>
        <p:txBody>
          <a:bodyPr/>
          <a:lstStyle/>
          <a:p>
            <a:r>
              <a:rPr lang="en-US"/>
              <a:t>1-</a:t>
            </a:r>
            <a:fld id="{38445712-87A0-344A-B834-A5BD587D951B}" type="slidenum">
              <a:rPr lang="en-US"/>
              <a:pPr/>
              <a:t>5</a:t>
            </a:fld>
            <a:endParaRPr lang="en-US"/>
          </a:p>
        </p:txBody>
      </p:sp>
      <p:pic>
        <p:nvPicPr>
          <p:cNvPr id="1077250" name="Picture 2" descr="weiss18-02"/>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30400"/>
            <a:ext cx="8229600" cy="300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implement a tree structure?</a:t>
            </a:r>
          </a:p>
        </p:txBody>
      </p:sp>
      <p:sp>
        <p:nvSpPr>
          <p:cNvPr id="3" name="Content Placeholder 2"/>
          <p:cNvSpPr>
            <a:spLocks noGrp="1"/>
          </p:cNvSpPr>
          <p:nvPr>
            <p:ph idx="1"/>
          </p:nvPr>
        </p:nvSpPr>
        <p:spPr/>
        <p:txBody>
          <a:bodyPr/>
          <a:lstStyle/>
          <a:p>
            <a:r>
              <a:rPr lang="en-US" dirty="0"/>
              <a:t>Thoughts?</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6</a:t>
            </a:fld>
            <a:endParaRPr lang="en-US" altLang="en-US"/>
          </a:p>
        </p:txBody>
      </p:sp>
    </p:spTree>
    <p:extLst>
      <p:ext uri="{BB962C8B-B14F-4D97-AF65-F5344CB8AC3E}">
        <p14:creationId xmlns:p14="http://schemas.microsoft.com/office/powerpoint/2010/main" val="62441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idea:</a:t>
            </a:r>
          </a:p>
        </p:txBody>
      </p:sp>
      <p:sp>
        <p:nvSpPr>
          <p:cNvPr id="3" name="Content Placeholder 2"/>
          <p:cNvSpPr>
            <a:spLocks noGrp="1"/>
          </p:cNvSpPr>
          <p:nvPr>
            <p:ph idx="1"/>
          </p:nvPr>
        </p:nvSpPr>
        <p:spPr/>
        <p:txBody>
          <a:bodyPr/>
          <a:lstStyle/>
          <a:p>
            <a:r>
              <a:rPr lang="en-US" dirty="0"/>
              <a:t>Have a linked list of children in each node</a:t>
            </a:r>
          </a:p>
          <a:p>
            <a:pPr lvl="1"/>
            <a:r>
              <a:rPr lang="en-US" dirty="0"/>
              <a:t>Linked list takes up space.  Extremely large trees need to save space</a:t>
            </a:r>
          </a:p>
          <a:p>
            <a:r>
              <a:rPr lang="en-US" dirty="0"/>
              <a:t>That lead into the next idea</a:t>
            </a:r>
          </a:p>
        </p:txBody>
      </p:sp>
      <p:sp>
        <p:nvSpPr>
          <p:cNvPr id="4" name="Slide Number Placeholder 3"/>
          <p:cNvSpPr>
            <a:spLocks noGrp="1"/>
          </p:cNvSpPr>
          <p:nvPr>
            <p:ph type="sldNum" sz="quarter" idx="12"/>
          </p:nvPr>
        </p:nvSpPr>
        <p:spPr/>
        <p:txBody>
          <a:bodyPr/>
          <a:lstStyle/>
          <a:p>
            <a:r>
              <a:rPr lang="en-US" altLang="en-US"/>
              <a:t>1-</a:t>
            </a:r>
            <a:fld id="{EC9E3481-7F73-44A9-AC84-E3122D8070AB}" type="slidenum">
              <a:rPr lang="en-US" altLang="en-US" smtClean="0"/>
              <a:pPr/>
              <a:t>7</a:t>
            </a:fld>
            <a:endParaRPr lang="en-US" altLang="en-US"/>
          </a:p>
        </p:txBody>
      </p:sp>
    </p:spTree>
    <p:extLst>
      <p:ext uri="{BB962C8B-B14F-4D97-AF65-F5344CB8AC3E}">
        <p14:creationId xmlns:p14="http://schemas.microsoft.com/office/powerpoint/2010/main" val="2814329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child/next sibling</a:t>
            </a:r>
          </a:p>
        </p:txBody>
      </p:sp>
      <p:sp>
        <p:nvSpPr>
          <p:cNvPr id="4" name="Content Placeholder 3"/>
          <p:cNvSpPr>
            <a:spLocks noGrp="1"/>
          </p:cNvSpPr>
          <p:nvPr>
            <p:ph idx="1"/>
          </p:nvPr>
        </p:nvSpPr>
        <p:spPr>
          <a:xfrm>
            <a:off x="827700" y="5029200"/>
            <a:ext cx="6711654" cy="1219206"/>
          </a:xfrm>
        </p:spPr>
        <p:txBody>
          <a:bodyPr/>
          <a:lstStyle/>
          <a:p>
            <a:r>
              <a:rPr lang="en-US" dirty="0"/>
              <a:t>2 pointers per node</a:t>
            </a:r>
          </a:p>
        </p:txBody>
      </p:sp>
      <p:sp>
        <p:nvSpPr>
          <p:cNvPr id="3" name="Slide Number Placeholder 1"/>
          <p:cNvSpPr>
            <a:spLocks noGrp="1"/>
          </p:cNvSpPr>
          <p:nvPr>
            <p:ph type="sldNum" sz="quarter" idx="12"/>
          </p:nvPr>
        </p:nvSpPr>
        <p:spPr/>
        <p:txBody>
          <a:bodyPr/>
          <a:lstStyle/>
          <a:p>
            <a:r>
              <a:rPr lang="en-US"/>
              <a:t>1-</a:t>
            </a:r>
            <a:fld id="{0C9F7928-935B-8442-B7CB-E77080C8E343}" type="slidenum">
              <a:rPr lang="en-US"/>
              <a:pPr/>
              <a:t>8</a:t>
            </a:fld>
            <a:endParaRPr lang="en-US"/>
          </a:p>
        </p:txBody>
      </p:sp>
      <p:pic>
        <p:nvPicPr>
          <p:cNvPr id="1078274" name="Picture 2" descr="weiss18-03"/>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229600" cy="2913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uses trees</a:t>
            </a:r>
          </a:p>
        </p:txBody>
      </p:sp>
      <p:sp>
        <p:nvSpPr>
          <p:cNvPr id="4" name="Content Placeholder 3"/>
          <p:cNvSpPr>
            <a:spLocks noGrp="1"/>
          </p:cNvSpPr>
          <p:nvPr>
            <p:ph idx="1"/>
          </p:nvPr>
        </p:nvSpPr>
        <p:spPr>
          <a:xfrm>
            <a:off x="827700" y="4876800"/>
            <a:ext cx="6711654" cy="1371606"/>
          </a:xfrm>
        </p:spPr>
        <p:txBody>
          <a:bodyPr/>
          <a:lstStyle/>
          <a:p>
            <a:r>
              <a:rPr lang="en-US" dirty="0"/>
              <a:t>Mark* is like the C: drive, or in this case, a user’s directory</a:t>
            </a:r>
          </a:p>
        </p:txBody>
      </p:sp>
      <p:sp>
        <p:nvSpPr>
          <p:cNvPr id="3" name="Slide Number Placeholder 1"/>
          <p:cNvSpPr>
            <a:spLocks noGrp="1"/>
          </p:cNvSpPr>
          <p:nvPr>
            <p:ph type="sldNum" sz="quarter" idx="12"/>
          </p:nvPr>
        </p:nvSpPr>
        <p:spPr/>
        <p:txBody>
          <a:bodyPr/>
          <a:lstStyle/>
          <a:p>
            <a:r>
              <a:rPr lang="en-US"/>
              <a:t>1-</a:t>
            </a:r>
            <a:fld id="{A75DEE20-6A9E-A14E-9EB7-DB4B9BB07C3C}" type="slidenum">
              <a:rPr lang="en-US"/>
              <a:pPr/>
              <a:t>9</a:t>
            </a:fld>
            <a:endParaRPr lang="en-US"/>
          </a:p>
        </p:txBody>
      </p:sp>
      <p:pic>
        <p:nvPicPr>
          <p:cNvPr id="1079298" name="Picture 2" descr="weiss18-0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95500"/>
            <a:ext cx="8229600" cy="2681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spd="med">
    <p:wipe dir="r"/>
  </p:transition>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Blank Presentation">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Times"/>
        <a:ea typeface="ＭＳ Ｐゴシック"/>
        <a:cs typeface="Arial"/>
      </a:majorFont>
      <a:minorFont>
        <a:latin typeface="Times"/>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ＭＳ Ｐゴシック"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JavaBookTheme">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Times"/>
        <a:ea typeface=""/>
        <a:cs typeface="Arial"/>
      </a:majorFont>
      <a:minorFont>
        <a:latin typeface="Times"/>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6_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5.xml><?xml version="1.0" encoding="utf-8"?>
<a:theme xmlns:a="http://schemas.openxmlformats.org/drawingml/2006/main" name="2_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docProps/app.xml><?xml version="1.0" encoding="utf-8"?>
<Properties xmlns="http://schemas.openxmlformats.org/officeDocument/2006/extended-properties" xmlns:vt="http://schemas.openxmlformats.org/officeDocument/2006/docPropsVTypes">
  <Template/>
  <TotalTime>424</TotalTime>
  <Words>1159</Words>
  <Application>Microsoft Office PowerPoint</Application>
  <PresentationFormat>On-screen Show (4:3)</PresentationFormat>
  <Paragraphs>179</Paragraphs>
  <Slides>47</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47</vt:i4>
      </vt:variant>
    </vt:vector>
  </HeadingPairs>
  <TitlesOfParts>
    <vt:vector size="60" baseType="lpstr">
      <vt:lpstr>ＭＳ Ｐゴシック</vt:lpstr>
      <vt:lpstr>Arial</vt:lpstr>
      <vt:lpstr>Cambria Math</vt:lpstr>
      <vt:lpstr>Century Gothic</vt:lpstr>
      <vt:lpstr>Mangal</vt:lpstr>
      <vt:lpstr>Times</vt:lpstr>
      <vt:lpstr>Wingdings</vt:lpstr>
      <vt:lpstr>Wingdings 3</vt:lpstr>
      <vt:lpstr>1_Blank Presentation</vt:lpstr>
      <vt:lpstr>JavaBookTheme</vt:lpstr>
      <vt:lpstr>Ion</vt:lpstr>
      <vt:lpstr>6_Ion</vt:lpstr>
      <vt:lpstr>2_Ion</vt:lpstr>
      <vt:lpstr>Chapter 18</vt:lpstr>
      <vt:lpstr>Chapter Summary</vt:lpstr>
      <vt:lpstr>Defining a tree: nonrecursively</vt:lpstr>
      <vt:lpstr>Example</vt:lpstr>
      <vt:lpstr>Recursive Definition of a tree</vt:lpstr>
      <vt:lpstr>How do you implement a tree structure?</vt:lpstr>
      <vt:lpstr>One idea:</vt:lpstr>
      <vt:lpstr>First child/next sibling</vt:lpstr>
      <vt:lpstr>File System uses trees</vt:lpstr>
      <vt:lpstr>Recursive, preorder tree traversal </vt:lpstr>
      <vt:lpstr>Example with file sizes</vt:lpstr>
      <vt:lpstr>Size – Post Order Traversal</vt:lpstr>
      <vt:lpstr>PowerPoint Presentation</vt:lpstr>
      <vt:lpstr>Binary Trees</vt:lpstr>
      <vt:lpstr>Let’s Code It Up</vt:lpstr>
      <vt:lpstr>PowerPoint Presentation</vt:lpstr>
      <vt:lpstr>PowerPoint Presentation</vt:lpstr>
      <vt:lpstr>Let’s Code It Up</vt:lpstr>
      <vt:lpstr>Simple Merge Routine </vt:lpstr>
      <vt:lpstr>Aliasing problem</vt:lpstr>
      <vt:lpstr>PowerPoint Presentation</vt:lpstr>
      <vt:lpstr>Let’s Code It Up</vt:lpstr>
      <vt:lpstr>Recursive Duplicate Method on BinaryTree</vt:lpstr>
      <vt:lpstr>Let’s Code It Up</vt:lpstr>
      <vt:lpstr>Size method</vt:lpstr>
      <vt:lpstr>Let’s Code It Up</vt:lpstr>
      <vt:lpstr>Height Method</vt:lpstr>
      <vt:lpstr>Printing the tree</vt:lpstr>
      <vt:lpstr>PowerPoint Presentation</vt:lpstr>
      <vt:lpstr>Node Visitation Routes</vt:lpstr>
      <vt:lpstr>Node Visitation Routes</vt:lpstr>
      <vt:lpstr>Iterators</vt:lpstr>
      <vt:lpstr>PowerPoint Presentation</vt:lpstr>
      <vt:lpstr>You can use a stack to create a non-recursive solution</vt:lpstr>
      <vt:lpstr>PowerPoint Presentation</vt:lpstr>
      <vt:lpstr>PowerPoint Presentation</vt:lpstr>
      <vt:lpstr>PowerPoint Presentation</vt:lpstr>
      <vt:lpstr>Pre-Order traversal</vt:lpstr>
      <vt:lpstr>PowerPoint Presentation</vt:lpstr>
      <vt:lpstr>PowerPoint Presentation</vt:lpstr>
      <vt:lpstr>Level Order traversal</vt:lpstr>
      <vt:lpstr>PowerPoint Presentation</vt:lpstr>
      <vt:lpstr>PowerPoint Presentation</vt:lpstr>
      <vt:lpstr>Homework – Written (A)</vt:lpstr>
      <vt:lpstr>Homework – Written (B)</vt:lpstr>
      <vt:lpstr>Homework – Programming (A)</vt:lpstr>
      <vt:lpstr>Homework – Programming (B)</vt:lpstr>
    </vt:vector>
  </TitlesOfParts>
  <Manager/>
  <Company>Copyright ©2006 Pearson Addison-Wesley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Copyright ©2006 Pearson Addison-Wesley</dc:creator>
  <cp:keywords/>
  <dc:description/>
  <cp:lastModifiedBy>Nathan Barker</cp:lastModifiedBy>
  <cp:revision>321</cp:revision>
  <dcterms:created xsi:type="dcterms:W3CDTF">2005-04-19T14:24:20Z</dcterms:created>
  <dcterms:modified xsi:type="dcterms:W3CDTF">2019-11-18T17:59:56Z</dcterms:modified>
  <cp:category/>
</cp:coreProperties>
</file>