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B921-6A14-4CD6-AC50-BA7384A0F857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8655-2522-4D32-87EB-15D8EE22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3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B921-6A14-4CD6-AC50-BA7384A0F857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8655-2522-4D32-87EB-15D8EE22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7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B921-6A14-4CD6-AC50-BA7384A0F857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8655-2522-4D32-87EB-15D8EE22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7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B921-6A14-4CD6-AC50-BA7384A0F857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8655-2522-4D32-87EB-15D8EE22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2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B921-6A14-4CD6-AC50-BA7384A0F857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8655-2522-4D32-87EB-15D8EE22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6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B921-6A14-4CD6-AC50-BA7384A0F857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8655-2522-4D32-87EB-15D8EE22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B921-6A14-4CD6-AC50-BA7384A0F857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8655-2522-4D32-87EB-15D8EE22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9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B921-6A14-4CD6-AC50-BA7384A0F857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8655-2522-4D32-87EB-15D8EE22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5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B921-6A14-4CD6-AC50-BA7384A0F857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8655-2522-4D32-87EB-15D8EE22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0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B921-6A14-4CD6-AC50-BA7384A0F857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8655-2522-4D32-87EB-15D8EE22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6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B921-6A14-4CD6-AC50-BA7384A0F857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8655-2522-4D32-87EB-15D8EE22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3B921-6A14-4CD6-AC50-BA7384A0F857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98655-2522-4D32-87EB-15D8EE22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8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Arrondissment</a:t>
            </a:r>
            <a:r>
              <a:rPr lang="en-US" dirty="0" smtClean="0"/>
              <a:t> No.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Ethan and Katherine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3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Paris </a:t>
            </a:r>
            <a:r>
              <a:rPr lang="en-US" dirty="0" err="1" smtClean="0"/>
              <a:t>est</a:t>
            </a:r>
            <a:r>
              <a:rPr lang="en-US" dirty="0" smtClean="0"/>
              <a:t> le </a:t>
            </a:r>
            <a:r>
              <a:rPr lang="en-US" dirty="0" err="1" smtClean="0"/>
              <a:t>capitale</a:t>
            </a:r>
            <a:r>
              <a:rPr lang="en-US" dirty="0" smtClean="0"/>
              <a:t> de France. Il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situe</a:t>
            </a:r>
            <a:r>
              <a:rPr lang="en-US" dirty="0" smtClean="0"/>
              <a:t> en Ile de France. Le Seine </a:t>
            </a:r>
            <a:r>
              <a:rPr lang="en-US" dirty="0" err="1" smtClean="0"/>
              <a:t>partage</a:t>
            </a:r>
            <a:r>
              <a:rPr lang="en-US" dirty="0" smtClean="0"/>
              <a:t> le </a:t>
            </a:r>
            <a:r>
              <a:rPr lang="en-US" dirty="0" err="1" smtClean="0"/>
              <a:t>citie</a:t>
            </a:r>
            <a:r>
              <a:rPr lang="en-US" dirty="0" smtClean="0"/>
              <a:t>, et </a:t>
            </a:r>
            <a:r>
              <a:rPr lang="en-US" dirty="0" err="1" smtClean="0"/>
              <a:t>il</a:t>
            </a:r>
            <a:r>
              <a:rPr lang="en-US" dirty="0" smtClean="0"/>
              <a:t> y a </a:t>
            </a:r>
            <a:r>
              <a:rPr lang="en-US" dirty="0" err="1" smtClean="0"/>
              <a:t>vignt</a:t>
            </a:r>
            <a:r>
              <a:rPr lang="en-US" dirty="0" smtClean="0"/>
              <a:t> </a:t>
            </a:r>
            <a:r>
              <a:rPr lang="en-US" dirty="0" err="1" smtClean="0"/>
              <a:t>arrondissment</a:t>
            </a:r>
            <a:r>
              <a:rPr lang="en-US" dirty="0" smtClean="0"/>
              <a:t>. Il y a beaucoup de </a:t>
            </a:r>
            <a:r>
              <a:rPr lang="en-US" dirty="0" err="1" smtClean="0"/>
              <a:t>musee</a:t>
            </a:r>
            <a:r>
              <a:rPr lang="en-US" dirty="0" smtClean="0"/>
              <a:t>, monuments, et restaurants.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6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Arrondissment</a:t>
            </a:r>
            <a:r>
              <a:rPr lang="en-US" dirty="0" smtClean="0"/>
              <a:t> No.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arrondissment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y a beaucoup de </a:t>
            </a:r>
            <a:r>
              <a:rPr lang="en-US" dirty="0" err="1" smtClean="0"/>
              <a:t>musee</a:t>
            </a:r>
            <a:r>
              <a:rPr lang="en-US" dirty="0" smtClean="0"/>
              <a:t>, </a:t>
            </a:r>
            <a:r>
              <a:rPr lang="en-US" dirty="0" err="1" smtClean="0"/>
              <a:t>compris</a:t>
            </a:r>
            <a:r>
              <a:rPr lang="en-US" dirty="0" smtClean="0"/>
              <a:t> Le Louvre. Il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moins</a:t>
            </a:r>
            <a:r>
              <a:rPr lang="en-US" dirty="0" smtClean="0"/>
              <a:t> petit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autre</a:t>
            </a:r>
            <a:r>
              <a:rPr lang="en-US" dirty="0" smtClean="0"/>
              <a:t> </a:t>
            </a:r>
            <a:r>
              <a:rPr lang="en-US" dirty="0" err="1" smtClean="0"/>
              <a:t>arrondissments</a:t>
            </a:r>
            <a:r>
              <a:rPr lang="en-US" dirty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y a beaucoup des </a:t>
            </a:r>
            <a:r>
              <a:rPr lang="en-US" dirty="0" err="1" smtClean="0"/>
              <a:t>activitiés</a:t>
            </a:r>
            <a:r>
              <a:rPr lang="en-US" dirty="0" smtClean="0"/>
              <a:t>. Si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visiterais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arrondissment</a:t>
            </a:r>
            <a:r>
              <a:rPr lang="en-US" dirty="0" smtClean="0"/>
              <a:t>,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peux</a:t>
            </a:r>
            <a:r>
              <a:rPr lang="en-US" dirty="0" smtClean="0"/>
              <a:t> </a:t>
            </a:r>
            <a:r>
              <a:rPr lang="en-US" dirty="0" err="1" smtClean="0"/>
              <a:t>voir</a:t>
            </a:r>
            <a:r>
              <a:rPr lang="en-US" dirty="0" smtClean="0"/>
              <a:t> Le Louvre, Le </a:t>
            </a:r>
            <a:r>
              <a:rPr lang="en-US" dirty="0" err="1" smtClean="0"/>
              <a:t>Palais</a:t>
            </a:r>
            <a:r>
              <a:rPr lang="en-US" dirty="0" smtClean="0"/>
              <a:t>-Royal, et le </a:t>
            </a:r>
            <a:r>
              <a:rPr lang="en-US" dirty="0" err="1"/>
              <a:t>Jardin</a:t>
            </a:r>
            <a:r>
              <a:rPr lang="en-US" dirty="0"/>
              <a:t> des </a:t>
            </a:r>
            <a:r>
              <a:rPr lang="en-US" dirty="0" err="1" smtClean="0"/>
              <a:t>Tuileries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L’Hôtel</a:t>
            </a:r>
            <a:r>
              <a:rPr lang="en-US" dirty="0" smtClean="0"/>
              <a:t> Ritz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 </a:t>
            </a:r>
            <a:r>
              <a:rPr lang="en-US" sz="2400" dirty="0" err="1" smtClean="0">
                <a:solidFill>
                  <a:srgbClr val="00B050"/>
                </a:solidFill>
              </a:rPr>
              <a:t>vous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habiteriez</a:t>
            </a:r>
            <a:r>
              <a:rPr lang="en-US" sz="2400" dirty="0" smtClean="0"/>
              <a:t> </a:t>
            </a:r>
            <a:r>
              <a:rPr lang="en-US" sz="2400" dirty="0" smtClean="0"/>
              <a:t>a </a:t>
            </a:r>
            <a:r>
              <a:rPr lang="en-US" sz="2400" dirty="0" err="1" smtClean="0"/>
              <a:t>l’Hotel</a:t>
            </a:r>
            <a:r>
              <a:rPr lang="en-US" sz="2400" dirty="0" smtClean="0"/>
              <a:t> Ritz, le </a:t>
            </a:r>
            <a:r>
              <a:rPr lang="en-US" sz="2400" dirty="0" err="1" smtClean="0"/>
              <a:t>Chambres</a:t>
            </a:r>
            <a:r>
              <a:rPr lang="en-US" sz="2400" dirty="0" smtClean="0"/>
              <a:t> </a:t>
            </a:r>
            <a:r>
              <a:rPr lang="en-US" sz="2400" dirty="0" err="1" smtClean="0"/>
              <a:t>Supérieure</a:t>
            </a:r>
            <a:r>
              <a:rPr lang="en-US" sz="2400" dirty="0" smtClean="0"/>
              <a:t> </a:t>
            </a:r>
            <a:r>
              <a:rPr lang="en-US" sz="2400" dirty="0" err="1" smtClean="0"/>
              <a:t>est</a:t>
            </a:r>
            <a:r>
              <a:rPr lang="en-US" sz="2400" dirty="0" smtClean="0"/>
              <a:t> </a:t>
            </a:r>
            <a:r>
              <a:rPr lang="en-US" sz="2400" dirty="0" err="1" smtClean="0"/>
              <a:t>tres</a:t>
            </a:r>
            <a:r>
              <a:rPr lang="en-US" sz="2400" dirty="0" smtClean="0"/>
              <a:t> excellent.</a:t>
            </a:r>
          </a:p>
          <a:p>
            <a:r>
              <a:rPr lang="en-US" sz="2400" dirty="0" smtClean="0"/>
              <a:t>Il </a:t>
            </a:r>
            <a:r>
              <a:rPr lang="en-US" sz="2400" dirty="0" err="1" smtClean="0"/>
              <a:t>est</a:t>
            </a:r>
            <a:r>
              <a:rPr lang="en-US" sz="2400" dirty="0" smtClean="0"/>
              <a:t> </a:t>
            </a:r>
            <a:r>
              <a:rPr lang="fr-FR" sz="2400" dirty="0" smtClean="0"/>
              <a:t>classicisme français alliant avec subtilité l’élégance d’autrefois au confort moderne.</a:t>
            </a:r>
            <a:endParaRPr lang="en-US" sz="2400" dirty="0" smtClean="0"/>
          </a:p>
          <a:p>
            <a:r>
              <a:rPr lang="en-US" sz="2400" dirty="0" err="1" smtClean="0">
                <a:solidFill>
                  <a:srgbClr val="00B050"/>
                </a:solidFill>
              </a:rPr>
              <a:t>Vous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pourriez</a:t>
            </a:r>
            <a:r>
              <a:rPr lang="en-US" sz="2400" dirty="0" smtClean="0"/>
              <a:t> </a:t>
            </a:r>
            <a:r>
              <a:rPr lang="en-US" sz="2400" dirty="0" err="1" smtClean="0"/>
              <a:t>avoir</a:t>
            </a:r>
            <a:r>
              <a:rPr lang="en-US" sz="2400" dirty="0" smtClean="0"/>
              <a:t> </a:t>
            </a:r>
            <a:r>
              <a:rPr lang="fr-FR" sz="2400" dirty="0" smtClean="0">
                <a:solidFill>
                  <a:schemeClr val="tx2"/>
                </a:solidFill>
              </a:rPr>
              <a:t>service </a:t>
            </a:r>
            <a:r>
              <a:rPr lang="fr-FR" sz="2400" dirty="0">
                <a:solidFill>
                  <a:schemeClr val="tx2"/>
                </a:solidFill>
              </a:rPr>
              <a:t>en chambre </a:t>
            </a:r>
            <a:r>
              <a:rPr lang="fr-FR" sz="2400" dirty="0"/>
              <a:t>24 heures sur </a:t>
            </a:r>
            <a:r>
              <a:rPr lang="fr-FR" sz="2400" dirty="0" smtClean="0"/>
              <a:t>24.</a:t>
            </a:r>
          </a:p>
          <a:p>
            <a:r>
              <a:rPr lang="en-US" sz="2400" dirty="0" err="1" smtClean="0"/>
              <a:t>Aussi</a:t>
            </a:r>
            <a:r>
              <a:rPr lang="en-US" sz="2400" dirty="0" smtClean="0"/>
              <a:t>, </a:t>
            </a:r>
            <a:r>
              <a:rPr lang="en-US" sz="2400" dirty="0" err="1" smtClean="0"/>
              <a:t>il</a:t>
            </a:r>
            <a:r>
              <a:rPr lang="en-US" sz="2400" dirty="0" smtClean="0"/>
              <a:t> y a </a:t>
            </a:r>
            <a:r>
              <a:rPr lang="en-US" sz="2400" dirty="0" err="1" smtClean="0">
                <a:solidFill>
                  <a:schemeClr val="tx2"/>
                </a:solidFill>
              </a:rPr>
              <a:t>climatisee</a:t>
            </a:r>
            <a:r>
              <a:rPr lang="en-US" sz="2400" dirty="0"/>
              <a:t> </a:t>
            </a:r>
            <a:r>
              <a:rPr lang="en-US" sz="2400" dirty="0" smtClean="0"/>
              <a:t>et avec </a:t>
            </a:r>
            <a:r>
              <a:rPr lang="en-US" sz="2400" dirty="0" err="1" smtClean="0">
                <a:solidFill>
                  <a:schemeClr val="tx2"/>
                </a:solidFill>
              </a:rPr>
              <a:t>chauffage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Il y a </a:t>
            </a:r>
            <a:r>
              <a:rPr lang="en-US" sz="2400" dirty="0" err="1" smtClean="0"/>
              <a:t>une</a:t>
            </a:r>
            <a:r>
              <a:rPr lang="en-US" sz="2400" dirty="0" smtClean="0"/>
              <a:t> belle </a:t>
            </a:r>
            <a:r>
              <a:rPr lang="en-US" sz="2400" dirty="0" smtClean="0">
                <a:solidFill>
                  <a:schemeClr val="tx2"/>
                </a:solidFill>
              </a:rPr>
              <a:t>piscine</a:t>
            </a:r>
            <a:r>
              <a:rPr lang="en-US" sz="2400" dirty="0" smtClean="0"/>
              <a:t> et un club fitness.</a:t>
            </a:r>
          </a:p>
          <a:p>
            <a:r>
              <a:rPr lang="en-US" sz="2400" dirty="0" smtClean="0"/>
              <a:t>En la </a:t>
            </a:r>
            <a:r>
              <a:rPr lang="en-US" sz="2400" dirty="0" err="1" smtClean="0"/>
              <a:t>chambre</a:t>
            </a:r>
            <a:r>
              <a:rPr lang="en-US" sz="2400" dirty="0" smtClean="0"/>
              <a:t>, </a:t>
            </a:r>
            <a:r>
              <a:rPr lang="en-US" sz="2400" dirty="0" err="1" smtClean="0"/>
              <a:t>il</a:t>
            </a:r>
            <a:r>
              <a:rPr lang="en-US" sz="2400" dirty="0" smtClean="0"/>
              <a:t> y a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/>
              <a:t>à </a:t>
            </a:r>
            <a:r>
              <a:rPr lang="en-US" sz="2400" dirty="0" err="1"/>
              <a:t>écran</a:t>
            </a:r>
            <a:r>
              <a:rPr lang="en-US" sz="2400" dirty="0"/>
              <a:t> </a:t>
            </a:r>
            <a:r>
              <a:rPr lang="en-US" sz="2400" dirty="0" smtClean="0"/>
              <a:t>plat </a:t>
            </a:r>
            <a:r>
              <a:rPr lang="en-US" sz="2400" dirty="0" err="1" smtClean="0">
                <a:solidFill>
                  <a:schemeClr val="tx2"/>
                </a:solidFill>
              </a:rPr>
              <a:t>televiseur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415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L’Hotel</a:t>
            </a:r>
            <a:r>
              <a:rPr lang="en-US" dirty="0" smtClean="0"/>
              <a:t> </a:t>
            </a:r>
            <a:r>
              <a:rPr lang="en-US" dirty="0" err="1" smtClean="0"/>
              <a:t>Britannique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chambre</a:t>
            </a:r>
            <a:r>
              <a:rPr lang="en-US" dirty="0" smtClean="0"/>
              <a:t> Junior Suite,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pourrais</a:t>
            </a:r>
            <a:r>
              <a:rPr lang="en-US" dirty="0" smtClean="0"/>
              <a:t> </a:t>
            </a:r>
            <a:r>
              <a:rPr lang="en-US" dirty="0" err="1" smtClean="0"/>
              <a:t>avoir</a:t>
            </a:r>
            <a:r>
              <a:rPr lang="en-US" dirty="0"/>
              <a:t> </a:t>
            </a:r>
            <a:r>
              <a:rPr lang="en-US" dirty="0" smtClean="0"/>
              <a:t>un </a:t>
            </a:r>
            <a:r>
              <a:rPr lang="en-US" dirty="0" smtClean="0">
                <a:solidFill>
                  <a:schemeClr val="tx2"/>
                </a:solidFill>
              </a:rPr>
              <a:t>grand lit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Aussi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y a un </a:t>
            </a:r>
            <a:r>
              <a:rPr lang="en-US" dirty="0" err="1" smtClean="0">
                <a:solidFill>
                  <a:schemeClr val="tx2"/>
                </a:solidFill>
              </a:rPr>
              <a:t>balcon</a:t>
            </a:r>
            <a:r>
              <a:rPr lang="en-US" dirty="0" smtClean="0"/>
              <a:t> avec </a:t>
            </a:r>
            <a:r>
              <a:rPr lang="en-US" dirty="0" err="1" smtClean="0"/>
              <a:t>une</a:t>
            </a:r>
            <a:r>
              <a:rPr lang="en-US" dirty="0" smtClean="0"/>
              <a:t> belle vu.</a:t>
            </a:r>
          </a:p>
          <a:p>
            <a:r>
              <a:rPr lang="en-US" dirty="0" smtClean="0"/>
              <a:t>Tout le </a:t>
            </a:r>
            <a:r>
              <a:rPr lang="en-US" dirty="0" err="1" smtClean="0"/>
              <a:t>chambre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salle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bains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privée</a:t>
            </a:r>
            <a:r>
              <a:rPr lang="en-US" dirty="0"/>
              <a:t> </a:t>
            </a:r>
            <a:r>
              <a:rPr lang="en-US" dirty="0" smtClean="0"/>
              <a:t>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bain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douche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 </a:t>
            </a:r>
            <a:r>
              <a:rPr lang="en-US" dirty="0" err="1" smtClean="0">
                <a:solidFill>
                  <a:srgbClr val="00B050"/>
                </a:solidFill>
              </a:rPr>
              <a:t>vous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habiteriez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l’Hotel</a:t>
            </a:r>
            <a:r>
              <a:rPr lang="en-US" dirty="0" smtClean="0"/>
              <a:t> </a:t>
            </a:r>
            <a:r>
              <a:rPr lang="en-US" dirty="0" err="1" smtClean="0"/>
              <a:t>Britannique</a:t>
            </a:r>
            <a:r>
              <a:rPr lang="en-US" dirty="0" smtClean="0"/>
              <a:t>, le </a:t>
            </a:r>
            <a:r>
              <a:rPr lang="en-US" dirty="0" err="1" smtClean="0">
                <a:solidFill>
                  <a:schemeClr val="tx2"/>
                </a:solidFill>
              </a:rPr>
              <a:t>conceirge</a:t>
            </a:r>
            <a:r>
              <a:rPr lang="en-US" dirty="0" smtClean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 smtClean="0"/>
              <a:t>heureuse</a:t>
            </a:r>
            <a:r>
              <a:rPr lang="en-US" dirty="0" smtClean="0"/>
              <a:t> de </a:t>
            </a:r>
            <a:r>
              <a:rPr lang="en-US" dirty="0" err="1"/>
              <a:t>vous</a:t>
            </a:r>
            <a:r>
              <a:rPr lang="en-US" dirty="0"/>
              <a:t> aider.</a:t>
            </a:r>
          </a:p>
        </p:txBody>
      </p:sp>
    </p:spTree>
    <p:extLst>
      <p:ext uri="{BB962C8B-B14F-4D97-AF65-F5344CB8AC3E}">
        <p14:creationId xmlns:p14="http://schemas.microsoft.com/office/powerpoint/2010/main" val="261243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Carré</a:t>
            </a:r>
            <a:r>
              <a:rPr lang="en-US" dirty="0"/>
              <a:t> des </a:t>
            </a:r>
            <a:r>
              <a:rPr lang="en-US" dirty="0" err="1"/>
              <a:t>Feuillants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restaurant </a:t>
            </a:r>
            <a:r>
              <a:rPr lang="en-US" dirty="0" err="1" smtClean="0"/>
              <a:t>luxe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prés</a:t>
            </a:r>
            <a:r>
              <a:rPr lang="en-US" dirty="0" smtClean="0"/>
              <a:t> de </a:t>
            </a:r>
            <a:r>
              <a:rPr lang="en-US" dirty="0" err="1" smtClean="0"/>
              <a:t>Gardien</a:t>
            </a:r>
            <a:r>
              <a:rPr lang="en-US" dirty="0" smtClean="0"/>
              <a:t> </a:t>
            </a:r>
            <a:r>
              <a:rPr lang="en-US" dirty="0" err="1" smtClean="0"/>
              <a:t>Tuileries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Si </a:t>
            </a:r>
            <a:r>
              <a:rPr lang="en-US" dirty="0" err="1" smtClean="0">
                <a:solidFill>
                  <a:srgbClr val="00B050"/>
                </a:solidFill>
              </a:rPr>
              <a:t>vous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mangeriez</a:t>
            </a:r>
            <a:r>
              <a:rPr lang="en-US" dirty="0" smtClean="0"/>
              <a:t> </a:t>
            </a:r>
            <a:r>
              <a:rPr lang="en-US" dirty="0" err="1" smtClean="0"/>
              <a:t>ici</a:t>
            </a:r>
            <a:r>
              <a:rPr lang="en-US" dirty="0" smtClean="0"/>
              <a:t>, la carte </a:t>
            </a:r>
            <a:r>
              <a:rPr lang="en-US" dirty="0" err="1" smtClean="0"/>
              <a:t>comprend</a:t>
            </a:r>
            <a:r>
              <a:rPr lang="en-US" dirty="0" smtClean="0"/>
              <a:t> de: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Hors-</a:t>
            </a:r>
            <a:r>
              <a:rPr lang="en-US" dirty="0" err="1" smtClean="0">
                <a:solidFill>
                  <a:srgbClr val="FFC000"/>
                </a:solidFill>
              </a:rPr>
              <a:t>d’oeurve</a:t>
            </a:r>
            <a:r>
              <a:rPr lang="en-US" dirty="0" smtClean="0"/>
              <a:t>: </a:t>
            </a:r>
            <a:r>
              <a:rPr lang="fr-FR" dirty="0" smtClean="0"/>
              <a:t>Huitres d’</a:t>
            </a:r>
            <a:r>
              <a:rPr lang="fr-FR" dirty="0" err="1" smtClean="0"/>
              <a:t>arachon</a:t>
            </a:r>
            <a:r>
              <a:rPr lang="fr-FR" dirty="0" smtClean="0"/>
              <a:t>, caviar d’Aquitaine et algues marine, ou </a:t>
            </a:r>
            <a:r>
              <a:rPr lang="fr-FR" dirty="0" smtClean="0">
                <a:solidFill>
                  <a:srgbClr val="FFC000"/>
                </a:solidFill>
              </a:rPr>
              <a:t>foie gras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Plat principal</a:t>
            </a:r>
            <a:r>
              <a:rPr lang="fr-FR" dirty="0"/>
              <a:t>: </a:t>
            </a:r>
            <a:r>
              <a:rPr lang="fr-FR" dirty="0" smtClean="0">
                <a:solidFill>
                  <a:srgbClr val="FFC000"/>
                </a:solidFill>
              </a:rPr>
              <a:t>homard</a:t>
            </a:r>
            <a:r>
              <a:rPr lang="fr-FR" dirty="0" smtClean="0"/>
              <a:t> a </a:t>
            </a:r>
            <a:r>
              <a:rPr lang="fr-FR" dirty="0" smtClean="0">
                <a:solidFill>
                  <a:srgbClr val="FFC000"/>
                </a:solidFill>
              </a:rPr>
              <a:t>l’</a:t>
            </a:r>
            <a:r>
              <a:rPr lang="fr-FR" dirty="0" err="1" smtClean="0">
                <a:solidFill>
                  <a:srgbClr val="FFC000"/>
                </a:solidFill>
              </a:rPr>
              <a:t>etuvee</a:t>
            </a:r>
            <a:r>
              <a:rPr lang="fr-FR" dirty="0" smtClean="0"/>
              <a:t> corail </a:t>
            </a:r>
            <a:r>
              <a:rPr lang="fr-FR" dirty="0" err="1" smtClean="0"/>
              <a:t>cremeux</a:t>
            </a:r>
            <a:r>
              <a:rPr lang="fr-FR" dirty="0" smtClean="0"/>
              <a:t>, pince en rouleau croustillant, </a:t>
            </a:r>
            <a:r>
              <a:rPr lang="fr-FR" dirty="0" smtClean="0">
                <a:solidFill>
                  <a:srgbClr val="FFC000"/>
                </a:solidFill>
              </a:rPr>
              <a:t>fines herbes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455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Café </a:t>
            </a:r>
            <a:r>
              <a:rPr lang="en-US" dirty="0" err="1" smtClean="0"/>
              <a:t>Renard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entre le </a:t>
            </a:r>
            <a:r>
              <a:rPr lang="en-US" dirty="0" err="1" smtClean="0"/>
              <a:t>Gardin</a:t>
            </a:r>
            <a:r>
              <a:rPr lang="en-US" dirty="0" smtClean="0"/>
              <a:t> </a:t>
            </a:r>
            <a:r>
              <a:rPr lang="en-US" dirty="0" err="1" smtClean="0"/>
              <a:t>Tuileries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Café </a:t>
            </a:r>
            <a:r>
              <a:rPr lang="en-US" dirty="0" err="1" smtClean="0"/>
              <a:t>Renard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moins</a:t>
            </a:r>
            <a:r>
              <a:rPr lang="en-US" dirty="0" smtClean="0"/>
              <a:t> </a:t>
            </a:r>
            <a:r>
              <a:rPr lang="en-US" dirty="0" err="1" smtClean="0"/>
              <a:t>d’argent</a:t>
            </a:r>
            <a:r>
              <a:rPr lang="en-US" dirty="0" smtClean="0"/>
              <a:t> de </a:t>
            </a:r>
            <a:r>
              <a:rPr lang="en-US" dirty="0" err="1" smtClean="0"/>
              <a:t>Carré</a:t>
            </a:r>
            <a:r>
              <a:rPr lang="en-US" dirty="0" smtClean="0"/>
              <a:t> des </a:t>
            </a:r>
            <a:r>
              <a:rPr lang="en-US" dirty="0" err="1" smtClean="0"/>
              <a:t>Feuillants</a:t>
            </a:r>
            <a:r>
              <a:rPr lang="en-US" dirty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la cuisine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trés</a:t>
            </a:r>
            <a:r>
              <a:rPr lang="en-US" dirty="0" smtClean="0"/>
              <a:t> </a:t>
            </a:r>
            <a:r>
              <a:rPr lang="en-US" dirty="0" err="1" smtClean="0"/>
              <a:t>delicioux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 smtClean="0"/>
              <a:t>ont</a:t>
            </a:r>
            <a:r>
              <a:rPr lang="en-US" dirty="0" smtClean="0"/>
              <a:t> le </a:t>
            </a:r>
            <a:r>
              <a:rPr lang="en-US" dirty="0" err="1" smtClean="0">
                <a:solidFill>
                  <a:srgbClr val="FFC000"/>
                </a:solidFill>
              </a:rPr>
              <a:t>salade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verte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salade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niçoise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Pour plat principal, </a:t>
            </a:r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 smtClean="0"/>
              <a:t>ont</a:t>
            </a:r>
            <a:r>
              <a:rPr lang="en-US" dirty="0" smtClean="0"/>
              <a:t> le filet de </a:t>
            </a:r>
            <a:r>
              <a:rPr lang="en-US" dirty="0" smtClean="0">
                <a:solidFill>
                  <a:srgbClr val="FFC000"/>
                </a:solidFill>
              </a:rPr>
              <a:t>boeuf</a:t>
            </a:r>
            <a:r>
              <a:rPr lang="en-US" dirty="0" smtClean="0"/>
              <a:t> au </a:t>
            </a:r>
            <a:r>
              <a:rPr lang="en-US" dirty="0" err="1" smtClean="0"/>
              <a:t>poivre</a:t>
            </a:r>
            <a:r>
              <a:rPr lang="en-US" dirty="0"/>
              <a:t> </a:t>
            </a:r>
            <a:r>
              <a:rPr lang="en-US" dirty="0" err="1" smtClean="0"/>
              <a:t>vert</a:t>
            </a:r>
            <a:r>
              <a:rPr lang="en-US" dirty="0"/>
              <a:t> </a:t>
            </a:r>
            <a:r>
              <a:rPr lang="en-US" dirty="0" smtClean="0"/>
              <a:t>et frites,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entrecote </a:t>
            </a:r>
            <a:r>
              <a:rPr lang="en-US" dirty="0" err="1" smtClean="0">
                <a:solidFill>
                  <a:srgbClr val="FFC000"/>
                </a:solidFill>
              </a:rPr>
              <a:t>grill</a:t>
            </a:r>
            <a:r>
              <a:rPr lang="en-US" dirty="0" err="1">
                <a:solidFill>
                  <a:srgbClr val="FFC000"/>
                </a:solidFill>
              </a:rPr>
              <a:t>é</a:t>
            </a:r>
            <a:r>
              <a:rPr lang="en-US" dirty="0" err="1" smtClean="0">
                <a:solidFill>
                  <a:srgbClr val="FFC000"/>
                </a:solidFill>
              </a:rPr>
              <a:t>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béarnaise et frites.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2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M</a:t>
            </a:r>
            <a:r>
              <a:rPr lang="en-US" dirty="0" err="1"/>
              <a:t>é</a:t>
            </a:r>
            <a:r>
              <a:rPr lang="en-US" dirty="0" err="1" smtClean="0"/>
              <a:t>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essayiez</a:t>
            </a:r>
            <a:r>
              <a:rPr lang="en-US" dirty="0" smtClean="0"/>
              <a:t> line 1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l’aeroport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5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360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Arrondissment No. 1</vt:lpstr>
      <vt:lpstr>Paris</vt:lpstr>
      <vt:lpstr>Arrondissment No. 1</vt:lpstr>
      <vt:lpstr>L’Hôtel Ritz</vt:lpstr>
      <vt:lpstr>L’Hotel Britannique</vt:lpstr>
      <vt:lpstr>Carré des Feuillants</vt:lpstr>
      <vt:lpstr>Café Renard</vt:lpstr>
      <vt:lpstr>Le Métro</vt:lpstr>
    </vt:vector>
  </TitlesOfParts>
  <Company>Farmington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Arrondissment No. 1</dc:title>
  <dc:creator>profile</dc:creator>
  <cp:lastModifiedBy>profile</cp:lastModifiedBy>
  <cp:revision>18</cp:revision>
  <dcterms:created xsi:type="dcterms:W3CDTF">2012-02-15T17:56:27Z</dcterms:created>
  <dcterms:modified xsi:type="dcterms:W3CDTF">2012-02-16T18:35:35Z</dcterms:modified>
</cp:coreProperties>
</file>