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B05C-1A36-4E63-A288-E53525582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97E1-C387-47DD-9D95-6D7AD75E2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9B6D-8222-4D5F-9897-F3FF1C1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24DF-4B0A-46FA-B5BC-E70E7335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2CD3-1226-4E94-BEC5-A686C941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E900-BEAD-4B93-AB05-1ADBBE7C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77E0F-CBEF-43B3-B012-F48F9E5C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13EE-FE5E-4653-8953-E8CE65B0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5AC4-DB5B-40D7-801E-39595F3E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D5A8-43C6-477D-866F-7215E151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7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E3C0B-D7E5-4277-9D38-14A018AE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04E7-2976-4C6D-A16E-E662BCE1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17F9-6E70-4524-8464-4AD66682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BEB8-B438-47A8-9A32-88DB8D82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CEB9-D8FE-42E6-AD0E-5D37D9FF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E97B-F782-4A80-90E0-8D77600D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7012E-F729-40FE-9347-544B437B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2A4E-D338-4985-95BD-351370C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41A7-5672-4705-A137-97E6E35E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AABF-6E80-4F33-9D46-0272BAF8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82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874E-9F69-4584-A45E-681463C4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437B0-D9F8-466A-B6BB-62973398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757F-7EE4-463A-960A-ACC95E9D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7728-6796-437B-B511-95A1D1BE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746D-3297-4D26-988D-C9B87CB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67B8-BFA6-4AC6-A05E-7C7C36D4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B84-9E21-4E62-AC29-E9042B1D4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B8CE6-E69C-46CE-8C57-460BEA0FE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93231-7DC2-44F2-BFC4-B9622B7D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A4E34-45D0-4E39-8866-6849BC9C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93786-2FEC-4BCD-A4F0-FF8AF3C9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A25B-4738-48DD-8310-8D8B2866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AB57-7BD3-47CC-A9B3-BAD747BC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5666B-116D-434C-B3EC-FB3916E5E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37C70-D0A3-414B-B627-588303389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84A1C-685D-42FB-BE9B-DBF99355D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5DDAA-64F8-4392-9F3D-A3FEEDE2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20BBD-6E21-4F94-AF42-FEC6CA66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8B900-E5AB-4B81-B9F3-6704FFCF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47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34B0-35B6-417B-BC44-77A9359C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310E8-BE28-4C6E-85DB-58E596E7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963B6-2239-4F71-8069-62019C29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B9954-17C4-4493-91B8-46A8E9B8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87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BA8E-2D7E-472B-904B-666C62F2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60CBD-E83E-45CD-959A-68FE50DA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D9F9E-7DA4-48A1-896D-DA46F84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9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4F10-6864-429A-A750-71C2A5A2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9204-7918-4B0D-9F8A-01FDAEE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BD9E2-CB6C-4ABB-9837-99069129A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ACA73-B00B-41A4-9048-31739B12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7E52E-EBF5-4B53-8702-3AD36222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76615-3B0E-4518-99A0-9E5A925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9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C847-E2D1-4C24-8A10-A573286A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B6657-CE87-4DC8-AA40-3A24454EE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A6326-AD12-479A-BFFC-FD994D7D5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23C44-ABD4-43E0-BBF1-E9A15F9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C873-9BFE-4CDD-A61D-53954D35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921ED-2992-479F-95E6-2C3E5180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3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017A7-84DA-4950-963B-14D26BF5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D4105-DD32-4781-98C6-996040AD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9D49-A34D-41B4-8799-9D5C42A55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F5C6-3F1C-4C98-9537-8AF939BDE9AC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15E0-F56B-46F9-8FC7-909ED9C02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BC10-6329-48B7-9130-1ECD1894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E7E5-EB37-4884-8938-CA82083C97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35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46A-300E-4399-8236-9B2A4C6CC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80B17-C1FA-47F0-B0F2-8EC55931A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DB495-D687-4413-BDB3-C2195EE8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14"/>
            <a:ext cx="12192000" cy="67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8F9B-A78B-40EF-8547-B32F0F42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ACDF-0040-4AC0-92B1-0684BDE7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231CA-7C6B-478C-8060-AFAA1237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396"/>
            <a:ext cx="12192000" cy="37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EPalmer</dc:creator>
  <cp:lastModifiedBy>EPalmer</cp:lastModifiedBy>
  <cp:revision>1</cp:revision>
  <dcterms:created xsi:type="dcterms:W3CDTF">2021-08-28T15:01:15Z</dcterms:created>
  <dcterms:modified xsi:type="dcterms:W3CDTF">2021-08-28T15:07:25Z</dcterms:modified>
</cp:coreProperties>
</file>