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8C783-1342-4287-B68F-118133816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ECA78-9A72-4E50-BD20-F184D8FFE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3E01B-401B-4016-A340-B447FA185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CEAC5-4B88-4AAE-9AF0-016D38EC8D76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9F219-A64F-4934-9906-9D69AF4F3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BEB86-AA37-4D0A-8334-5B57967E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3051-C07B-457B-8F07-CF26C4983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7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6E4CA-3BBA-4CBA-9B7D-46CE866F3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3FD940-D744-48C5-B215-1773BF5A0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46456-2A27-4FC8-8E9F-667F8BD1C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CEAC5-4B88-4AAE-9AF0-016D38EC8D76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763CF-DFE4-4363-B520-06C6B17CD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DF188-424E-41CF-8A7C-E15115CBA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3051-C07B-457B-8F07-CF26C4983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8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9885BC-396B-42CB-A152-4D12BA1524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E25C71-9934-4679-B0F0-3598A3C7E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C5482-BD40-430A-946F-76F00FFE6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CEAC5-4B88-4AAE-9AF0-016D38EC8D76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E0FCB-37DD-43D2-97FC-55FFAD99A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429C9-B094-4241-A321-43CBEA981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3051-C07B-457B-8F07-CF26C4983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2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8FC47-340F-4755-9C20-10C7F0987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88629-C51C-4AB9-A274-F784CE203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CA4B2-66DB-42F3-969E-AA94E5842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CEAC5-4B88-4AAE-9AF0-016D38EC8D76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7D549-65CE-4B56-92AA-56035BBD3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4CE7F-5FCB-4864-960E-67DC37E0D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3051-C07B-457B-8F07-CF26C4983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67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7CCC-7BA3-41F5-843B-4CA69C5F5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BF740-42E8-478F-903C-C6B6E71BB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A7F09-4CC0-4E3C-B39D-0A17075B3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CEAC5-4B88-4AAE-9AF0-016D38EC8D76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38087-AA98-4BC0-BDB8-39A5E58C2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DD26E-20EB-4AC7-95F7-53F886D06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3051-C07B-457B-8F07-CF26C4983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02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09259-8832-44D6-A45F-2A3E20BBF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F7D77-27A7-4FA9-B8A2-0C7411156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39111D-6424-4811-B0BF-7E2292808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B657F-4ED3-4177-8FE8-3294B058E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CEAC5-4B88-4AAE-9AF0-016D38EC8D76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EED30-A503-473B-8B3F-94BDAF388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FB806-5A34-4C56-BDD3-20BF17439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3051-C07B-457B-8F07-CF26C4983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6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F4EA9-3AC1-454B-97EA-46F84147C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B62DA-9285-4442-8E89-D008682DD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39AB4-EA45-4538-B145-1C488B39D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9BF149-9367-4751-AF61-C24EC9556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86656C-1F7E-46B4-BB82-AF1A6B34D1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3F13ED-1DFA-4315-A577-A79C79E96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CEAC5-4B88-4AAE-9AF0-016D38EC8D76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F0AFBD-5E2F-43AC-863F-55F73B8E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387448-E34C-44D4-B0C2-D7F7F5F57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3051-C07B-457B-8F07-CF26C4983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4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2E99C-B608-4001-BDCA-0E5179F89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07FB64-409A-443B-9E3D-63FAF88ED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CEAC5-4B88-4AAE-9AF0-016D38EC8D76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315C41-C393-4E9B-BA33-20B043E59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FEA4FE-54BF-4E92-B866-F18919CEB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3051-C07B-457B-8F07-CF26C4983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0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3EE857-865C-4C27-9193-531BAF0C2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CEAC5-4B88-4AAE-9AF0-016D38EC8D76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7991D-7226-4B08-8BDB-7F80CF9EA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11D74-8DC4-4A68-ACCC-83035BA2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3051-C07B-457B-8F07-CF26C4983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90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698D0-2B0B-4242-B39D-F1B5A8ABE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45C1C-3488-4CAC-A468-FC04966FD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78987-1B2A-4FDD-A9B6-A9E3F9D39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3E10D-0EA2-4473-94F4-86EBBD7E4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CEAC5-4B88-4AAE-9AF0-016D38EC8D76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58959-FD19-4524-B3FB-4686175AB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E63C9-650A-4BB8-B5BC-A05F59BC4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3051-C07B-457B-8F07-CF26C4983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23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973F4-6643-4677-95DE-2919E8151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4DC9E3-104D-49E8-8204-1C1BD200F8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6AD6AE-9FC1-4A9B-98D1-5278E2D40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196F0-B1C7-4859-AFE5-1A42B5805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CEAC5-4B88-4AAE-9AF0-016D38EC8D76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C3D1C-E48F-4787-9A75-4E3450E21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6B1BF-971A-4FCE-AD7F-0F069EFD0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3051-C07B-457B-8F07-CF26C4983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6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883D91-BBF7-4F24-B73F-1F21ABA0F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E7426-3054-4596-9475-820BB7874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E1875-504F-463B-96ED-9776466E21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CEAC5-4B88-4AAE-9AF0-016D38EC8D76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9428A-7031-4770-8AE3-669FDA8164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CD0E5-C44E-464B-BEEB-478993BBA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23051-C07B-457B-8F07-CF26C4983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34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7C865-95D9-4DE7-A429-89F8D19B23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ETL-Project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C8DACD-61F4-4430-8EC1-5961B5A0D1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Erik Thompson</a:t>
            </a:r>
          </a:p>
        </p:txBody>
      </p:sp>
    </p:spTree>
    <p:extLst>
      <p:ext uri="{BB962C8B-B14F-4D97-AF65-F5344CB8AC3E}">
        <p14:creationId xmlns:p14="http://schemas.microsoft.com/office/powerpoint/2010/main" val="2993917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9F39B-6B01-45A7-9C89-8CC116236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C17FD-8FAD-4DF7-9E1A-E948641F8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my project, I chose to create a database that could be used to further study the happiness in different countries in 2019.</a:t>
            </a:r>
          </a:p>
          <a:p>
            <a:pPr marL="0" indent="0">
              <a:buNone/>
            </a:pPr>
            <a:r>
              <a:rPr lang="en-US" dirty="0"/>
              <a:t>Source 1: Happiness by Country, CSV file from Kaggle.com,  20 columns.</a:t>
            </a:r>
          </a:p>
          <a:p>
            <a:pPr marL="0" indent="0">
              <a:buNone/>
            </a:pPr>
            <a:r>
              <a:rPr lang="en-US" dirty="0"/>
              <a:t>Source 2: Population Growth by Country, CSV file from Kaggle.com, 3-columns.</a:t>
            </a:r>
          </a:p>
          <a:p>
            <a:pPr marL="0" indent="0">
              <a:buNone/>
            </a:pPr>
            <a:r>
              <a:rPr lang="en-US" dirty="0"/>
              <a:t>Source 3: Urbanization by Country, CSV file from Kaggle.com, 3-columns.</a:t>
            </a:r>
          </a:p>
        </p:txBody>
      </p:sp>
    </p:spTree>
    <p:extLst>
      <p:ext uri="{BB962C8B-B14F-4D97-AF65-F5344CB8AC3E}">
        <p14:creationId xmlns:p14="http://schemas.microsoft.com/office/powerpoint/2010/main" val="99313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393A6-9E04-4112-8C04-5DFD80DAF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00AE9-F6D4-4427-822F-A020CA500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1: Read each CSV into its own pandas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Step 2: Left join population-growth and urbanization </a:t>
            </a:r>
            <a:r>
              <a:rPr lang="en-US" dirty="0" err="1"/>
              <a:t>dataframes</a:t>
            </a:r>
            <a:r>
              <a:rPr lang="en-US" dirty="0"/>
              <a:t> to happiness </a:t>
            </a:r>
            <a:r>
              <a:rPr lang="en-US" dirty="0" err="1"/>
              <a:t>dataframe</a:t>
            </a:r>
            <a:r>
              <a:rPr lang="en-US" dirty="0"/>
              <a:t> by country as </a:t>
            </a:r>
            <a:r>
              <a:rPr lang="en-US" dirty="0" err="1"/>
              <a:t>full_df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Step 3: In full </a:t>
            </a:r>
            <a:r>
              <a:rPr lang="en-US" dirty="0" err="1"/>
              <a:t>dataframe</a:t>
            </a:r>
            <a:r>
              <a:rPr lang="en-US" dirty="0"/>
              <a:t>, delete unwanted columns, rename remaining columns, and sort by region and country.</a:t>
            </a:r>
          </a:p>
          <a:p>
            <a:pPr marL="0" indent="0">
              <a:buNone/>
            </a:pPr>
            <a:r>
              <a:rPr lang="en-US" dirty="0"/>
              <a:t>Step 4: Export to folder as CSV file.</a:t>
            </a:r>
          </a:p>
        </p:txBody>
      </p:sp>
    </p:spTree>
    <p:extLst>
      <p:ext uri="{BB962C8B-B14F-4D97-AF65-F5344CB8AC3E}">
        <p14:creationId xmlns:p14="http://schemas.microsoft.com/office/powerpoint/2010/main" val="530897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B96B4-7440-4B67-99C5-7AABF8FC0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3EFB4-2BCF-40F7-8AAC-4AF08AF2B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Loaded to </a:t>
            </a:r>
            <a:r>
              <a:rPr lang="en-US" dirty="0" err="1"/>
              <a:t>postgres</a:t>
            </a:r>
            <a:r>
              <a:rPr lang="en-US" dirty="0"/>
              <a:t> as a relational database, because all of the data is sorted </a:t>
            </a:r>
            <a:r>
              <a:rPr lang="en-US"/>
              <a:t>by country.</a:t>
            </a:r>
          </a:p>
        </p:txBody>
      </p:sp>
    </p:spTree>
    <p:extLst>
      <p:ext uri="{BB962C8B-B14F-4D97-AF65-F5344CB8AC3E}">
        <p14:creationId xmlns:p14="http://schemas.microsoft.com/office/powerpoint/2010/main" val="1920030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164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ETL-Project Report</vt:lpstr>
      <vt:lpstr>Export</vt:lpstr>
      <vt:lpstr>Transform</vt:lpstr>
      <vt:lpstr>Load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ETL-Project Report</dc:title>
  <dc:creator>erik thompson</dc:creator>
  <cp:lastModifiedBy>erik thompson</cp:lastModifiedBy>
  <cp:revision>5</cp:revision>
  <dcterms:created xsi:type="dcterms:W3CDTF">2020-12-24T01:57:00Z</dcterms:created>
  <dcterms:modified xsi:type="dcterms:W3CDTF">2020-12-24T02:16:54Z</dcterms:modified>
</cp:coreProperties>
</file>