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9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6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4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B3DE-1EDC-4C02-BE81-C690BF4D3475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BD48-8BA5-4BA0-981E-805F109D6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1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7760" y="161271"/>
            <a:ext cx="9936480" cy="1321578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bg1"/>
                </a:solidFill>
              </a:rPr>
              <a:t>Group Work Coursework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7414" y="1482849"/>
            <a:ext cx="8326582" cy="507077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Task of Choice – Space Game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7029" y="3106870"/>
            <a:ext cx="497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Project Manager – John Thorpe(40316673)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User Interface – Zyrynyl Melendres(40319172) &amp; Alasdair Malcolm(40279979)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 Designer – William Smallwood(40322938)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User Feature Analyst – Juan B. Navas(40324301)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932708" y="2590994"/>
            <a:ext cx="8326582" cy="426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Space Protocol By Nightmare Protocol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>
            <a:noAutofit/>
          </a:bodyPr>
          <a:lstStyle/>
          <a:p>
            <a:pPr algn="ctr"/>
            <a:r>
              <a:rPr lang="en-GB" sz="8000" dirty="0" smtClean="0">
                <a:solidFill>
                  <a:schemeClr val="bg1"/>
                </a:solidFill>
              </a:rPr>
              <a:t>List of Features 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6115" y="2019993"/>
            <a:ext cx="392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Go to Planets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6116" y="2543213"/>
            <a:ext cx="392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Impulse (movement)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108" y="3066433"/>
            <a:ext cx="504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Impulse Backwards(movement)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110" y="3589653"/>
            <a:ext cx="504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Encounter Enemies/Allies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105" y="4102151"/>
            <a:ext cx="504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Fight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105" y="4614649"/>
            <a:ext cx="504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Trade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6"/>
            <a:ext cx="10515600" cy="71553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Project Management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8" y="1064031"/>
            <a:ext cx="5368431" cy="5652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1064030"/>
            <a:ext cx="5328869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67" y="4382843"/>
            <a:ext cx="1241978" cy="1334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92" y="157016"/>
            <a:ext cx="10515600" cy="1039726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User Interface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51" y="1370430"/>
            <a:ext cx="3204557" cy="2136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77" y="1370430"/>
            <a:ext cx="3204557" cy="213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4299" y="100109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Main Menu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6226" y="10010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Ship HUD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68" y="1370293"/>
            <a:ext cx="3240528" cy="2136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02215" y="99965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Shop UI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80" y="3982890"/>
            <a:ext cx="3247504" cy="24356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77273" y="3622964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Trade UI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76544" y="4363154"/>
            <a:ext cx="1235033" cy="1327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2" y="4383061"/>
            <a:ext cx="1241776" cy="1334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98590" y="3982890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Solar System UI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59" y="3982890"/>
            <a:ext cx="3255466" cy="244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85706" y="3613558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Planet UI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7" y="83661"/>
            <a:ext cx="10515600" cy="865159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User Interface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4307" y="764154"/>
            <a:ext cx="11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Combat UI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9" y="3923606"/>
            <a:ext cx="3578454" cy="2683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9" y="1189580"/>
            <a:ext cx="3578454" cy="2683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34740" y="757825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Concept 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528">
            <a:off x="5880208" y="4208800"/>
            <a:ext cx="3436620" cy="2291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829" y="3642135"/>
            <a:ext cx="3288065" cy="2466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304" y="944654"/>
            <a:ext cx="3125342" cy="23440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88841" y="721529"/>
            <a:ext cx="4989355" cy="33262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49297" y="6345902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Upgraded Ship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9574" y="3233925"/>
            <a:ext cx="606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Enemy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9496" y="6345902"/>
            <a:ext cx="92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Rare Enemy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7495" y="3907314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Ally Ship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7" y="207183"/>
            <a:ext cx="10515600" cy="79865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Object Orientation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7"/>
          <a:stretch/>
        </p:blipFill>
        <p:spPr>
          <a:xfrm>
            <a:off x="939460" y="1005840"/>
            <a:ext cx="10406027" cy="52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73439"/>
            <a:ext cx="10515600" cy="74046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Black Box Test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5" y="1464789"/>
            <a:ext cx="11944005" cy="26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98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Work Coursework</vt:lpstr>
      <vt:lpstr>List of Features </vt:lpstr>
      <vt:lpstr>Project Management</vt:lpstr>
      <vt:lpstr>User Interface</vt:lpstr>
      <vt:lpstr>User Interface 2</vt:lpstr>
      <vt:lpstr>Object Orientation</vt:lpstr>
      <vt:lpstr>Black Box Test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Work Coursework</dc:title>
  <dc:creator>admin</dc:creator>
  <cp:lastModifiedBy>admin</cp:lastModifiedBy>
  <cp:revision>12</cp:revision>
  <dcterms:created xsi:type="dcterms:W3CDTF">2017-12-07T10:40:07Z</dcterms:created>
  <dcterms:modified xsi:type="dcterms:W3CDTF">2017-12-07T13:45:31Z</dcterms:modified>
</cp:coreProperties>
</file>