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FE44E-BC4C-4394-95B1-3CC88C9AF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806EB-6785-4143-8FC4-F746E637E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7CDB8-C65F-47CF-B69B-CC44D964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7071-0C9A-49BD-B6CE-E4099792823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488AC-DD33-4F4A-A115-D2766D76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6532C-133F-479B-AC61-EC073B0B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5DF8-508D-4DEA-8F3B-A5498CF8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7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FBF86-5D98-442B-BBC7-9BF2DE7A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A3BBA4-C7DC-457C-BDFA-94D5B949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69821-3F0C-4804-BA3C-08BDF95C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7071-0C9A-49BD-B6CE-E4099792823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04ABF-85F1-4D51-B850-A702B33A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C1941-900B-4B97-A1C8-F85ACF75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5DF8-508D-4DEA-8F3B-A5498CF8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6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6C0F11-E979-4134-86D9-07B0AAE74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6E115A-3811-4EEA-A34E-96D1E07D8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7AD2F-D712-4007-A627-36FA3F67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7071-0C9A-49BD-B6CE-E4099792823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E8752-B6D8-4B4B-B803-5EC62F49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B26E0-DDD2-4065-A5D1-2CB82948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5DF8-508D-4DEA-8F3B-A5498CF8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5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66654-A0E5-4C5A-86C3-0E616A0D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844FA-D798-4714-A752-8CAE77F52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94CA1-CA7F-4F0E-B2E4-0B0390D4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7071-0C9A-49BD-B6CE-E4099792823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794F4-48F1-4AD1-BBE9-4317CF04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9CE47-88F9-4978-8A82-3CC8F02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5DF8-508D-4DEA-8F3B-A5498CF8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0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29BA6-C534-4330-A244-17F1D666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81C8F-B1D6-40AD-BCF7-39C653EA5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D728F-84FC-4EC1-BBE4-C000A5EE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7071-0C9A-49BD-B6CE-E4099792823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35248-F77F-4ED3-897C-91F381B0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58F59-65B6-40B3-B286-409EC388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5DF8-508D-4DEA-8F3B-A5498CF8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7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280B3-4CB7-4331-8512-B03A98E5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F833E-28CC-4959-A90C-190A8C2D3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5E0FB-59C0-43F9-9051-D632F388E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5307B-AA2E-4F71-BFD7-E4C29A24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7071-0C9A-49BD-B6CE-E4099792823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81680-1C4C-4296-914D-A8A08C5F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F0919-01FB-4BB0-AFF2-799CE419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5DF8-508D-4DEA-8F3B-A5498CF8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8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D3299-48F6-4F9D-B587-3683C40B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027CB-E616-4354-A391-4D3A39705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FB7809-A826-40BC-8B02-AD5113836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877E53-03E2-42CC-B017-C8F08F254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4B17F1-FC78-4BA4-9790-88FC21197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A8E28F-8777-495B-8649-BB3165B1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7071-0C9A-49BD-B6CE-E4099792823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E43BC8-DEA4-42A0-B652-1834E412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83F9DB-A104-449A-83F7-CDCBEFB2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5DF8-508D-4DEA-8F3B-A5498CF8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6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1B81C-6DC1-48DC-B4C5-BB66E5D5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01342-028A-48BC-A494-6DDFD676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7071-0C9A-49BD-B6CE-E4099792823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995585-3773-4A09-B2BF-9EEF16A6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03225-E38A-409A-A580-5F7A62C5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5DF8-508D-4DEA-8F3B-A5498CF8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C57C2A-13B5-42E7-8EBD-F9FF8DC3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7071-0C9A-49BD-B6CE-E4099792823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733255-E8F2-479B-A8ED-FB011C64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68FB73-61FB-4615-A465-D0B75E1B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5DF8-508D-4DEA-8F3B-A5498CF8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8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47CD6-321A-4E60-9FDF-B104E513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7408A-3644-4A89-8E62-08059AAA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62AA78-1F42-4B95-B913-12F7BF37A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E5FC3-62DA-4661-A0B9-7972633D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7071-0C9A-49BD-B6CE-E4099792823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826276-8B1E-4C42-A29F-915DF31B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8288C-7203-4D42-A051-299621D0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5DF8-508D-4DEA-8F3B-A5498CF8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4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04297-38C8-4299-8350-E661D11D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E1606-F6AF-433D-B2F8-0C2D1B3CD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9CC8E-C6B5-4579-B02E-93C80F5D6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A0B45-6C4D-473F-AF4A-2DE34FA3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7071-0C9A-49BD-B6CE-E4099792823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C8414-725E-4850-9104-9F195E75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A3D2E-13E8-4C4F-8A3A-D0AC0A98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5DF8-508D-4DEA-8F3B-A5498CF8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84F9C6-BAC9-4FF5-9C5E-C6B4F38E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38038-AA13-45F7-84B4-C4DFD2774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1543A-C570-4B97-89A8-6FB329CF0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7071-0C9A-49BD-B6CE-E4099792823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13A5C-7B15-4B2F-8354-72103C772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1855F-B68B-45AD-91DC-D18D99F64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5DF8-508D-4DEA-8F3B-A5498CF8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70E21A1-447F-4490-A1B8-07EACEA4356D}"/>
              </a:ext>
            </a:extLst>
          </p:cNvPr>
          <p:cNvSpPr/>
          <p:nvPr/>
        </p:nvSpPr>
        <p:spPr>
          <a:xfrm rot="18722022">
            <a:off x="8121265" y="4544736"/>
            <a:ext cx="1242584" cy="1499252"/>
          </a:xfrm>
          <a:prstGeom prst="triangle">
            <a:avLst>
              <a:gd name="adj" fmla="val 61648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17D8DD47-E3DA-4DBF-ABD0-D269DCBA23B6}"/>
              </a:ext>
            </a:extLst>
          </p:cNvPr>
          <p:cNvSpPr/>
          <p:nvPr/>
        </p:nvSpPr>
        <p:spPr>
          <a:xfrm rot="3856327">
            <a:off x="3908385" y="783982"/>
            <a:ext cx="1022175" cy="1634105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D45499C-3A3C-40BE-A24A-4A3745609E43}"/>
              </a:ext>
            </a:extLst>
          </p:cNvPr>
          <p:cNvCxnSpPr>
            <a:cxnSpLocks/>
          </p:cNvCxnSpPr>
          <p:nvPr/>
        </p:nvCxnSpPr>
        <p:spPr>
          <a:xfrm>
            <a:off x="6063223" y="4326583"/>
            <a:ext cx="9008" cy="4713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이등변 삼각형 131">
            <a:extLst>
              <a:ext uri="{FF2B5EF4-FFF2-40B4-BE49-F238E27FC236}">
                <a16:creationId xmlns:a16="http://schemas.microsoft.com/office/drawing/2014/main" id="{23D09167-7C6F-428E-854F-324EA8C63869}"/>
              </a:ext>
            </a:extLst>
          </p:cNvPr>
          <p:cNvSpPr/>
          <p:nvPr/>
        </p:nvSpPr>
        <p:spPr>
          <a:xfrm rot="519173">
            <a:off x="3829703" y="4014550"/>
            <a:ext cx="1127365" cy="1661095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A90491-1B15-4B2E-8C09-2FD41B46DEEE}"/>
              </a:ext>
            </a:extLst>
          </p:cNvPr>
          <p:cNvCxnSpPr>
            <a:cxnSpLocks/>
          </p:cNvCxnSpPr>
          <p:nvPr/>
        </p:nvCxnSpPr>
        <p:spPr>
          <a:xfrm>
            <a:off x="6350000" y="1981200"/>
            <a:ext cx="0" cy="23241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3FF0CF-BA0A-4575-85DC-82C083712D7E}"/>
              </a:ext>
            </a:extLst>
          </p:cNvPr>
          <p:cNvCxnSpPr>
            <a:cxnSpLocks/>
          </p:cNvCxnSpPr>
          <p:nvPr/>
        </p:nvCxnSpPr>
        <p:spPr>
          <a:xfrm>
            <a:off x="7150100" y="1981200"/>
            <a:ext cx="0" cy="23495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5A6F89-F85C-4DB9-87EF-07479482D8C4}"/>
              </a:ext>
            </a:extLst>
          </p:cNvPr>
          <p:cNvSpPr/>
          <p:nvPr/>
        </p:nvSpPr>
        <p:spPr>
          <a:xfrm>
            <a:off x="6438888" y="2054429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E0640E5-9AA1-492A-879C-A3BDF1728399}"/>
              </a:ext>
            </a:extLst>
          </p:cNvPr>
          <p:cNvSpPr/>
          <p:nvPr/>
        </p:nvSpPr>
        <p:spPr>
          <a:xfrm>
            <a:off x="6446831" y="2510995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60D4DD5-481E-4AD5-B6E3-DB0904B98E1D}"/>
              </a:ext>
            </a:extLst>
          </p:cNvPr>
          <p:cNvSpPr/>
          <p:nvPr/>
        </p:nvSpPr>
        <p:spPr>
          <a:xfrm>
            <a:off x="6438887" y="2968194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C45F257-D322-4E59-9072-0AF7068FCF86}"/>
              </a:ext>
            </a:extLst>
          </p:cNvPr>
          <p:cNvSpPr/>
          <p:nvPr/>
        </p:nvSpPr>
        <p:spPr>
          <a:xfrm>
            <a:off x="6446948" y="3425393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3A1DCA4-EB69-497E-B641-A9131CBDC372}"/>
              </a:ext>
            </a:extLst>
          </p:cNvPr>
          <p:cNvSpPr/>
          <p:nvPr/>
        </p:nvSpPr>
        <p:spPr>
          <a:xfrm>
            <a:off x="6447276" y="3901410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AD33923-FF26-4C93-95D0-D2C9E1F4D65C}"/>
              </a:ext>
            </a:extLst>
          </p:cNvPr>
          <p:cNvCxnSpPr>
            <a:cxnSpLocks/>
          </p:cNvCxnSpPr>
          <p:nvPr/>
        </p:nvCxnSpPr>
        <p:spPr>
          <a:xfrm>
            <a:off x="7970947" y="1981200"/>
            <a:ext cx="0" cy="23495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75F3974-3DAE-495B-A34A-4A64B92EB061}"/>
              </a:ext>
            </a:extLst>
          </p:cNvPr>
          <p:cNvSpPr/>
          <p:nvPr/>
        </p:nvSpPr>
        <p:spPr>
          <a:xfrm>
            <a:off x="7259735" y="2054429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EB4776-5D36-4550-A6F3-692B953746FF}"/>
              </a:ext>
            </a:extLst>
          </p:cNvPr>
          <p:cNvSpPr/>
          <p:nvPr/>
        </p:nvSpPr>
        <p:spPr>
          <a:xfrm>
            <a:off x="7267678" y="2510995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EE73412-5905-40E5-A6AA-C6E3D67BE5C0}"/>
              </a:ext>
            </a:extLst>
          </p:cNvPr>
          <p:cNvSpPr/>
          <p:nvPr/>
        </p:nvSpPr>
        <p:spPr>
          <a:xfrm>
            <a:off x="7259734" y="2968194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F4DE981-C752-4451-90B7-CA2B7479353E}"/>
              </a:ext>
            </a:extLst>
          </p:cNvPr>
          <p:cNvSpPr/>
          <p:nvPr/>
        </p:nvSpPr>
        <p:spPr>
          <a:xfrm>
            <a:off x="7267795" y="3425393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B243AB5-1FCF-4913-BFEB-0955E2FED33A}"/>
              </a:ext>
            </a:extLst>
          </p:cNvPr>
          <p:cNvSpPr/>
          <p:nvPr/>
        </p:nvSpPr>
        <p:spPr>
          <a:xfrm>
            <a:off x="7268123" y="3901410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8EFB849-C945-4323-9C3D-BB131677F0D3}"/>
              </a:ext>
            </a:extLst>
          </p:cNvPr>
          <p:cNvCxnSpPr>
            <a:cxnSpLocks/>
          </p:cNvCxnSpPr>
          <p:nvPr/>
        </p:nvCxnSpPr>
        <p:spPr>
          <a:xfrm>
            <a:off x="8813471" y="1461480"/>
            <a:ext cx="12536" cy="33256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9077A63-C7D6-4C41-915C-B9128B970BD3}"/>
              </a:ext>
            </a:extLst>
          </p:cNvPr>
          <p:cNvSpPr/>
          <p:nvPr/>
        </p:nvSpPr>
        <p:spPr>
          <a:xfrm>
            <a:off x="8102259" y="2054429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AC19209-FC24-4951-A791-83599F1B0389}"/>
              </a:ext>
            </a:extLst>
          </p:cNvPr>
          <p:cNvSpPr/>
          <p:nvPr/>
        </p:nvSpPr>
        <p:spPr>
          <a:xfrm>
            <a:off x="8110202" y="2510995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9C69237-F745-4324-AA88-DA0D7B852AD9}"/>
              </a:ext>
            </a:extLst>
          </p:cNvPr>
          <p:cNvSpPr/>
          <p:nvPr/>
        </p:nvSpPr>
        <p:spPr>
          <a:xfrm>
            <a:off x="8102258" y="2968194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0BC608B-FCC0-444C-902F-E4735C4E9E77}"/>
              </a:ext>
            </a:extLst>
          </p:cNvPr>
          <p:cNvSpPr/>
          <p:nvPr/>
        </p:nvSpPr>
        <p:spPr>
          <a:xfrm>
            <a:off x="8110319" y="3425393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44D250D-4377-4C39-AC72-FAB13134B8C5}"/>
              </a:ext>
            </a:extLst>
          </p:cNvPr>
          <p:cNvSpPr/>
          <p:nvPr/>
        </p:nvSpPr>
        <p:spPr>
          <a:xfrm>
            <a:off x="8110647" y="3901410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A08D78D-C77F-4F03-A693-4252595E82CC}"/>
              </a:ext>
            </a:extLst>
          </p:cNvPr>
          <p:cNvCxnSpPr>
            <a:cxnSpLocks/>
          </p:cNvCxnSpPr>
          <p:nvPr/>
        </p:nvCxnSpPr>
        <p:spPr>
          <a:xfrm>
            <a:off x="5536927" y="1981200"/>
            <a:ext cx="0" cy="23241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09E7C66-F9A0-4C68-89AC-240D1298FBFD}"/>
              </a:ext>
            </a:extLst>
          </p:cNvPr>
          <p:cNvSpPr/>
          <p:nvPr/>
        </p:nvSpPr>
        <p:spPr>
          <a:xfrm>
            <a:off x="5625815" y="2054429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175D5E-E632-4112-8DD9-E46208C783B6}"/>
              </a:ext>
            </a:extLst>
          </p:cNvPr>
          <p:cNvSpPr/>
          <p:nvPr/>
        </p:nvSpPr>
        <p:spPr>
          <a:xfrm>
            <a:off x="5633758" y="2510995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F430DEA-1FBB-4BAC-A0B1-7564A84073CC}"/>
              </a:ext>
            </a:extLst>
          </p:cNvPr>
          <p:cNvSpPr/>
          <p:nvPr/>
        </p:nvSpPr>
        <p:spPr>
          <a:xfrm>
            <a:off x="5625814" y="2968194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7420ED3-1168-4D94-861E-5C2639E414BA}"/>
              </a:ext>
            </a:extLst>
          </p:cNvPr>
          <p:cNvSpPr/>
          <p:nvPr/>
        </p:nvSpPr>
        <p:spPr>
          <a:xfrm>
            <a:off x="5633875" y="3425393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3530E99-5DAC-448C-934F-7CB176715C20}"/>
              </a:ext>
            </a:extLst>
          </p:cNvPr>
          <p:cNvSpPr/>
          <p:nvPr/>
        </p:nvSpPr>
        <p:spPr>
          <a:xfrm>
            <a:off x="5634203" y="3901410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033D7648-50A2-4810-91B9-C5472C9455CF}"/>
              </a:ext>
            </a:extLst>
          </p:cNvPr>
          <p:cNvCxnSpPr>
            <a:cxnSpLocks/>
          </p:cNvCxnSpPr>
          <p:nvPr/>
        </p:nvCxnSpPr>
        <p:spPr>
          <a:xfrm flipH="1">
            <a:off x="4736828" y="1461480"/>
            <a:ext cx="2022" cy="333839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8F162C2-7699-42E5-9F03-E4699BC3E67F}"/>
              </a:ext>
            </a:extLst>
          </p:cNvPr>
          <p:cNvSpPr/>
          <p:nvPr/>
        </p:nvSpPr>
        <p:spPr>
          <a:xfrm>
            <a:off x="4826278" y="2054429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D5A9661-1AA6-4886-8B2F-DC8836FF71B2}"/>
              </a:ext>
            </a:extLst>
          </p:cNvPr>
          <p:cNvSpPr/>
          <p:nvPr/>
        </p:nvSpPr>
        <p:spPr>
          <a:xfrm>
            <a:off x="4834221" y="2510995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38C0905-61CC-4414-8928-0485598EEE0D}"/>
              </a:ext>
            </a:extLst>
          </p:cNvPr>
          <p:cNvSpPr/>
          <p:nvPr/>
        </p:nvSpPr>
        <p:spPr>
          <a:xfrm>
            <a:off x="4826277" y="2968194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E0E181D-0A0B-48BC-ABE5-70F1E8DBEC51}"/>
              </a:ext>
            </a:extLst>
          </p:cNvPr>
          <p:cNvSpPr/>
          <p:nvPr/>
        </p:nvSpPr>
        <p:spPr>
          <a:xfrm>
            <a:off x="4834338" y="3425393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5D4941A-4E47-4DC6-8E61-60AD28B2081E}"/>
              </a:ext>
            </a:extLst>
          </p:cNvPr>
          <p:cNvSpPr/>
          <p:nvPr/>
        </p:nvSpPr>
        <p:spPr>
          <a:xfrm>
            <a:off x="4834666" y="3901410"/>
            <a:ext cx="619138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1712FE9-8F3B-44AE-AF2B-5D3BDE94305F}"/>
              </a:ext>
            </a:extLst>
          </p:cNvPr>
          <p:cNvCxnSpPr>
            <a:cxnSpLocks/>
          </p:cNvCxnSpPr>
          <p:nvPr/>
        </p:nvCxnSpPr>
        <p:spPr>
          <a:xfrm flipV="1">
            <a:off x="4711990" y="1938763"/>
            <a:ext cx="4139581" cy="2973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정육면체 130">
            <a:extLst>
              <a:ext uri="{FF2B5EF4-FFF2-40B4-BE49-F238E27FC236}">
                <a16:creationId xmlns:a16="http://schemas.microsoft.com/office/drawing/2014/main" id="{C2B92285-209B-4FF8-9B74-B80CA709B100}"/>
              </a:ext>
            </a:extLst>
          </p:cNvPr>
          <p:cNvSpPr/>
          <p:nvPr/>
        </p:nvSpPr>
        <p:spPr>
          <a:xfrm>
            <a:off x="3441977" y="5384979"/>
            <a:ext cx="1384300" cy="937291"/>
          </a:xfrm>
          <a:prstGeom prst="cube">
            <a:avLst>
              <a:gd name="adj" fmla="val 495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D4BEEA8-9EB2-4AF1-BEB9-61F0DF85C328}"/>
              </a:ext>
            </a:extLst>
          </p:cNvPr>
          <p:cNvCxnSpPr>
            <a:cxnSpLocks/>
          </p:cNvCxnSpPr>
          <p:nvPr/>
        </p:nvCxnSpPr>
        <p:spPr>
          <a:xfrm>
            <a:off x="4922067" y="5346879"/>
            <a:ext cx="0" cy="4178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A24058C-9CD8-4F10-B412-E798DC1E2DA6}"/>
              </a:ext>
            </a:extLst>
          </p:cNvPr>
          <p:cNvCxnSpPr>
            <a:cxnSpLocks/>
          </p:cNvCxnSpPr>
          <p:nvPr/>
        </p:nvCxnSpPr>
        <p:spPr>
          <a:xfrm flipH="1">
            <a:off x="4380302" y="5836410"/>
            <a:ext cx="569873" cy="630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F961B0D-9E02-4241-8048-0DAE7B3AE042}"/>
              </a:ext>
            </a:extLst>
          </p:cNvPr>
          <p:cNvCxnSpPr>
            <a:cxnSpLocks/>
          </p:cNvCxnSpPr>
          <p:nvPr/>
        </p:nvCxnSpPr>
        <p:spPr>
          <a:xfrm flipH="1">
            <a:off x="3416577" y="6440396"/>
            <a:ext cx="9014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28F8A4CE-24EA-4F01-B867-CEE068985133}"/>
              </a:ext>
            </a:extLst>
          </p:cNvPr>
          <p:cNvCxnSpPr>
            <a:cxnSpLocks/>
          </p:cNvCxnSpPr>
          <p:nvPr/>
        </p:nvCxnSpPr>
        <p:spPr>
          <a:xfrm>
            <a:off x="4694983" y="2420548"/>
            <a:ext cx="414823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2BBFCCF-8560-4A4B-8995-473B43637F4B}"/>
              </a:ext>
            </a:extLst>
          </p:cNvPr>
          <p:cNvCxnSpPr>
            <a:cxnSpLocks/>
          </p:cNvCxnSpPr>
          <p:nvPr/>
        </p:nvCxnSpPr>
        <p:spPr>
          <a:xfrm>
            <a:off x="4716038" y="2894151"/>
            <a:ext cx="414823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613139B-0486-4F87-8A0F-EFAAF6CAA901}"/>
              </a:ext>
            </a:extLst>
          </p:cNvPr>
          <p:cNvCxnSpPr>
            <a:cxnSpLocks/>
          </p:cNvCxnSpPr>
          <p:nvPr/>
        </p:nvCxnSpPr>
        <p:spPr>
          <a:xfrm>
            <a:off x="4711990" y="3351350"/>
            <a:ext cx="414823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DC2FCB82-087A-4A6B-8B6A-BB1840B42284}"/>
              </a:ext>
            </a:extLst>
          </p:cNvPr>
          <p:cNvCxnSpPr>
            <a:cxnSpLocks/>
          </p:cNvCxnSpPr>
          <p:nvPr/>
        </p:nvCxnSpPr>
        <p:spPr>
          <a:xfrm>
            <a:off x="4703338" y="3821249"/>
            <a:ext cx="414823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D407F8F-B6F2-4715-882C-56979DF993D2}"/>
              </a:ext>
            </a:extLst>
          </p:cNvPr>
          <p:cNvCxnSpPr>
            <a:cxnSpLocks/>
          </p:cNvCxnSpPr>
          <p:nvPr/>
        </p:nvCxnSpPr>
        <p:spPr>
          <a:xfrm flipV="1">
            <a:off x="4694983" y="4303850"/>
            <a:ext cx="4156588" cy="1342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D29C25AC-4913-4D3C-8D87-66FE0393FDFB}"/>
              </a:ext>
            </a:extLst>
          </p:cNvPr>
          <p:cNvCxnSpPr>
            <a:cxnSpLocks/>
          </p:cNvCxnSpPr>
          <p:nvPr/>
        </p:nvCxnSpPr>
        <p:spPr>
          <a:xfrm>
            <a:off x="9257971" y="781549"/>
            <a:ext cx="13029" cy="335700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99776A05-6F14-4A1D-845D-C14C03DA0C77}"/>
              </a:ext>
            </a:extLst>
          </p:cNvPr>
          <p:cNvCxnSpPr>
            <a:cxnSpLocks/>
          </p:cNvCxnSpPr>
          <p:nvPr/>
        </p:nvCxnSpPr>
        <p:spPr>
          <a:xfrm flipH="1">
            <a:off x="8968322" y="4214253"/>
            <a:ext cx="419428" cy="633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4F5C9C8-FC19-4F98-966E-8A09D8781394}"/>
              </a:ext>
            </a:extLst>
          </p:cNvPr>
          <p:cNvCxnSpPr>
            <a:cxnSpLocks/>
          </p:cNvCxnSpPr>
          <p:nvPr/>
        </p:nvCxnSpPr>
        <p:spPr>
          <a:xfrm>
            <a:off x="9383214" y="815121"/>
            <a:ext cx="0" cy="3323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A0CFB92-4416-4F55-A364-C777612A99C3}"/>
              </a:ext>
            </a:extLst>
          </p:cNvPr>
          <p:cNvCxnSpPr>
            <a:cxnSpLocks/>
          </p:cNvCxnSpPr>
          <p:nvPr/>
        </p:nvCxnSpPr>
        <p:spPr>
          <a:xfrm flipH="1">
            <a:off x="4694983" y="4932169"/>
            <a:ext cx="41814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03AC0B64-6621-4E10-8E7A-F294BA8DE94F}"/>
              </a:ext>
            </a:extLst>
          </p:cNvPr>
          <p:cNvSpPr txBox="1"/>
          <p:nvPr/>
        </p:nvSpPr>
        <p:spPr>
          <a:xfrm>
            <a:off x="4950174" y="5409291"/>
            <a:ext cx="50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2E704BC-61BE-429B-A47D-9A8290A75443}"/>
              </a:ext>
            </a:extLst>
          </p:cNvPr>
          <p:cNvSpPr txBox="1"/>
          <p:nvPr/>
        </p:nvSpPr>
        <p:spPr>
          <a:xfrm>
            <a:off x="4819585" y="6045388"/>
            <a:ext cx="71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132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1809D41-CF81-4FE8-B51B-D7C64F60D4E0}"/>
              </a:ext>
            </a:extLst>
          </p:cNvPr>
          <p:cNvSpPr txBox="1"/>
          <p:nvPr/>
        </p:nvSpPr>
        <p:spPr>
          <a:xfrm>
            <a:off x="3614619" y="6464408"/>
            <a:ext cx="50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86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EDCDCE7-79B2-4C1B-B0E4-B3C7BC6DC5CA}"/>
              </a:ext>
            </a:extLst>
          </p:cNvPr>
          <p:cNvSpPr txBox="1"/>
          <p:nvPr/>
        </p:nvSpPr>
        <p:spPr>
          <a:xfrm>
            <a:off x="9303524" y="4345157"/>
            <a:ext cx="13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132+30</a:t>
            </a:r>
          </a:p>
          <a:p>
            <a:r>
              <a:rPr lang="en-US" altLang="ko-KR" dirty="0"/>
              <a:t>=162</a:t>
            </a:r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25C8A7E-F5A5-4279-86A2-91024A97DCE7}"/>
              </a:ext>
            </a:extLst>
          </p:cNvPr>
          <p:cNvSpPr txBox="1"/>
          <p:nvPr/>
        </p:nvSpPr>
        <p:spPr>
          <a:xfrm>
            <a:off x="5777933" y="5019573"/>
            <a:ext cx="194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430+90 =520</a:t>
            </a:r>
            <a:endParaRPr lang="ko-KR" alt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275F125-5061-4417-A0D0-922E6C322015}"/>
              </a:ext>
            </a:extLst>
          </p:cNvPr>
          <p:cNvSpPr txBox="1"/>
          <p:nvPr/>
        </p:nvSpPr>
        <p:spPr>
          <a:xfrm>
            <a:off x="9456342" y="2293656"/>
            <a:ext cx="170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150+120+44</a:t>
            </a:r>
          </a:p>
          <a:p>
            <a:r>
              <a:rPr lang="en-US" altLang="ko-KR" dirty="0"/>
              <a:t>=</a:t>
            </a:r>
            <a:r>
              <a:rPr lang="ko-KR" altLang="en-US" dirty="0"/>
              <a:t>약 </a:t>
            </a:r>
            <a:r>
              <a:rPr lang="en-US" altLang="ko-KR" dirty="0"/>
              <a:t>314</a:t>
            </a:r>
            <a:endParaRPr lang="ko-KR" altLang="en-US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9353A3F-7BFE-49DE-9855-726C9E77990B}"/>
              </a:ext>
            </a:extLst>
          </p:cNvPr>
          <p:cNvCxnSpPr>
            <a:cxnSpLocks/>
          </p:cNvCxnSpPr>
          <p:nvPr/>
        </p:nvCxnSpPr>
        <p:spPr>
          <a:xfrm flipH="1" flipV="1">
            <a:off x="4946411" y="573830"/>
            <a:ext cx="1" cy="51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196D709-4326-45A5-8B05-F0F5301B8B41}"/>
              </a:ext>
            </a:extLst>
          </p:cNvPr>
          <p:cNvSpPr txBox="1"/>
          <p:nvPr/>
        </p:nvSpPr>
        <p:spPr>
          <a:xfrm>
            <a:off x="3665419" y="147407"/>
            <a:ext cx="245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테두리 두께</a:t>
            </a:r>
            <a:r>
              <a:rPr lang="en-US" altLang="ko-KR" dirty="0"/>
              <a:t>:15 (1.5T)</a:t>
            </a:r>
            <a:endParaRPr lang="ko-KR" altLang="en-US" dirty="0"/>
          </a:p>
        </p:txBody>
      </p:sp>
      <p:sp>
        <p:nvSpPr>
          <p:cNvPr id="190" name="정육면체 189">
            <a:extLst>
              <a:ext uri="{FF2B5EF4-FFF2-40B4-BE49-F238E27FC236}">
                <a16:creationId xmlns:a16="http://schemas.microsoft.com/office/drawing/2014/main" id="{A7D72D31-0751-4188-965A-2D20619E11D2}"/>
              </a:ext>
            </a:extLst>
          </p:cNvPr>
          <p:cNvSpPr/>
          <p:nvPr/>
        </p:nvSpPr>
        <p:spPr>
          <a:xfrm>
            <a:off x="100842" y="1494088"/>
            <a:ext cx="4207586" cy="937291"/>
          </a:xfrm>
          <a:prstGeom prst="cube">
            <a:avLst>
              <a:gd name="adj" fmla="val 495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Ethrnet</a:t>
            </a:r>
            <a:r>
              <a:rPr lang="en-US" altLang="ko-KR" dirty="0"/>
              <a:t> Switching Hub</a:t>
            </a:r>
            <a:endParaRPr lang="ko-KR" altLang="en-US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576F631F-77F1-4967-909B-93EE402D8237}"/>
              </a:ext>
            </a:extLst>
          </p:cNvPr>
          <p:cNvCxnSpPr>
            <a:cxnSpLocks/>
          </p:cNvCxnSpPr>
          <p:nvPr/>
        </p:nvCxnSpPr>
        <p:spPr>
          <a:xfrm>
            <a:off x="20636" y="1977519"/>
            <a:ext cx="0" cy="4178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ACCCBD63-5AC0-4D5A-B1D3-04D09A8AC792}"/>
              </a:ext>
            </a:extLst>
          </p:cNvPr>
          <p:cNvCxnSpPr>
            <a:cxnSpLocks/>
          </p:cNvCxnSpPr>
          <p:nvPr/>
        </p:nvCxnSpPr>
        <p:spPr>
          <a:xfrm flipH="1">
            <a:off x="100843" y="2514305"/>
            <a:ext cx="3824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608AF143-977A-4564-AE8C-9248A0B700CD}"/>
              </a:ext>
            </a:extLst>
          </p:cNvPr>
          <p:cNvCxnSpPr>
            <a:cxnSpLocks/>
          </p:cNvCxnSpPr>
          <p:nvPr/>
        </p:nvCxnSpPr>
        <p:spPr>
          <a:xfrm flipH="1">
            <a:off x="39920" y="1379666"/>
            <a:ext cx="500835" cy="524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16B0823-3B55-4735-A862-7E49AA6E8FBD}"/>
              </a:ext>
            </a:extLst>
          </p:cNvPr>
          <p:cNvCxnSpPr>
            <a:cxnSpLocks/>
          </p:cNvCxnSpPr>
          <p:nvPr/>
        </p:nvCxnSpPr>
        <p:spPr>
          <a:xfrm flipV="1">
            <a:off x="4713450" y="1417454"/>
            <a:ext cx="4139581" cy="2973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DD6C481-42F4-4179-A22E-AA0FF5D26F01}"/>
              </a:ext>
            </a:extLst>
          </p:cNvPr>
          <p:cNvCxnSpPr>
            <a:cxnSpLocks/>
          </p:cNvCxnSpPr>
          <p:nvPr/>
        </p:nvCxnSpPr>
        <p:spPr>
          <a:xfrm flipH="1">
            <a:off x="8817488" y="781549"/>
            <a:ext cx="440483" cy="6478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F9B1696-ADAB-4600-8F6B-0159B35B4435}"/>
              </a:ext>
            </a:extLst>
          </p:cNvPr>
          <p:cNvCxnSpPr>
            <a:cxnSpLocks/>
          </p:cNvCxnSpPr>
          <p:nvPr/>
        </p:nvCxnSpPr>
        <p:spPr>
          <a:xfrm>
            <a:off x="5122767" y="815121"/>
            <a:ext cx="414823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076F2D0-4061-4F19-A88E-409524899B32}"/>
              </a:ext>
            </a:extLst>
          </p:cNvPr>
          <p:cNvCxnSpPr>
            <a:cxnSpLocks/>
          </p:cNvCxnSpPr>
          <p:nvPr/>
        </p:nvCxnSpPr>
        <p:spPr>
          <a:xfrm flipH="1">
            <a:off x="4729604" y="793755"/>
            <a:ext cx="440483" cy="6478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11DF51F-1AD6-4E55-9828-501BFB330DF5}"/>
              </a:ext>
            </a:extLst>
          </p:cNvPr>
          <p:cNvCxnSpPr>
            <a:cxnSpLocks/>
          </p:cNvCxnSpPr>
          <p:nvPr/>
        </p:nvCxnSpPr>
        <p:spPr>
          <a:xfrm flipV="1">
            <a:off x="4707812" y="4773747"/>
            <a:ext cx="4156588" cy="1342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D9179DE-4408-4A83-9A75-D5645CAE2F42}"/>
              </a:ext>
            </a:extLst>
          </p:cNvPr>
          <p:cNvCxnSpPr>
            <a:cxnSpLocks/>
          </p:cNvCxnSpPr>
          <p:nvPr/>
        </p:nvCxnSpPr>
        <p:spPr>
          <a:xfrm>
            <a:off x="7438347" y="4320863"/>
            <a:ext cx="9008" cy="4713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BD2E719-0C2E-45BE-8720-9F68169A67E0}"/>
              </a:ext>
            </a:extLst>
          </p:cNvPr>
          <p:cNvCxnSpPr>
            <a:cxnSpLocks/>
          </p:cNvCxnSpPr>
          <p:nvPr/>
        </p:nvCxnSpPr>
        <p:spPr>
          <a:xfrm flipH="1">
            <a:off x="8843216" y="4138556"/>
            <a:ext cx="440483" cy="6478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정육면체 82">
            <a:extLst>
              <a:ext uri="{FF2B5EF4-FFF2-40B4-BE49-F238E27FC236}">
                <a16:creationId xmlns:a16="http://schemas.microsoft.com/office/drawing/2014/main" id="{EED554A7-5E7C-410F-B55F-BF6B16E15ED0}"/>
              </a:ext>
            </a:extLst>
          </p:cNvPr>
          <p:cNvSpPr/>
          <p:nvPr/>
        </p:nvSpPr>
        <p:spPr>
          <a:xfrm>
            <a:off x="8827634" y="5361996"/>
            <a:ext cx="1405077" cy="968737"/>
          </a:xfrm>
          <a:prstGeom prst="cube">
            <a:avLst>
              <a:gd name="adj" fmla="val 5484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POWER Hub</a:t>
            </a:r>
            <a:endParaRPr lang="ko-KR" altLang="en-US" sz="1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EB9E353-9C86-457A-8F67-624CA82D4648}"/>
              </a:ext>
            </a:extLst>
          </p:cNvPr>
          <p:cNvSpPr/>
          <p:nvPr/>
        </p:nvSpPr>
        <p:spPr>
          <a:xfrm>
            <a:off x="4844406" y="4396710"/>
            <a:ext cx="1132664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BC704-5993-401B-8CC5-EB14E073AD17}"/>
              </a:ext>
            </a:extLst>
          </p:cNvPr>
          <p:cNvSpPr/>
          <p:nvPr/>
        </p:nvSpPr>
        <p:spPr>
          <a:xfrm>
            <a:off x="6183325" y="4396710"/>
            <a:ext cx="1159860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EFF0F34-A9D9-47BC-987F-FDB22515B562}"/>
              </a:ext>
            </a:extLst>
          </p:cNvPr>
          <p:cNvSpPr/>
          <p:nvPr/>
        </p:nvSpPr>
        <p:spPr>
          <a:xfrm>
            <a:off x="7558449" y="4396710"/>
            <a:ext cx="1170891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AF4A92D-0489-4379-B39E-EF65C6A74277}"/>
              </a:ext>
            </a:extLst>
          </p:cNvPr>
          <p:cNvSpPr/>
          <p:nvPr/>
        </p:nvSpPr>
        <p:spPr>
          <a:xfrm>
            <a:off x="4834220" y="1539671"/>
            <a:ext cx="3887175" cy="3390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0FC08DF-C93D-4A99-9CB8-B36500BE25AE}"/>
              </a:ext>
            </a:extLst>
          </p:cNvPr>
          <p:cNvCxnSpPr>
            <a:cxnSpLocks/>
          </p:cNvCxnSpPr>
          <p:nvPr/>
        </p:nvCxnSpPr>
        <p:spPr>
          <a:xfrm>
            <a:off x="10304959" y="5346879"/>
            <a:ext cx="0" cy="4178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4BF4783-42AC-452F-8CA4-AF8F26F76FB8}"/>
              </a:ext>
            </a:extLst>
          </p:cNvPr>
          <p:cNvCxnSpPr>
            <a:cxnSpLocks/>
          </p:cNvCxnSpPr>
          <p:nvPr/>
        </p:nvCxnSpPr>
        <p:spPr>
          <a:xfrm flipH="1">
            <a:off x="9763194" y="5836410"/>
            <a:ext cx="569873" cy="630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8AB6481-0DF7-4996-96E8-8C57D384F455}"/>
              </a:ext>
            </a:extLst>
          </p:cNvPr>
          <p:cNvCxnSpPr>
            <a:cxnSpLocks/>
          </p:cNvCxnSpPr>
          <p:nvPr/>
        </p:nvCxnSpPr>
        <p:spPr>
          <a:xfrm flipH="1">
            <a:off x="8799469" y="6440396"/>
            <a:ext cx="9014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D5D7767-992C-41AD-8575-E2DC30E2567C}"/>
              </a:ext>
            </a:extLst>
          </p:cNvPr>
          <p:cNvSpPr txBox="1"/>
          <p:nvPr/>
        </p:nvSpPr>
        <p:spPr>
          <a:xfrm>
            <a:off x="10366584" y="5395660"/>
            <a:ext cx="50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D77085-999B-4707-B205-FB602D6E9E7E}"/>
              </a:ext>
            </a:extLst>
          </p:cNvPr>
          <p:cNvSpPr txBox="1"/>
          <p:nvPr/>
        </p:nvSpPr>
        <p:spPr>
          <a:xfrm>
            <a:off x="10235995" y="6031757"/>
            <a:ext cx="71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110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F79AB5F-CBCE-479C-80EB-3E54108552DD}"/>
              </a:ext>
            </a:extLst>
          </p:cNvPr>
          <p:cNvSpPr txBox="1"/>
          <p:nvPr/>
        </p:nvSpPr>
        <p:spPr>
          <a:xfrm>
            <a:off x="9031029" y="6450777"/>
            <a:ext cx="50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B6962E0-B56F-4473-A225-37B0BE5EA3C4}"/>
              </a:ext>
            </a:extLst>
          </p:cNvPr>
          <p:cNvSpPr txBox="1"/>
          <p:nvPr/>
        </p:nvSpPr>
        <p:spPr>
          <a:xfrm>
            <a:off x="-186657" y="1267959"/>
            <a:ext cx="79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208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77533F5-CC7E-4BC2-ABAF-A6D91123C8F9}"/>
              </a:ext>
            </a:extLst>
          </p:cNvPr>
          <p:cNvSpPr txBox="1"/>
          <p:nvPr/>
        </p:nvSpPr>
        <p:spPr>
          <a:xfrm>
            <a:off x="1601521" y="2486157"/>
            <a:ext cx="79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442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16B3487-D669-4446-883B-33F26D2140EC}"/>
              </a:ext>
            </a:extLst>
          </p:cNvPr>
          <p:cNvSpPr txBox="1"/>
          <p:nvPr/>
        </p:nvSpPr>
        <p:spPr>
          <a:xfrm>
            <a:off x="-504521" y="1977519"/>
            <a:ext cx="79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29BF2C-C243-414F-B7E3-99099F4C84A9}"/>
              </a:ext>
            </a:extLst>
          </p:cNvPr>
          <p:cNvSpPr/>
          <p:nvPr/>
        </p:nvSpPr>
        <p:spPr>
          <a:xfrm>
            <a:off x="238714" y="5690187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정면</a:t>
            </a:r>
          </a:p>
        </p:txBody>
      </p:sp>
    </p:spTree>
    <p:extLst>
      <p:ext uri="{BB962C8B-B14F-4D97-AF65-F5344CB8AC3E}">
        <p14:creationId xmlns:p14="http://schemas.microsoft.com/office/powerpoint/2010/main" val="42426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이등변 삼각형 135">
            <a:extLst>
              <a:ext uri="{FF2B5EF4-FFF2-40B4-BE49-F238E27FC236}">
                <a16:creationId xmlns:a16="http://schemas.microsoft.com/office/drawing/2014/main" id="{2315D47F-4BCD-4C76-9BC6-029DACEC338A}"/>
              </a:ext>
            </a:extLst>
          </p:cNvPr>
          <p:cNvSpPr/>
          <p:nvPr/>
        </p:nvSpPr>
        <p:spPr>
          <a:xfrm rot="1813952">
            <a:off x="4172948" y="4260812"/>
            <a:ext cx="1419938" cy="1682556"/>
          </a:xfrm>
          <a:prstGeom prst="triangle">
            <a:avLst>
              <a:gd name="adj" fmla="val 87882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>
            <a:extLst>
              <a:ext uri="{FF2B5EF4-FFF2-40B4-BE49-F238E27FC236}">
                <a16:creationId xmlns:a16="http://schemas.microsoft.com/office/drawing/2014/main" id="{160E9CDE-E491-4678-8473-5C7E54DE77DE}"/>
              </a:ext>
            </a:extLst>
          </p:cNvPr>
          <p:cNvSpPr/>
          <p:nvPr/>
        </p:nvSpPr>
        <p:spPr>
          <a:xfrm rot="1813952">
            <a:off x="1765602" y="1065512"/>
            <a:ext cx="3055521" cy="3118706"/>
          </a:xfrm>
          <a:prstGeom prst="triangle">
            <a:avLst>
              <a:gd name="adj" fmla="val 87882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743152D-C1F6-4FD0-911C-DAE87468B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1" y="2829253"/>
            <a:ext cx="4873023" cy="2077026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D45499C-3A3C-40BE-A24A-4A3745609E43}"/>
              </a:ext>
            </a:extLst>
          </p:cNvPr>
          <p:cNvCxnSpPr>
            <a:cxnSpLocks/>
          </p:cNvCxnSpPr>
          <p:nvPr/>
        </p:nvCxnSpPr>
        <p:spPr>
          <a:xfrm>
            <a:off x="6063223" y="4326583"/>
            <a:ext cx="9008" cy="4713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A90491-1B15-4B2E-8C09-2FD41B46DEEE}"/>
              </a:ext>
            </a:extLst>
          </p:cNvPr>
          <p:cNvCxnSpPr>
            <a:cxnSpLocks/>
          </p:cNvCxnSpPr>
          <p:nvPr/>
        </p:nvCxnSpPr>
        <p:spPr>
          <a:xfrm>
            <a:off x="6350000" y="1981200"/>
            <a:ext cx="0" cy="23241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3FF0CF-BA0A-4575-85DC-82C083712D7E}"/>
              </a:ext>
            </a:extLst>
          </p:cNvPr>
          <p:cNvCxnSpPr>
            <a:cxnSpLocks/>
          </p:cNvCxnSpPr>
          <p:nvPr/>
        </p:nvCxnSpPr>
        <p:spPr>
          <a:xfrm>
            <a:off x="7150100" y="1981200"/>
            <a:ext cx="0" cy="23495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AD33923-FF26-4C93-95D0-D2C9E1F4D65C}"/>
              </a:ext>
            </a:extLst>
          </p:cNvPr>
          <p:cNvCxnSpPr>
            <a:cxnSpLocks/>
          </p:cNvCxnSpPr>
          <p:nvPr/>
        </p:nvCxnSpPr>
        <p:spPr>
          <a:xfrm>
            <a:off x="7970947" y="1981200"/>
            <a:ext cx="0" cy="23495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8EFB849-C945-4323-9C3D-BB131677F0D3}"/>
              </a:ext>
            </a:extLst>
          </p:cNvPr>
          <p:cNvCxnSpPr>
            <a:cxnSpLocks/>
          </p:cNvCxnSpPr>
          <p:nvPr/>
        </p:nvCxnSpPr>
        <p:spPr>
          <a:xfrm>
            <a:off x="8813471" y="1461480"/>
            <a:ext cx="12536" cy="33256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A08D78D-C77F-4F03-A693-4252595E82CC}"/>
              </a:ext>
            </a:extLst>
          </p:cNvPr>
          <p:cNvCxnSpPr>
            <a:cxnSpLocks/>
          </p:cNvCxnSpPr>
          <p:nvPr/>
        </p:nvCxnSpPr>
        <p:spPr>
          <a:xfrm>
            <a:off x="5536927" y="1981200"/>
            <a:ext cx="0" cy="23241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033D7648-50A2-4810-91B9-C5472C9455CF}"/>
              </a:ext>
            </a:extLst>
          </p:cNvPr>
          <p:cNvCxnSpPr>
            <a:cxnSpLocks/>
          </p:cNvCxnSpPr>
          <p:nvPr/>
        </p:nvCxnSpPr>
        <p:spPr>
          <a:xfrm flipH="1">
            <a:off x="4736828" y="1461480"/>
            <a:ext cx="2022" cy="333839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1712FE9-8F3B-44AE-AF2B-5D3BDE94305F}"/>
              </a:ext>
            </a:extLst>
          </p:cNvPr>
          <p:cNvCxnSpPr>
            <a:cxnSpLocks/>
          </p:cNvCxnSpPr>
          <p:nvPr/>
        </p:nvCxnSpPr>
        <p:spPr>
          <a:xfrm flipV="1">
            <a:off x="4711990" y="1938763"/>
            <a:ext cx="4139581" cy="2973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28F8A4CE-24EA-4F01-B867-CEE068985133}"/>
              </a:ext>
            </a:extLst>
          </p:cNvPr>
          <p:cNvCxnSpPr>
            <a:cxnSpLocks/>
          </p:cNvCxnSpPr>
          <p:nvPr/>
        </p:nvCxnSpPr>
        <p:spPr>
          <a:xfrm>
            <a:off x="4694983" y="2420548"/>
            <a:ext cx="414823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2BBFCCF-8560-4A4B-8995-473B43637F4B}"/>
              </a:ext>
            </a:extLst>
          </p:cNvPr>
          <p:cNvCxnSpPr>
            <a:cxnSpLocks/>
          </p:cNvCxnSpPr>
          <p:nvPr/>
        </p:nvCxnSpPr>
        <p:spPr>
          <a:xfrm>
            <a:off x="4716038" y="2894151"/>
            <a:ext cx="414823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613139B-0486-4F87-8A0F-EFAAF6CAA901}"/>
              </a:ext>
            </a:extLst>
          </p:cNvPr>
          <p:cNvCxnSpPr>
            <a:cxnSpLocks/>
          </p:cNvCxnSpPr>
          <p:nvPr/>
        </p:nvCxnSpPr>
        <p:spPr>
          <a:xfrm>
            <a:off x="4711990" y="3351350"/>
            <a:ext cx="414823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DC2FCB82-087A-4A6B-8B6A-BB1840B42284}"/>
              </a:ext>
            </a:extLst>
          </p:cNvPr>
          <p:cNvCxnSpPr>
            <a:cxnSpLocks/>
          </p:cNvCxnSpPr>
          <p:nvPr/>
        </p:nvCxnSpPr>
        <p:spPr>
          <a:xfrm>
            <a:off x="4703338" y="3821249"/>
            <a:ext cx="414823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D407F8F-B6F2-4715-882C-56979DF993D2}"/>
              </a:ext>
            </a:extLst>
          </p:cNvPr>
          <p:cNvCxnSpPr>
            <a:cxnSpLocks/>
          </p:cNvCxnSpPr>
          <p:nvPr/>
        </p:nvCxnSpPr>
        <p:spPr>
          <a:xfrm flipV="1">
            <a:off x="4694983" y="4303850"/>
            <a:ext cx="4156588" cy="1342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D29C25AC-4913-4D3C-8D87-66FE0393FDFB}"/>
              </a:ext>
            </a:extLst>
          </p:cNvPr>
          <p:cNvCxnSpPr>
            <a:cxnSpLocks/>
          </p:cNvCxnSpPr>
          <p:nvPr/>
        </p:nvCxnSpPr>
        <p:spPr>
          <a:xfrm>
            <a:off x="9257971" y="781549"/>
            <a:ext cx="13029" cy="335700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99776A05-6F14-4A1D-845D-C14C03DA0C77}"/>
              </a:ext>
            </a:extLst>
          </p:cNvPr>
          <p:cNvCxnSpPr>
            <a:cxnSpLocks/>
          </p:cNvCxnSpPr>
          <p:nvPr/>
        </p:nvCxnSpPr>
        <p:spPr>
          <a:xfrm flipH="1">
            <a:off x="8968322" y="4214253"/>
            <a:ext cx="419428" cy="633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4F5C9C8-FC19-4F98-966E-8A09D8781394}"/>
              </a:ext>
            </a:extLst>
          </p:cNvPr>
          <p:cNvCxnSpPr>
            <a:cxnSpLocks/>
          </p:cNvCxnSpPr>
          <p:nvPr/>
        </p:nvCxnSpPr>
        <p:spPr>
          <a:xfrm>
            <a:off x="9383214" y="815121"/>
            <a:ext cx="0" cy="3323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A0CFB92-4416-4F55-A364-C777612A99C3}"/>
              </a:ext>
            </a:extLst>
          </p:cNvPr>
          <p:cNvCxnSpPr>
            <a:cxnSpLocks/>
          </p:cNvCxnSpPr>
          <p:nvPr/>
        </p:nvCxnSpPr>
        <p:spPr>
          <a:xfrm flipH="1">
            <a:off x="4694983" y="4932169"/>
            <a:ext cx="41814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9353A3F-7BFE-49DE-9855-726C9E77990B}"/>
              </a:ext>
            </a:extLst>
          </p:cNvPr>
          <p:cNvCxnSpPr>
            <a:cxnSpLocks/>
          </p:cNvCxnSpPr>
          <p:nvPr/>
        </p:nvCxnSpPr>
        <p:spPr>
          <a:xfrm flipH="1" flipV="1">
            <a:off x="4946411" y="573830"/>
            <a:ext cx="1" cy="51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196D709-4326-45A5-8B05-F0F5301B8B41}"/>
              </a:ext>
            </a:extLst>
          </p:cNvPr>
          <p:cNvSpPr txBox="1"/>
          <p:nvPr/>
        </p:nvSpPr>
        <p:spPr>
          <a:xfrm>
            <a:off x="3665419" y="147407"/>
            <a:ext cx="245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테두리 두께</a:t>
            </a:r>
            <a:r>
              <a:rPr lang="en-US" altLang="ko-KR" dirty="0"/>
              <a:t>:15 (1.5T)</a:t>
            </a:r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16B0823-3B55-4735-A862-7E49AA6E8FBD}"/>
              </a:ext>
            </a:extLst>
          </p:cNvPr>
          <p:cNvCxnSpPr>
            <a:cxnSpLocks/>
          </p:cNvCxnSpPr>
          <p:nvPr/>
        </p:nvCxnSpPr>
        <p:spPr>
          <a:xfrm flipV="1">
            <a:off x="4713450" y="1417454"/>
            <a:ext cx="4139581" cy="2973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DD6C481-42F4-4179-A22E-AA0FF5D26F01}"/>
              </a:ext>
            </a:extLst>
          </p:cNvPr>
          <p:cNvCxnSpPr>
            <a:cxnSpLocks/>
          </p:cNvCxnSpPr>
          <p:nvPr/>
        </p:nvCxnSpPr>
        <p:spPr>
          <a:xfrm flipH="1">
            <a:off x="8817488" y="781549"/>
            <a:ext cx="440483" cy="6478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F9B1696-ADAB-4600-8F6B-0159B35B4435}"/>
              </a:ext>
            </a:extLst>
          </p:cNvPr>
          <p:cNvCxnSpPr>
            <a:cxnSpLocks/>
          </p:cNvCxnSpPr>
          <p:nvPr/>
        </p:nvCxnSpPr>
        <p:spPr>
          <a:xfrm>
            <a:off x="5122767" y="815121"/>
            <a:ext cx="414823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076F2D0-4061-4F19-A88E-409524899B32}"/>
              </a:ext>
            </a:extLst>
          </p:cNvPr>
          <p:cNvCxnSpPr>
            <a:cxnSpLocks/>
          </p:cNvCxnSpPr>
          <p:nvPr/>
        </p:nvCxnSpPr>
        <p:spPr>
          <a:xfrm flipH="1">
            <a:off x="4729604" y="793755"/>
            <a:ext cx="440483" cy="6478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11DF51F-1AD6-4E55-9828-501BFB330DF5}"/>
              </a:ext>
            </a:extLst>
          </p:cNvPr>
          <p:cNvCxnSpPr>
            <a:cxnSpLocks/>
          </p:cNvCxnSpPr>
          <p:nvPr/>
        </p:nvCxnSpPr>
        <p:spPr>
          <a:xfrm flipV="1">
            <a:off x="4707812" y="4773747"/>
            <a:ext cx="4156588" cy="1342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D9179DE-4408-4A83-9A75-D5645CAE2F42}"/>
              </a:ext>
            </a:extLst>
          </p:cNvPr>
          <p:cNvCxnSpPr>
            <a:cxnSpLocks/>
          </p:cNvCxnSpPr>
          <p:nvPr/>
        </p:nvCxnSpPr>
        <p:spPr>
          <a:xfrm>
            <a:off x="7438347" y="4320863"/>
            <a:ext cx="9008" cy="4713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BD2E719-0C2E-45BE-8720-9F68169A67E0}"/>
              </a:ext>
            </a:extLst>
          </p:cNvPr>
          <p:cNvCxnSpPr>
            <a:cxnSpLocks/>
          </p:cNvCxnSpPr>
          <p:nvPr/>
        </p:nvCxnSpPr>
        <p:spPr>
          <a:xfrm flipH="1">
            <a:off x="8843216" y="4138556"/>
            <a:ext cx="440483" cy="6478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AF4A92D-0489-4379-B39E-EF65C6A74277}"/>
              </a:ext>
            </a:extLst>
          </p:cNvPr>
          <p:cNvSpPr/>
          <p:nvPr/>
        </p:nvSpPr>
        <p:spPr>
          <a:xfrm>
            <a:off x="4834220" y="1539671"/>
            <a:ext cx="3887175" cy="3390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D90491D-BBBA-4D6C-AC2D-26DE60AA18F4}"/>
              </a:ext>
            </a:extLst>
          </p:cNvPr>
          <p:cNvSpPr/>
          <p:nvPr/>
        </p:nvSpPr>
        <p:spPr>
          <a:xfrm>
            <a:off x="4844406" y="4396710"/>
            <a:ext cx="1132664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0EE9725-424A-4E09-AB06-73E8369CA3AF}"/>
              </a:ext>
            </a:extLst>
          </p:cNvPr>
          <p:cNvSpPr/>
          <p:nvPr/>
        </p:nvSpPr>
        <p:spPr>
          <a:xfrm>
            <a:off x="6183325" y="4396710"/>
            <a:ext cx="1159860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351C17-7C72-40DE-8188-F92B6EC5FB6A}"/>
              </a:ext>
            </a:extLst>
          </p:cNvPr>
          <p:cNvSpPr/>
          <p:nvPr/>
        </p:nvSpPr>
        <p:spPr>
          <a:xfrm>
            <a:off x="7558449" y="4396710"/>
            <a:ext cx="1170891" cy="319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1CB7E243-AE7A-43BF-B922-0875A27A6DD0}"/>
              </a:ext>
            </a:extLst>
          </p:cNvPr>
          <p:cNvSpPr/>
          <p:nvPr/>
        </p:nvSpPr>
        <p:spPr>
          <a:xfrm>
            <a:off x="13423900" y="477374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A946F6CE-2F77-41FF-82CE-ADB902B36350}"/>
              </a:ext>
            </a:extLst>
          </p:cNvPr>
          <p:cNvCxnSpPr/>
          <p:nvPr/>
        </p:nvCxnSpPr>
        <p:spPr>
          <a:xfrm rot="10800000" flipV="1">
            <a:off x="3505201" y="2273300"/>
            <a:ext cx="1441211" cy="1155700"/>
          </a:xfrm>
          <a:prstGeom prst="curved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7FD3B60F-4D59-4E55-B504-2E61C61645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65420" y="2235104"/>
            <a:ext cx="2145647" cy="1205820"/>
          </a:xfrm>
          <a:prstGeom prst="curved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구부러짐 93">
            <a:extLst>
              <a:ext uri="{FF2B5EF4-FFF2-40B4-BE49-F238E27FC236}">
                <a16:creationId xmlns:a16="http://schemas.microsoft.com/office/drawing/2014/main" id="{5D11AFB0-EED4-461F-A113-667BEE0D05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45919" y="2235104"/>
            <a:ext cx="2815736" cy="1229772"/>
          </a:xfrm>
          <a:prstGeom prst="curved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20C313C7-F21C-4A39-8E5B-A63B4BCA57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81768" y="2259054"/>
            <a:ext cx="3345349" cy="1255942"/>
          </a:xfrm>
          <a:prstGeom prst="curved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81B264EE-43E6-4D45-86E8-651CD8FEF8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87806" y="2285224"/>
            <a:ext cx="4062898" cy="1350066"/>
          </a:xfrm>
          <a:prstGeom prst="curved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8FEA4948-4E00-4CE4-A360-83B00774F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9727" y="5336971"/>
            <a:ext cx="2341011" cy="1454548"/>
          </a:xfrm>
          <a:prstGeom prst="rect">
            <a:avLst/>
          </a:prstGeom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9445A0E-C67C-4C8D-983B-301C3C522D55}"/>
              </a:ext>
            </a:extLst>
          </p:cNvPr>
          <p:cNvSpPr/>
          <p:nvPr/>
        </p:nvSpPr>
        <p:spPr>
          <a:xfrm>
            <a:off x="269881" y="5724757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후면</a:t>
            </a:r>
          </a:p>
        </p:txBody>
      </p:sp>
    </p:spTree>
    <p:extLst>
      <p:ext uri="{BB962C8B-B14F-4D97-AF65-F5344CB8AC3E}">
        <p14:creationId xmlns:p14="http://schemas.microsoft.com/office/powerpoint/2010/main" val="189669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2" name="직선 화살표 연결선 651">
            <a:extLst>
              <a:ext uri="{FF2B5EF4-FFF2-40B4-BE49-F238E27FC236}">
                <a16:creationId xmlns:a16="http://schemas.microsoft.com/office/drawing/2014/main" id="{137B1F3D-B8AD-4407-843D-AE8C4CEE4314}"/>
              </a:ext>
            </a:extLst>
          </p:cNvPr>
          <p:cNvCxnSpPr>
            <a:cxnSpLocks/>
          </p:cNvCxnSpPr>
          <p:nvPr/>
        </p:nvCxnSpPr>
        <p:spPr>
          <a:xfrm>
            <a:off x="10869114" y="566002"/>
            <a:ext cx="0" cy="52403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직선 화살표 연결선 652">
            <a:extLst>
              <a:ext uri="{FF2B5EF4-FFF2-40B4-BE49-F238E27FC236}">
                <a16:creationId xmlns:a16="http://schemas.microsoft.com/office/drawing/2014/main" id="{9C9FF4B1-7924-4492-ACD3-E5F8F572277B}"/>
              </a:ext>
            </a:extLst>
          </p:cNvPr>
          <p:cNvCxnSpPr>
            <a:cxnSpLocks/>
          </p:cNvCxnSpPr>
          <p:nvPr/>
        </p:nvCxnSpPr>
        <p:spPr>
          <a:xfrm flipH="1">
            <a:off x="1532517" y="6412417"/>
            <a:ext cx="873285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직선 화살표 연결선 653">
            <a:extLst>
              <a:ext uri="{FF2B5EF4-FFF2-40B4-BE49-F238E27FC236}">
                <a16:creationId xmlns:a16="http://schemas.microsoft.com/office/drawing/2014/main" id="{773F71F7-1915-4289-89BF-B876DB83C19F}"/>
              </a:ext>
            </a:extLst>
          </p:cNvPr>
          <p:cNvCxnSpPr>
            <a:cxnSpLocks/>
          </p:cNvCxnSpPr>
          <p:nvPr/>
        </p:nvCxnSpPr>
        <p:spPr>
          <a:xfrm flipH="1">
            <a:off x="10518719" y="5869693"/>
            <a:ext cx="294087" cy="4419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7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40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Dae Guen</dc:creator>
  <cp:lastModifiedBy>Kim Dae Guen</cp:lastModifiedBy>
  <cp:revision>17</cp:revision>
  <dcterms:created xsi:type="dcterms:W3CDTF">2019-08-30T00:07:04Z</dcterms:created>
  <dcterms:modified xsi:type="dcterms:W3CDTF">2019-08-30T04:19:33Z</dcterms:modified>
</cp:coreProperties>
</file>