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8253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709E90-10AF-4E64-94F3-E8D5A0182A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118099F-3135-407C-A632-00AC2584F9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24CC3D-0703-4408-9435-DE666B679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CCA65-C9A1-40BF-9B52-4D7561B9DC13}" type="datetimeFigureOut">
              <a:rPr lang="ko-KR" altLang="en-US" smtClean="0"/>
              <a:t>2019-12-30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C3B320-A313-437E-A7D2-5FE54F707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173F60-9513-4DD5-8A02-F7C8D1409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048C7-0C14-488F-A73E-90119250C7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5516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7C4C87-7B5D-4878-8449-378D83E6E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2EEF27C-7073-4278-994A-B6B80180D1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72CD9D-3452-43F4-9026-111FEB62D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CCA65-C9A1-40BF-9B52-4D7561B9DC13}" type="datetimeFigureOut">
              <a:rPr lang="ko-KR" altLang="en-US" smtClean="0"/>
              <a:t>2019-12-30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3130C7-E830-4D5D-8F18-5ADD2C180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19AF5F-9825-45F6-A7B9-B2CFAE656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048C7-0C14-488F-A73E-90119250C7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9023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931709E-F273-4AF1-A2D1-6FEE959D41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0AA53C4-DCB5-49A3-AD8C-B4AD4425B3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5B026E-AF94-4277-812A-1465D7E30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CCA65-C9A1-40BF-9B52-4D7561B9DC13}" type="datetimeFigureOut">
              <a:rPr lang="ko-KR" altLang="en-US" smtClean="0"/>
              <a:t>2019-12-30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5D3D6E-1974-457B-9BC8-6FD920C9C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8ECB0B-EA25-4582-AE50-843F8FD6F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048C7-0C14-488F-A73E-90119250C7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2908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B1F97A-FC77-4EA7-A55C-848B87F32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6CA617-6E2D-4219-8E60-30690DD53D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776DCF-49FA-439C-A094-F071F7786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CCA65-C9A1-40BF-9B52-4D7561B9DC13}" type="datetimeFigureOut">
              <a:rPr lang="ko-KR" altLang="en-US" smtClean="0"/>
              <a:t>2019-12-30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0542B8-D683-4856-9B3B-1EAB88EF7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149FD6-5F28-446C-9EB5-CAD24EB10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048C7-0C14-488F-A73E-90119250C7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3264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D3BBC7-7792-4A3B-85AE-B441423FD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255B50-CB4C-4A7B-9A0A-BE8937A6DB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2B3FE9-48D0-4CCC-BA21-FEDB6066B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CCA65-C9A1-40BF-9B52-4D7561B9DC13}" type="datetimeFigureOut">
              <a:rPr lang="ko-KR" altLang="en-US" smtClean="0"/>
              <a:t>2019-12-30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547D94-E518-4E66-BC0F-023A4781B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98A0F5-C683-4040-8492-74FB639C2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048C7-0C14-488F-A73E-90119250C7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3595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08C95D-F308-4556-8E52-23CC23B89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975192-CFBE-4071-8342-AA08268B51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CA50A42-49A3-44B3-8D7D-8B55FDE9A4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BB159F7-8D71-4D6B-9370-B969566A8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CCA65-C9A1-40BF-9B52-4D7561B9DC13}" type="datetimeFigureOut">
              <a:rPr lang="ko-KR" altLang="en-US" smtClean="0"/>
              <a:t>2019-12-30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59C38CB-C4BC-496F-893B-3FF985092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330B23C-87AD-4307-955B-CA341D86E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048C7-0C14-488F-A73E-90119250C7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5702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1C3F6E-8339-4350-B96F-C228890C1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2EC5961-2940-48B6-9802-B687BDDB6B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EB58114-F11F-4D69-8C4B-3687FD587F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40C37F2-E88D-4C4E-A5FC-57E0E02550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43115B3-CCE3-4100-9ACC-A05C42166F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528462F-3B73-4E19-907F-EF07454BA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CCA65-C9A1-40BF-9B52-4D7561B9DC13}" type="datetimeFigureOut">
              <a:rPr lang="ko-KR" altLang="en-US" smtClean="0"/>
              <a:t>2019-12-30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ACDEB03-678F-4895-AFE9-896495DD3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EA1DD7D-6C31-4D6F-9544-2EE2ED519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048C7-0C14-488F-A73E-90119250C7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5226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4A3EEC-8C39-4AF4-BB57-7028C4AFD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E4F16A0-E061-4E2F-96B0-B42581A7B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CCA65-C9A1-40BF-9B52-4D7561B9DC13}" type="datetimeFigureOut">
              <a:rPr lang="ko-KR" altLang="en-US" smtClean="0"/>
              <a:t>2019-12-30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BA70322-FD52-426F-AE3F-6BB5CFC95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1900F9A-3B1B-430D-861A-4FC20CD35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048C7-0C14-488F-A73E-90119250C7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2754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B3D81CA-D20B-4E76-8F74-653605573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CCA65-C9A1-40BF-9B52-4D7561B9DC13}" type="datetimeFigureOut">
              <a:rPr lang="ko-KR" altLang="en-US" smtClean="0"/>
              <a:t>2019-12-30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54874AE-2649-4362-A2F2-4192A51AE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B060938-B9C0-4573-A9F3-C3CA4D6D8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048C7-0C14-488F-A73E-90119250C7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2634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ECED7E-8D4A-42B1-AF57-CF7FC3B31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CE3E43-249B-4C7B-B554-5316CBCD5D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D462779-A4EF-4DA3-8F69-45581B92A6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10031E-1288-42D7-9C87-F2C6320F4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CCA65-C9A1-40BF-9B52-4D7561B9DC13}" type="datetimeFigureOut">
              <a:rPr lang="ko-KR" altLang="en-US" smtClean="0"/>
              <a:t>2019-12-30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F533DBD-4AAD-4D0A-86E0-61FCDAFA4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E6DF808-03AA-4FC6-8D60-28614DA0C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048C7-0C14-488F-A73E-90119250C7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6798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D91376-127E-458C-BDEE-E007D817F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0A6A9D7-EFD6-416E-90C3-579B7633E9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F732099-D734-4B7C-A8B5-7D82EAA786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13E4BD6-38CA-4003-AAD8-2A8BE81CC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CCA65-C9A1-40BF-9B52-4D7561B9DC13}" type="datetimeFigureOut">
              <a:rPr lang="ko-KR" altLang="en-US" smtClean="0"/>
              <a:t>2019-12-30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218AA7E-B6BA-4717-98B5-9632CABEB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84AE746-D632-4C37-94F8-91B82DB64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048C7-0C14-488F-A73E-90119250C7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1260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BC7AAF9-CAB6-485A-8C59-ABDD0452B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3E5E029-53CB-430C-A1AD-AF3A15F801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30023A-24C8-4D0F-B488-1F87A933C4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ACCA65-C9A1-40BF-9B52-4D7561B9DC13}" type="datetimeFigureOut">
              <a:rPr lang="ko-KR" altLang="en-US" smtClean="0"/>
              <a:t>2019-12-30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5811B8-3633-46CA-B5C0-850103CF68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0BC5C1-435E-426E-AB8E-6FB7C2C0F6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8048C7-0C14-488F-A73E-90119250C7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3726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746713D-297F-4692-BA26-1103C1CBCEFB}"/>
              </a:ext>
            </a:extLst>
          </p:cNvPr>
          <p:cNvSpPr/>
          <p:nvPr/>
        </p:nvSpPr>
        <p:spPr>
          <a:xfrm>
            <a:off x="356135" y="412114"/>
            <a:ext cx="2980800" cy="6033771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437F53A7-CD34-4411-8426-23D687C42285}"/>
              </a:ext>
            </a:extLst>
          </p:cNvPr>
          <p:cNvSpPr/>
          <p:nvPr/>
        </p:nvSpPr>
        <p:spPr>
          <a:xfrm>
            <a:off x="356134" y="5847345"/>
            <a:ext cx="1183907" cy="598540"/>
          </a:xfrm>
          <a:prstGeom prst="roundRect">
            <a:avLst/>
          </a:prstGeom>
          <a:solidFill>
            <a:srgbClr val="82530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인벤토리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ED24CA5E-9A8A-4AE2-A6CF-D10BD70A8C4E}"/>
              </a:ext>
            </a:extLst>
          </p:cNvPr>
          <p:cNvSpPr/>
          <p:nvPr/>
        </p:nvSpPr>
        <p:spPr>
          <a:xfrm>
            <a:off x="2153028" y="5847345"/>
            <a:ext cx="1183907" cy="598540"/>
          </a:xfrm>
          <a:prstGeom prst="roundRect">
            <a:avLst/>
          </a:prstGeom>
          <a:solidFill>
            <a:srgbClr val="82530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주민정보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0D94E3F5-CFE1-457E-8624-5BA86D4C5417}"/>
              </a:ext>
            </a:extLst>
          </p:cNvPr>
          <p:cNvSpPr/>
          <p:nvPr/>
        </p:nvSpPr>
        <p:spPr>
          <a:xfrm>
            <a:off x="2406316" y="412114"/>
            <a:ext cx="930619" cy="598540"/>
          </a:xfrm>
          <a:prstGeom prst="roundRect">
            <a:avLst/>
          </a:prstGeom>
          <a:solidFill>
            <a:srgbClr val="82530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퀘스트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CC9CF94-B241-4A9D-87A0-9485DA72A486}"/>
              </a:ext>
            </a:extLst>
          </p:cNvPr>
          <p:cNvSpPr/>
          <p:nvPr/>
        </p:nvSpPr>
        <p:spPr>
          <a:xfrm>
            <a:off x="356134" y="412114"/>
            <a:ext cx="2050182" cy="59854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돈 날짜 대화횟수</a:t>
            </a:r>
          </a:p>
        </p:txBody>
      </p:sp>
      <p:sp>
        <p:nvSpPr>
          <p:cNvPr id="9" name="화살표: 왼쪽 8">
            <a:extLst>
              <a:ext uri="{FF2B5EF4-FFF2-40B4-BE49-F238E27FC236}">
                <a16:creationId xmlns:a16="http://schemas.microsoft.com/office/drawing/2014/main" id="{D05B26A6-B404-4E88-8458-31260FFDAE86}"/>
              </a:ext>
            </a:extLst>
          </p:cNvPr>
          <p:cNvSpPr/>
          <p:nvPr/>
        </p:nvSpPr>
        <p:spPr>
          <a:xfrm>
            <a:off x="4783756" y="3151385"/>
            <a:ext cx="567890" cy="466826"/>
          </a:xfrm>
          <a:prstGeom prst="leftArrow">
            <a:avLst/>
          </a:prstGeom>
          <a:solidFill>
            <a:srgbClr val="82530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왼쪽 9">
            <a:extLst>
              <a:ext uri="{FF2B5EF4-FFF2-40B4-BE49-F238E27FC236}">
                <a16:creationId xmlns:a16="http://schemas.microsoft.com/office/drawing/2014/main" id="{53B99BA3-D099-420C-BFF9-A26793DF10A3}"/>
              </a:ext>
            </a:extLst>
          </p:cNvPr>
          <p:cNvSpPr/>
          <p:nvPr/>
        </p:nvSpPr>
        <p:spPr>
          <a:xfrm flipH="1">
            <a:off x="7148540" y="3151385"/>
            <a:ext cx="567890" cy="466826"/>
          </a:xfrm>
          <a:prstGeom prst="leftArrow">
            <a:avLst/>
          </a:prstGeom>
          <a:solidFill>
            <a:srgbClr val="82530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왼쪽 10">
            <a:extLst>
              <a:ext uri="{FF2B5EF4-FFF2-40B4-BE49-F238E27FC236}">
                <a16:creationId xmlns:a16="http://schemas.microsoft.com/office/drawing/2014/main" id="{1207DDC7-BD4C-4869-BA87-399AE5CC0E7A}"/>
              </a:ext>
            </a:extLst>
          </p:cNvPr>
          <p:cNvSpPr/>
          <p:nvPr/>
        </p:nvSpPr>
        <p:spPr>
          <a:xfrm rot="16200000" flipH="1">
            <a:off x="5966149" y="2152411"/>
            <a:ext cx="567890" cy="466826"/>
          </a:xfrm>
          <a:prstGeom prst="leftArrow">
            <a:avLst/>
          </a:prstGeom>
          <a:solidFill>
            <a:srgbClr val="82530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화살표: 왼쪽 11">
            <a:extLst>
              <a:ext uri="{FF2B5EF4-FFF2-40B4-BE49-F238E27FC236}">
                <a16:creationId xmlns:a16="http://schemas.microsoft.com/office/drawing/2014/main" id="{59E70313-466F-4DE0-932F-5EF888D538DC}"/>
              </a:ext>
            </a:extLst>
          </p:cNvPr>
          <p:cNvSpPr/>
          <p:nvPr/>
        </p:nvSpPr>
        <p:spPr>
          <a:xfrm rot="5400000" flipH="1">
            <a:off x="5959822" y="4238764"/>
            <a:ext cx="567890" cy="466826"/>
          </a:xfrm>
          <a:prstGeom prst="leftArrow">
            <a:avLst/>
          </a:prstGeom>
          <a:solidFill>
            <a:srgbClr val="82530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E0727F5-F245-47DA-B2C7-FF019AF8F1E7}"/>
              </a:ext>
            </a:extLst>
          </p:cNvPr>
          <p:cNvSpPr txBox="1"/>
          <p:nvPr/>
        </p:nvSpPr>
        <p:spPr>
          <a:xfrm>
            <a:off x="5302643" y="1434164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슬라이드로 대체</a:t>
            </a:r>
          </a:p>
        </p:txBody>
      </p:sp>
    </p:spTree>
    <p:extLst>
      <p:ext uri="{BB962C8B-B14F-4D97-AF65-F5344CB8AC3E}">
        <p14:creationId xmlns:p14="http://schemas.microsoft.com/office/powerpoint/2010/main" val="3715987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6F650ACA-1EB5-467B-903B-A01585812D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437483"/>
              </p:ext>
            </p:extLst>
          </p:nvPr>
        </p:nvGraphicFramePr>
        <p:xfrm>
          <a:off x="625870" y="1489685"/>
          <a:ext cx="10712918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5780">
                  <a:extLst>
                    <a:ext uri="{9D8B030D-6E8A-4147-A177-3AD203B41FA5}">
                      <a16:colId xmlns:a16="http://schemas.microsoft.com/office/drawing/2014/main" val="1008259375"/>
                    </a:ext>
                  </a:extLst>
                </a:gridCol>
                <a:gridCol w="1684421">
                  <a:extLst>
                    <a:ext uri="{9D8B030D-6E8A-4147-A177-3AD203B41FA5}">
                      <a16:colId xmlns:a16="http://schemas.microsoft.com/office/drawing/2014/main" val="2939581911"/>
                    </a:ext>
                  </a:extLst>
                </a:gridCol>
                <a:gridCol w="1491916">
                  <a:extLst>
                    <a:ext uri="{9D8B030D-6E8A-4147-A177-3AD203B41FA5}">
                      <a16:colId xmlns:a16="http://schemas.microsoft.com/office/drawing/2014/main" val="689384437"/>
                    </a:ext>
                  </a:extLst>
                </a:gridCol>
                <a:gridCol w="1501541">
                  <a:extLst>
                    <a:ext uri="{9D8B030D-6E8A-4147-A177-3AD203B41FA5}">
                      <a16:colId xmlns:a16="http://schemas.microsoft.com/office/drawing/2014/main" val="2299995426"/>
                    </a:ext>
                  </a:extLst>
                </a:gridCol>
                <a:gridCol w="1318661">
                  <a:extLst>
                    <a:ext uri="{9D8B030D-6E8A-4147-A177-3AD203B41FA5}">
                      <a16:colId xmlns:a16="http://schemas.microsoft.com/office/drawing/2014/main" val="3282738254"/>
                    </a:ext>
                  </a:extLst>
                </a:gridCol>
                <a:gridCol w="1771261">
                  <a:extLst>
                    <a:ext uri="{9D8B030D-6E8A-4147-A177-3AD203B41FA5}">
                      <a16:colId xmlns:a16="http://schemas.microsoft.com/office/drawing/2014/main" val="4148522180"/>
                    </a:ext>
                  </a:extLst>
                </a:gridCol>
                <a:gridCol w="1809338">
                  <a:extLst>
                    <a:ext uri="{9D8B030D-6E8A-4147-A177-3AD203B41FA5}">
                      <a16:colId xmlns:a16="http://schemas.microsoft.com/office/drawing/2014/main" val="371339288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CID(int)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name(string)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BID(int)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like(int)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QID(int)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script(string)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image(string)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0841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23360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5370510-5AFE-4757-A91C-A051DA96F4A8}"/>
              </a:ext>
            </a:extLst>
          </p:cNvPr>
          <p:cNvSpPr txBox="1"/>
          <p:nvPr/>
        </p:nvSpPr>
        <p:spPr>
          <a:xfrm>
            <a:off x="5220101" y="1120353"/>
            <a:ext cx="1524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CharacterList</a:t>
            </a:r>
            <a:endParaRPr lang="en-US" altLang="ko-KR" dirty="0"/>
          </a:p>
        </p:txBody>
      </p:sp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4EAB174B-7E43-4C7E-961A-BFADE35C18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9393272"/>
              </p:ext>
            </p:extLst>
          </p:nvPr>
        </p:nvGraphicFramePr>
        <p:xfrm>
          <a:off x="1996707" y="2952727"/>
          <a:ext cx="8127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78343366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52731420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690971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BID(int)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bgm</a:t>
                      </a:r>
                      <a:r>
                        <a:rPr lang="en-US" altLang="ko-KR" dirty="0"/>
                        <a:t>(string)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image(string)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9994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7403801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AA45A6B6-7BDE-450E-9AE2-3F85FD4B861F}"/>
              </a:ext>
            </a:extLst>
          </p:cNvPr>
          <p:cNvSpPr txBox="1"/>
          <p:nvPr/>
        </p:nvSpPr>
        <p:spPr>
          <a:xfrm>
            <a:off x="5292877" y="2543418"/>
            <a:ext cx="1378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BuildingList</a:t>
            </a:r>
            <a:endParaRPr lang="en-US" altLang="ko-KR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E8446A-AE1D-40B9-A787-3684C3E281A0}"/>
              </a:ext>
            </a:extLst>
          </p:cNvPr>
          <p:cNvSpPr txBox="1"/>
          <p:nvPr/>
        </p:nvSpPr>
        <p:spPr>
          <a:xfrm>
            <a:off x="5479659" y="5413313"/>
            <a:ext cx="1005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AreaList</a:t>
            </a:r>
            <a:endParaRPr lang="en-US" altLang="ko-KR" dirty="0"/>
          </a:p>
        </p:txBody>
      </p:sp>
      <p:graphicFrame>
        <p:nvGraphicFramePr>
          <p:cNvPr id="15" name="표 15">
            <a:extLst>
              <a:ext uri="{FF2B5EF4-FFF2-40B4-BE49-F238E27FC236}">
                <a16:creationId xmlns:a16="http://schemas.microsoft.com/office/drawing/2014/main" id="{358200D2-8A37-4FCB-8416-E4024B4031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8542840"/>
              </p:ext>
            </p:extLst>
          </p:nvPr>
        </p:nvGraphicFramePr>
        <p:xfrm>
          <a:off x="1455247" y="5782645"/>
          <a:ext cx="933650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5862">
                  <a:extLst>
                    <a:ext uri="{9D8B030D-6E8A-4147-A177-3AD203B41FA5}">
                      <a16:colId xmlns:a16="http://schemas.microsoft.com/office/drawing/2014/main" val="1261558502"/>
                    </a:ext>
                  </a:extLst>
                </a:gridCol>
                <a:gridCol w="3055785">
                  <a:extLst>
                    <a:ext uri="{9D8B030D-6E8A-4147-A177-3AD203B41FA5}">
                      <a16:colId xmlns:a16="http://schemas.microsoft.com/office/drawing/2014/main" val="2020035150"/>
                    </a:ext>
                  </a:extLst>
                </a:gridCol>
                <a:gridCol w="2428777">
                  <a:extLst>
                    <a:ext uri="{9D8B030D-6E8A-4147-A177-3AD203B41FA5}">
                      <a16:colId xmlns:a16="http://schemas.microsoft.com/office/drawing/2014/main" val="2131750225"/>
                    </a:ext>
                  </a:extLst>
                </a:gridCol>
                <a:gridCol w="1556085">
                  <a:extLst>
                    <a:ext uri="{9D8B030D-6E8A-4147-A177-3AD203B41FA5}">
                      <a16:colId xmlns:a16="http://schemas.microsoft.com/office/drawing/2014/main" val="39338585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AID(int)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background(string)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canMove</a:t>
                      </a:r>
                      <a:r>
                        <a:rPr lang="en-US" altLang="ko-KR" dirty="0"/>
                        <a:t>(int[])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bgm</a:t>
                      </a:r>
                      <a:r>
                        <a:rPr lang="en-US" altLang="ko-KR" dirty="0"/>
                        <a:t>(string)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8855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0563770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4A78B6B9-F4AF-4B29-98D7-ABA7CC00649A}"/>
              </a:ext>
            </a:extLst>
          </p:cNvPr>
          <p:cNvSpPr txBox="1"/>
          <p:nvPr/>
        </p:nvSpPr>
        <p:spPr>
          <a:xfrm>
            <a:off x="3792354" y="462013"/>
            <a:ext cx="4134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ID </a:t>
            </a:r>
            <a:r>
              <a:rPr lang="ko-KR" altLang="en-US" dirty="0"/>
              <a:t>빼고 첫 번째 글자는 무조건 소문자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763801A-DC7F-45B2-9A68-F779E15DE096}"/>
              </a:ext>
            </a:extLst>
          </p:cNvPr>
          <p:cNvSpPr txBox="1"/>
          <p:nvPr/>
        </p:nvSpPr>
        <p:spPr>
          <a:xfrm>
            <a:off x="5471534" y="3822916"/>
            <a:ext cx="998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ItemList</a:t>
            </a:r>
            <a:endParaRPr lang="en-US" altLang="ko-KR" dirty="0"/>
          </a:p>
        </p:txBody>
      </p:sp>
      <p:graphicFrame>
        <p:nvGraphicFramePr>
          <p:cNvPr id="19" name="표 8">
            <a:extLst>
              <a:ext uri="{FF2B5EF4-FFF2-40B4-BE49-F238E27FC236}">
                <a16:creationId xmlns:a16="http://schemas.microsoft.com/office/drawing/2014/main" id="{61E81663-6130-4305-B4DA-0F0DAD6BA9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9062331"/>
              </p:ext>
            </p:extLst>
          </p:nvPr>
        </p:nvGraphicFramePr>
        <p:xfrm>
          <a:off x="1906870" y="4304365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7101">
                  <a:extLst>
                    <a:ext uri="{9D8B030D-6E8A-4147-A177-3AD203B41FA5}">
                      <a16:colId xmlns:a16="http://schemas.microsoft.com/office/drawing/2014/main" val="1010234434"/>
                    </a:ext>
                  </a:extLst>
                </a:gridCol>
                <a:gridCol w="1973179">
                  <a:extLst>
                    <a:ext uri="{9D8B030D-6E8A-4147-A177-3AD203B41FA5}">
                      <a16:colId xmlns:a16="http://schemas.microsoft.com/office/drawing/2014/main" val="874273307"/>
                    </a:ext>
                  </a:extLst>
                </a:gridCol>
                <a:gridCol w="2535720">
                  <a:extLst>
                    <a:ext uri="{9D8B030D-6E8A-4147-A177-3AD203B41FA5}">
                      <a16:colId xmlns:a16="http://schemas.microsoft.com/office/drawing/2014/main" val="117558759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9310241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IID(int)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name(string)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description(string)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Image(string)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17223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29870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8562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FF9CEA1B-1F7D-4748-9468-FF1E68CB17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8782469"/>
              </p:ext>
            </p:extLst>
          </p:nvPr>
        </p:nvGraphicFramePr>
        <p:xfrm>
          <a:off x="664142" y="719666"/>
          <a:ext cx="1128081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8662">
                  <a:extLst>
                    <a:ext uri="{9D8B030D-6E8A-4147-A177-3AD203B41FA5}">
                      <a16:colId xmlns:a16="http://schemas.microsoft.com/office/drawing/2014/main" val="2907707684"/>
                    </a:ext>
                  </a:extLst>
                </a:gridCol>
                <a:gridCol w="1896177">
                  <a:extLst>
                    <a:ext uri="{9D8B030D-6E8A-4147-A177-3AD203B41FA5}">
                      <a16:colId xmlns:a16="http://schemas.microsoft.com/office/drawing/2014/main" val="734020497"/>
                    </a:ext>
                  </a:extLst>
                </a:gridCol>
                <a:gridCol w="2425566">
                  <a:extLst>
                    <a:ext uri="{9D8B030D-6E8A-4147-A177-3AD203B41FA5}">
                      <a16:colId xmlns:a16="http://schemas.microsoft.com/office/drawing/2014/main" val="2226606496"/>
                    </a:ext>
                  </a:extLst>
                </a:gridCol>
                <a:gridCol w="1880135">
                  <a:extLst>
                    <a:ext uri="{9D8B030D-6E8A-4147-A177-3AD203B41FA5}">
                      <a16:colId xmlns:a16="http://schemas.microsoft.com/office/drawing/2014/main" val="2907102575"/>
                    </a:ext>
                  </a:extLst>
                </a:gridCol>
                <a:gridCol w="1880135">
                  <a:extLst>
                    <a:ext uri="{9D8B030D-6E8A-4147-A177-3AD203B41FA5}">
                      <a16:colId xmlns:a16="http://schemas.microsoft.com/office/drawing/2014/main" val="699055950"/>
                    </a:ext>
                  </a:extLst>
                </a:gridCol>
                <a:gridCol w="1880135">
                  <a:extLst>
                    <a:ext uri="{9D8B030D-6E8A-4147-A177-3AD203B41FA5}">
                      <a16:colId xmlns:a16="http://schemas.microsoft.com/office/drawing/2014/main" val="26707950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EID(int)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name(string)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Condition(string)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Image(string)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Script(string)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isDone</a:t>
                      </a:r>
                      <a:r>
                        <a:rPr lang="en-US" altLang="ko-KR" dirty="0"/>
                        <a:t>(bool)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8338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146315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36DD935-3DD3-4692-89D4-48C210B8B430}"/>
              </a:ext>
            </a:extLst>
          </p:cNvPr>
          <p:cNvSpPr txBox="1"/>
          <p:nvPr/>
        </p:nvSpPr>
        <p:spPr>
          <a:xfrm>
            <a:off x="5470668" y="231007"/>
            <a:ext cx="1250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EndingList</a:t>
            </a:r>
            <a:endParaRPr lang="en-US" altLang="ko-K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41A2F1-B329-4D33-AD8A-CB921F76FF42}"/>
              </a:ext>
            </a:extLst>
          </p:cNvPr>
          <p:cNvSpPr txBox="1"/>
          <p:nvPr/>
        </p:nvSpPr>
        <p:spPr>
          <a:xfrm>
            <a:off x="5708110" y="1580673"/>
            <a:ext cx="810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Player</a:t>
            </a:r>
          </a:p>
        </p:txBody>
      </p:sp>
      <p:graphicFrame>
        <p:nvGraphicFramePr>
          <p:cNvPr id="11" name="표 11">
            <a:extLst>
              <a:ext uri="{FF2B5EF4-FFF2-40B4-BE49-F238E27FC236}">
                <a16:creationId xmlns:a16="http://schemas.microsoft.com/office/drawing/2014/main" id="{A5F6E396-1E57-40F0-B9EE-62028A8D44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4190255"/>
              </p:ext>
            </p:extLst>
          </p:nvPr>
        </p:nvGraphicFramePr>
        <p:xfrm>
          <a:off x="2163545" y="2083051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45455699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9232035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96740601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0351105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Money(int)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talkNum</a:t>
                      </a:r>
                      <a:r>
                        <a:rPr lang="en-US" altLang="ko-KR" dirty="0"/>
                        <a:t>(int)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dayNum</a:t>
                      </a:r>
                      <a:r>
                        <a:rPr lang="en-US" altLang="ko-KR" dirty="0"/>
                        <a:t>(int)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deadNum</a:t>
                      </a:r>
                      <a:r>
                        <a:rPr lang="en-US" altLang="ko-KR" dirty="0"/>
                        <a:t>(int)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7992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9324822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1E57DB4A-F916-46AA-8837-2333011CEFC4}"/>
              </a:ext>
            </a:extLst>
          </p:cNvPr>
          <p:cNvSpPr txBox="1"/>
          <p:nvPr/>
        </p:nvSpPr>
        <p:spPr>
          <a:xfrm>
            <a:off x="5330562" y="3092460"/>
            <a:ext cx="1144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QuestList</a:t>
            </a:r>
            <a:endParaRPr lang="en-US" altLang="ko-KR" dirty="0"/>
          </a:p>
        </p:txBody>
      </p:sp>
      <p:graphicFrame>
        <p:nvGraphicFramePr>
          <p:cNvPr id="14" name="표 4">
            <a:extLst>
              <a:ext uri="{FF2B5EF4-FFF2-40B4-BE49-F238E27FC236}">
                <a16:creationId xmlns:a16="http://schemas.microsoft.com/office/drawing/2014/main" id="{74FF97CE-EB70-4C8E-BFCE-D6D79DE1CF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5692072"/>
              </p:ext>
            </p:extLst>
          </p:nvPr>
        </p:nvGraphicFramePr>
        <p:xfrm>
          <a:off x="141170" y="3481126"/>
          <a:ext cx="11973828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0278">
                  <a:extLst>
                    <a:ext uri="{9D8B030D-6E8A-4147-A177-3AD203B41FA5}">
                      <a16:colId xmlns:a16="http://schemas.microsoft.com/office/drawing/2014/main" val="1008259375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939581911"/>
                    </a:ext>
                  </a:extLst>
                </a:gridCol>
                <a:gridCol w="1684421">
                  <a:extLst>
                    <a:ext uri="{9D8B030D-6E8A-4147-A177-3AD203B41FA5}">
                      <a16:colId xmlns:a16="http://schemas.microsoft.com/office/drawing/2014/main" val="689384437"/>
                    </a:ext>
                  </a:extLst>
                </a:gridCol>
                <a:gridCol w="1145406">
                  <a:extLst>
                    <a:ext uri="{9D8B030D-6E8A-4147-A177-3AD203B41FA5}">
                      <a16:colId xmlns:a16="http://schemas.microsoft.com/office/drawing/2014/main" val="2299995426"/>
                    </a:ext>
                  </a:extLst>
                </a:gridCol>
                <a:gridCol w="2184935">
                  <a:extLst>
                    <a:ext uri="{9D8B030D-6E8A-4147-A177-3AD203B41FA5}">
                      <a16:colId xmlns:a16="http://schemas.microsoft.com/office/drawing/2014/main" val="3282738254"/>
                    </a:ext>
                  </a:extLst>
                </a:gridCol>
                <a:gridCol w="1799924">
                  <a:extLst>
                    <a:ext uri="{9D8B030D-6E8A-4147-A177-3AD203B41FA5}">
                      <a16:colId xmlns:a16="http://schemas.microsoft.com/office/drawing/2014/main" val="4148522180"/>
                    </a:ext>
                  </a:extLst>
                </a:gridCol>
                <a:gridCol w="2492944">
                  <a:extLst>
                    <a:ext uri="{9D8B030D-6E8A-4147-A177-3AD203B41FA5}">
                      <a16:colId xmlns:a16="http://schemas.microsoft.com/office/drawing/2014/main" val="371339288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QID(int)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isDone</a:t>
                      </a:r>
                      <a:r>
                        <a:rPr lang="en-US" altLang="ko-KR" dirty="0"/>
                        <a:t>(bool)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bgm</a:t>
                      </a:r>
                      <a:r>
                        <a:rPr lang="en-US" altLang="ko-KR" dirty="0"/>
                        <a:t>(string)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CID(int)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condition(string)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script(string)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background(string)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0841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2336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56440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162</Words>
  <Application>Microsoft Office PowerPoint</Application>
  <PresentationFormat>와이드스크린</PresentationFormat>
  <Paragraphs>48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정다운</dc:creator>
  <cp:lastModifiedBy>daun jeong</cp:lastModifiedBy>
  <cp:revision>17</cp:revision>
  <dcterms:created xsi:type="dcterms:W3CDTF">2019-12-30T08:21:15Z</dcterms:created>
  <dcterms:modified xsi:type="dcterms:W3CDTF">2019-12-30T09:05:20Z</dcterms:modified>
</cp:coreProperties>
</file>