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31"/>
  </p:notesMasterIdLst>
  <p:handoutMasterIdLst>
    <p:handoutMasterId r:id="rId32"/>
  </p:handoutMasterIdLst>
  <p:sldIdLst>
    <p:sldId id="287" r:id="rId2"/>
    <p:sldId id="288" r:id="rId3"/>
    <p:sldId id="290" r:id="rId4"/>
    <p:sldId id="260" r:id="rId5"/>
    <p:sldId id="261" r:id="rId6"/>
    <p:sldId id="274" r:id="rId7"/>
    <p:sldId id="262" r:id="rId8"/>
    <p:sldId id="263" r:id="rId9"/>
    <p:sldId id="299" r:id="rId10"/>
    <p:sldId id="264" r:id="rId11"/>
    <p:sldId id="269" r:id="rId12"/>
    <p:sldId id="270" r:id="rId13"/>
    <p:sldId id="271" r:id="rId14"/>
    <p:sldId id="272" r:id="rId15"/>
    <p:sldId id="273" r:id="rId16"/>
    <p:sldId id="317" r:id="rId17"/>
    <p:sldId id="275" r:id="rId18"/>
    <p:sldId id="276" r:id="rId19"/>
    <p:sldId id="305" r:id="rId20"/>
    <p:sldId id="320" r:id="rId21"/>
    <p:sldId id="277" r:id="rId22"/>
    <p:sldId id="279" r:id="rId23"/>
    <p:sldId id="319" r:id="rId24"/>
    <p:sldId id="308" r:id="rId25"/>
    <p:sldId id="282" r:id="rId26"/>
    <p:sldId id="283" r:id="rId27"/>
    <p:sldId id="285" r:id="rId28"/>
    <p:sldId id="286" r:id="rId29"/>
    <p:sldId id="31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61" d="100"/>
          <a:sy n="61" d="100"/>
        </p:scale>
        <p:origin x="1392" y="78"/>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B82491D5-E80E-4D5F-9B1B-4F6294F08FD0}"/>
    <pc:docChg chg="undo addSld delSld modSld">
      <pc:chgData name="Michael Mishal" userId="399b58bf3390cc80" providerId="LiveId" clId="{B82491D5-E80E-4D5F-9B1B-4F6294F08FD0}" dt="2018-01-17T03:36:03.350" v="22" actId="2696"/>
      <pc:docMkLst>
        <pc:docMk/>
      </pc:docMkLst>
      <pc:sldChg chg="del">
        <pc:chgData name="Michael Mishal" userId="399b58bf3390cc80" providerId="LiveId" clId="{B82491D5-E80E-4D5F-9B1B-4F6294F08FD0}" dt="2018-01-16T23:09:51.608" v="0" actId="2696"/>
        <pc:sldMkLst>
          <pc:docMk/>
          <pc:sldMk cId="3703931936" sldId="265"/>
        </pc:sldMkLst>
      </pc:sldChg>
      <pc:sldChg chg="del">
        <pc:chgData name="Michael Mishal" userId="399b58bf3390cc80" providerId="LiveId" clId="{B82491D5-E80E-4D5F-9B1B-4F6294F08FD0}" dt="2018-01-16T23:10:01.663" v="3" actId="2696"/>
        <pc:sldMkLst>
          <pc:docMk/>
          <pc:sldMk cId="1753143483" sldId="266"/>
        </pc:sldMkLst>
      </pc:sldChg>
      <pc:sldChg chg="del">
        <pc:chgData name="Michael Mishal" userId="399b58bf3390cc80" providerId="LiveId" clId="{B82491D5-E80E-4D5F-9B1B-4F6294F08FD0}" dt="2018-01-16T23:09:57.160" v="1" actId="2696"/>
        <pc:sldMkLst>
          <pc:docMk/>
          <pc:sldMk cId="757545611" sldId="267"/>
        </pc:sldMkLst>
      </pc:sldChg>
      <pc:sldChg chg="del">
        <pc:chgData name="Michael Mishal" userId="399b58bf3390cc80" providerId="LiveId" clId="{B82491D5-E80E-4D5F-9B1B-4F6294F08FD0}" dt="2018-01-16T23:09:59.046" v="2" actId="2696"/>
        <pc:sldMkLst>
          <pc:docMk/>
          <pc:sldMk cId="1033230806" sldId="268"/>
        </pc:sldMkLst>
      </pc:sldChg>
      <pc:sldChg chg="del">
        <pc:chgData name="Michael Mishal" userId="399b58bf3390cc80" providerId="LiveId" clId="{B82491D5-E80E-4D5F-9B1B-4F6294F08FD0}" dt="2018-01-16T23:11:04.832" v="7" actId="2696"/>
        <pc:sldMkLst>
          <pc:docMk/>
          <pc:sldMk cId="114514824" sldId="284"/>
        </pc:sldMkLst>
      </pc:sldChg>
      <pc:sldChg chg="modSp">
        <pc:chgData name="Michael Mishal" userId="399b58bf3390cc80" providerId="LiveId" clId="{B82491D5-E80E-4D5F-9B1B-4F6294F08FD0}" dt="2018-01-17T03:27:56.044" v="19"/>
        <pc:sldMkLst>
          <pc:docMk/>
          <pc:sldMk cId="2213114656" sldId="287"/>
        </pc:sldMkLst>
        <pc:spChg chg="mod">
          <ac:chgData name="Michael Mishal" userId="399b58bf3390cc80" providerId="LiveId" clId="{B82491D5-E80E-4D5F-9B1B-4F6294F08FD0}" dt="2018-01-17T03:27:56.044" v="19"/>
          <ac:spMkLst>
            <pc:docMk/>
            <pc:sldMk cId="2213114656" sldId="287"/>
            <ac:spMk id="2" creationId="{14281BC8-73EA-4F67-9B99-D30759AAECE7}"/>
          </ac:spMkLst>
        </pc:spChg>
      </pc:sldChg>
      <pc:sldChg chg="modNotesTx">
        <pc:chgData name="Michael Mishal" userId="399b58bf3390cc80" providerId="LiveId" clId="{B82491D5-E80E-4D5F-9B1B-4F6294F08FD0}" dt="2018-01-17T03:32:41.277" v="20" actId="20577"/>
        <pc:sldMkLst>
          <pc:docMk/>
          <pc:sldMk cId="3529265945" sldId="293"/>
        </pc:sldMkLst>
      </pc:sldChg>
      <pc:sldChg chg="del">
        <pc:chgData name="Michael Mishal" userId="399b58bf3390cc80" providerId="LiveId" clId="{B82491D5-E80E-4D5F-9B1B-4F6294F08FD0}" dt="2018-01-16T23:10:07" v="5" actId="2696"/>
        <pc:sldMkLst>
          <pc:docMk/>
          <pc:sldMk cId="342923758" sldId="300"/>
        </pc:sldMkLst>
      </pc:sldChg>
      <pc:sldChg chg="del">
        <pc:chgData name="Michael Mishal" userId="399b58bf3390cc80" providerId="LiveId" clId="{B82491D5-E80E-4D5F-9B1B-4F6294F08FD0}" dt="2018-01-16T23:10:02.749" v="4" actId="2696"/>
        <pc:sldMkLst>
          <pc:docMk/>
          <pc:sldMk cId="2344956240" sldId="301"/>
        </pc:sldMkLst>
      </pc:sldChg>
      <pc:sldChg chg="add del">
        <pc:chgData name="Michael Mishal" userId="399b58bf3390cc80" providerId="LiveId" clId="{B82491D5-E80E-4D5F-9B1B-4F6294F08FD0}" dt="2018-01-17T03:36:03.350" v="22" actId="2696"/>
        <pc:sldMkLst>
          <pc:docMk/>
          <pc:sldMk cId="3963817219" sldId="312"/>
        </pc:sldMkLst>
      </pc:sldChg>
      <pc:sldChg chg="del">
        <pc:chgData name="Michael Mishal" userId="399b58bf3390cc80" providerId="LiveId" clId="{B82491D5-E80E-4D5F-9B1B-4F6294F08FD0}" dt="2018-01-16T23:10:26.517" v="6" actId="2696"/>
        <pc:sldMkLst>
          <pc:docMk/>
          <pc:sldMk cId="816782474" sldId="31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t>
        <a:bodyPr/>
        <a:lstStyle/>
        <a:p>
          <a:endParaRPr lang="en-US"/>
        </a:p>
      </dgm:t>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t>
        <a:bodyPr/>
        <a:lstStyle/>
        <a:p>
          <a:endParaRPr lang="en-US"/>
        </a:p>
      </dgm:t>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t>
        <a:bodyPr/>
        <a:lstStyle/>
        <a:p>
          <a:endParaRPr lang="en-US"/>
        </a:p>
      </dgm:t>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t>
        <a:bodyPr/>
        <a:lstStyle/>
        <a:p>
          <a:endParaRPr lang="en-US"/>
        </a:p>
      </dgm:t>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t>
        <a:bodyPr/>
        <a:lstStyle/>
        <a:p>
          <a:endParaRPr lang="en-US"/>
        </a:p>
      </dgm:t>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t>
        <a:bodyPr/>
        <a:lstStyle/>
        <a:p>
          <a:endParaRPr lang="en-US"/>
        </a:p>
      </dgm:t>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t>
        <a:bodyPr/>
        <a:lstStyle/>
        <a:p>
          <a:endParaRPr lang="en-US"/>
        </a:p>
      </dgm:t>
    </dgm:pt>
  </dgm:ptLst>
  <dgm:cxnLst>
    <dgm:cxn modelId="{64579302-47B0-4745-846C-EDDB1332E2A0}" type="presOf" srcId="{BBFAC1CF-FB45-4815-B4AD-A0064D1B9DF7}" destId="{9A30A22A-4099-4164-B490-37968B1380F3}" srcOrd="0" destOrd="0" presId="urn:microsoft.com/office/officeart/2008/layout/AlternatingHexagons"/>
    <dgm:cxn modelId="{12869B9D-9BD2-42CC-8C23-6377C522CF9F}" type="presOf" srcId="{F00F1654-8B7E-415F-BA7E-A0FB777C25B9}" destId="{23A5C1C4-6B9A-4C00-801C-B924C590785E}" srcOrd="0" destOrd="0" presId="urn:microsoft.com/office/officeart/2008/layout/AlternatingHexagons"/>
    <dgm:cxn modelId="{D67D12B5-7790-4643-9E19-C7D652F86BE1}" type="presOf" srcId="{E0AFAFCD-AA8A-4500-9959-A1BC2F2E91D9}" destId="{38DAE718-314F-46FF-AEEC-E5C092177F23}" srcOrd="0" destOrd="0" presId="urn:microsoft.com/office/officeart/2008/layout/AlternatingHexagons"/>
    <dgm:cxn modelId="{568FB267-90A1-477D-9558-574455AC9398}" type="presOf" srcId="{723948D3-E4CA-49DD-BB51-F01AF4C1BE51}" destId="{E54390C3-9455-4E9C-98D2-F94732B59FC6}"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49F733C0-08BA-4BAC-A062-05233EAE733C}" type="presOf" srcId="{45FCDEBB-46A0-4F97-B2E4-FED94528CF55}" destId="{0C52180F-E727-475C-8E47-6AA6581C8ABB}"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383CED48-339E-4430-A6C7-32BB4AF9B34A}" type="presOf" srcId="{A6DD3D5F-E149-46DF-9DCA-EAF6439D8FBC}" destId="{351FC134-8697-4C99-AFA8-B90BC49F3901}"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E43BC1C-030F-48AF-B0EB-F1453344A210}" type="presOf" srcId="{6F109A8C-626D-4272-948A-3EA57AF2BB07}" destId="{89C7FF34-5701-4FE6-B510-FA37A4354CD2}"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6/13/2018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20</a:t>
            </a:fld>
            <a:endParaRPr lang="en-US"/>
          </a:p>
        </p:txBody>
      </p:sp>
    </p:spTree>
    <p:extLst>
      <p:ext uri="{BB962C8B-B14F-4D97-AF65-F5344CB8AC3E}">
        <p14:creationId xmlns:p14="http://schemas.microsoft.com/office/powerpoint/2010/main" val="1792909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373015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3EA3AD8-F626-4972-9BFE-628D46C32573}"/>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6" name="Footer Placeholder 5">
            <a:extLst>
              <a:ext uri="{FF2B5EF4-FFF2-40B4-BE49-F238E27FC236}">
                <a16:creationId xmlns:a16="http://schemas.microsoft.com/office/drawing/2014/main" xmlns=""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08AD318-E8F2-4A96-B3D4-2BC67496E785}"/>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6" name="Footer Placeholder 5">
            <a:extLst>
              <a:ext uri="{FF2B5EF4-FFF2-40B4-BE49-F238E27FC236}">
                <a16:creationId xmlns:a16="http://schemas.microsoft.com/office/drawing/2014/main" xmlns=""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99ACFF-2BB4-4E3F-9993-5D73DF76297A}"/>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5" name="Footer Placeholder 4">
            <a:extLst>
              <a:ext uri="{FF2B5EF4-FFF2-40B4-BE49-F238E27FC236}">
                <a16:creationId xmlns:a16="http://schemas.microsoft.com/office/drawing/2014/main" xmlns=""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6B7624-9FCE-47B6-8E56-9FB61B9194CB}"/>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5" name="Footer Placeholder 4">
            <a:extLst>
              <a:ext uri="{FF2B5EF4-FFF2-40B4-BE49-F238E27FC236}">
                <a16:creationId xmlns:a16="http://schemas.microsoft.com/office/drawing/2014/main" xmlns=""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211265" y="117610"/>
            <a:ext cx="1669047"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366099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8457BB2-E55F-454D-97E4-364820B7A4D8}"/>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5" name="Footer Placeholder 4">
            <a:extLst>
              <a:ext uri="{FF2B5EF4-FFF2-40B4-BE49-F238E27FC236}">
                <a16:creationId xmlns:a16="http://schemas.microsoft.com/office/drawing/2014/main" xmlns=""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3635AC8-78D0-48ED-AD53-C02947976843}"/>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6" name="Footer Placeholder 5">
            <a:extLst>
              <a:ext uri="{FF2B5EF4-FFF2-40B4-BE49-F238E27FC236}">
                <a16:creationId xmlns:a16="http://schemas.microsoft.com/office/drawing/2014/main" xmlns=""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9395BCA-54C0-4D78-9DD1-610F4933E170}"/>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8" name="Footer Placeholder 7">
            <a:extLst>
              <a:ext uri="{FF2B5EF4-FFF2-40B4-BE49-F238E27FC236}">
                <a16:creationId xmlns:a16="http://schemas.microsoft.com/office/drawing/2014/main" xmlns=""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46A58ED-104A-424C-BDF6-0EA720F892DE}"/>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4" name="Footer Placeholder 3">
            <a:extLst>
              <a:ext uri="{FF2B5EF4-FFF2-40B4-BE49-F238E27FC236}">
                <a16:creationId xmlns:a16="http://schemas.microsoft.com/office/drawing/2014/main" xmlns=""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151AFF-1CEB-41B0-866D-D8FD275A6B63}"/>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3" name="Footer Placeholder 2">
            <a:extLst>
              <a:ext uri="{FF2B5EF4-FFF2-40B4-BE49-F238E27FC236}">
                <a16:creationId xmlns:a16="http://schemas.microsoft.com/office/drawing/2014/main" xmlns=""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6/13/2018</a:t>
            </a:fld>
            <a:endParaRPr lang="en-US"/>
          </a:p>
        </p:txBody>
      </p:sp>
      <p:sp>
        <p:nvSpPr>
          <p:cNvPr id="5" name="Footer Placeholder 4">
            <a:extLst>
              <a:ext uri="{FF2B5EF4-FFF2-40B4-BE49-F238E27FC236}">
                <a16:creationId xmlns:a16="http://schemas.microsoft.com/office/drawing/2014/main" xmlns=""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5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azure.microsoft.com/en-us/pricing/details/app-service/plan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Solutions for Platform Services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xmlns=""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xmlns=""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xmlns=""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xmlns=""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xmlns=""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xmlns=""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xmlns=""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xmlns=""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xmlns=""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xmlns=""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xmlns="" val="205592187"/>
                    </a:ext>
                  </a:extLst>
                </a:gridCol>
                <a:gridCol w="5353050">
                  <a:extLst>
                    <a:ext uri="{9D8B030D-6E8A-4147-A177-3AD203B41FA5}">
                      <a16:colId xmlns:a16="http://schemas.microsoft.com/office/drawing/2014/main" xmlns=""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xmlns=""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xmlns=""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xmlns=""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xmlns=""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xmlns=""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xmlns="" val="2081598700"/>
                  </a:ext>
                </a:extLst>
              </a:tr>
            </a:tbl>
          </a:graphicData>
        </a:graphic>
      </p:graphicFrame>
    </p:spTree>
    <p:extLst>
      <p:ext uri="{BB962C8B-B14F-4D97-AF65-F5344CB8AC3E}">
        <p14:creationId xmlns:p14="http://schemas.microsoft.com/office/powerpoint/2010/main" val="3877493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xmlns=""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xmlns=""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smtClean="0"/>
              <a:t>Deploy a Web App</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914981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xmlns=""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xmlns=""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xmlns=""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xmlns=""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xmlns=""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xmlns=""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xmlns=""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xmlns=""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xmlns=""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xmlns=""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xmlns=""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35DDC-5496-4BC7-9E0D-2F8D3A6A6F86}"/>
              </a:ext>
            </a:extLst>
          </p:cNvPr>
          <p:cNvSpPr>
            <a:spLocks noGrp="1"/>
          </p:cNvSpPr>
          <p:nvPr>
            <p:ph type="title"/>
          </p:nvPr>
        </p:nvSpPr>
        <p:spPr>
          <a:xfrm>
            <a:off x="859465" y="142420"/>
            <a:ext cx="10515600" cy="655601"/>
          </a:xfrm>
        </p:spPr>
        <p:txBody>
          <a:bodyPr>
            <a:normAutofit fontScale="90000"/>
          </a:bodyPr>
          <a:lstStyle/>
          <a:p>
            <a:r>
              <a:rPr lang="en-US" dirty="0"/>
              <a:t>App Service Plan Tiers</a:t>
            </a:r>
          </a:p>
        </p:txBody>
      </p:sp>
      <p:pic>
        <p:nvPicPr>
          <p:cNvPr id="8" name="Picture 7">
            <a:extLst>
              <a:ext uri="{FF2B5EF4-FFF2-40B4-BE49-F238E27FC236}">
                <a16:creationId xmlns:a16="http://schemas.microsoft.com/office/drawing/2014/main" xmlns=""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xmlns="" id="{8A2DA590-9BDA-4EFA-B8D8-06DD22AE4C01}"/>
              </a:ext>
            </a:extLst>
          </p:cNvPr>
          <p:cNvSpPr txBox="1"/>
          <p:nvPr/>
        </p:nvSpPr>
        <p:spPr>
          <a:xfrm>
            <a:off x="859465" y="798021"/>
            <a:ext cx="6662057" cy="369332"/>
          </a:xfrm>
          <a:prstGeom prst="rect">
            <a:avLst/>
          </a:prstGeom>
          <a:noFill/>
        </p:spPr>
        <p:txBody>
          <a:bodyPr wrap="square" rtlCol="0">
            <a:spAutoFit/>
          </a:bodyPr>
          <a:lstStyle/>
          <a:p>
            <a:r>
              <a:rPr lang="en-US" dirty="0">
                <a:hlinkClick r:id="rId4"/>
              </a:rPr>
              <a:t>https://</a:t>
            </a:r>
            <a:r>
              <a:rPr lang="en-US" dirty="0" smtClean="0">
                <a:hlinkClick r:id="rId4"/>
              </a:rPr>
              <a:t>azure.microsof.com/en-us/pricing/details/app-service/plans</a:t>
            </a:r>
            <a:r>
              <a:rPr lang="en-US" dirty="0">
                <a:hlinkClick r:id="rId4"/>
              </a:rPr>
              <a:t>/</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xmlns=""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xmlns=""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xmlns=""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7091</TotalTime>
  <Words>1938</Words>
  <Application>Microsoft Office PowerPoint</Application>
  <PresentationFormat>Widescreen</PresentationFormat>
  <Paragraphs>380</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Courier New</vt:lpstr>
      <vt:lpstr>Segoe UI</vt:lpstr>
      <vt:lpstr>Times New Roman</vt:lpstr>
      <vt:lpstr>Wingdings</vt:lpstr>
      <vt:lpstr>Office Theme</vt:lpstr>
      <vt:lpstr>Design Solutions for Platform Services</vt:lpstr>
      <vt:lpstr>Platform Services</vt:lpstr>
      <vt:lpstr>PowerPoint Presentation</vt:lpstr>
      <vt:lpstr>App Service</vt:lpstr>
      <vt:lpstr>App Service Plan Tiers</vt:lpstr>
      <vt:lpstr>App Service Plan</vt:lpstr>
      <vt:lpstr>Design Azure App Service Web Apps</vt:lpstr>
      <vt:lpstr>Design Azure App Service Web Apps</vt:lpstr>
      <vt:lpstr>PowerPoint Presentation</vt:lpstr>
      <vt:lpstr>Design Custom Web API</vt:lpstr>
      <vt:lpstr>Design for Scalability and Performance</vt:lpstr>
      <vt:lpstr>Design for Scalability and Performance</vt:lpstr>
      <vt:lpstr>Deploy Azure Web Apps to Multiple Regions</vt:lpstr>
      <vt:lpstr>Deploy</vt:lpstr>
      <vt:lpstr>Update Web Apps with Minimal Downtime</vt:lpstr>
      <vt:lpstr>What gets Swapped with a Deployment Slot?</vt:lpstr>
      <vt:lpstr>Design Web Apps for Business Continuity</vt:lpstr>
      <vt:lpstr>Configure Data Replication Patterns</vt:lpstr>
      <vt:lpstr>PowerPoint Presentation</vt:lpstr>
      <vt:lpstr>Deploy a Web App</vt:lpstr>
      <vt:lpstr>App Service Backup</vt:lpstr>
      <vt:lpstr>App Service Restore</vt:lpstr>
      <vt:lpstr>Design for Disaster Recovery</vt:lpstr>
      <vt:lpstr>PowerPoint Presentation</vt:lpstr>
      <vt:lpstr>Extend Mobile Apps using Custom Code</vt:lpstr>
      <vt:lpstr>Implement Mobile Apps Using Microsoft .NET or node.js</vt:lpstr>
      <vt:lpstr>Implement Push Notification Services in Mobile Apps</vt:lpstr>
      <vt:lpstr>Send Push Notifications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Jeff Stillman</cp:lastModifiedBy>
  <cp:revision>325</cp:revision>
  <dcterms:created xsi:type="dcterms:W3CDTF">2015-09-15T13:10:44Z</dcterms:created>
  <dcterms:modified xsi:type="dcterms:W3CDTF">2018-06-13T20:25:57Z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