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4C28-2B0B-43F0-8982-DF23C7921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ABC12-06A8-45A4-82FF-D6B09D9F4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2DFE0-FB08-4037-8464-C021E49C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5EBE-5151-4604-839F-D16B1D9135C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276E2-D3CD-4735-A727-737B42FB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25B52-0C4D-4BE5-8495-3EB47620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69A5-E823-4CC5-9FA1-E09DFC636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2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5A51-D61F-4C0D-BF72-7E27F80C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CC04-86FB-44FD-93CA-1BE710460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A581C-4CB8-432B-B3C2-AB5D9549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5EBE-5151-4604-839F-D16B1D9135C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E699-DD9E-48F2-B43F-6580E89B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8713F-88DA-4596-B5F7-006D56CA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69A5-E823-4CC5-9FA1-E09DFC636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7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A7445-8CCC-46C2-91C9-2050166AC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87E5F-AC9B-403E-8B54-BA5270D66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B120-1A56-4453-9B80-9FEF4551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5EBE-5151-4604-839F-D16B1D9135C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40FE-D952-4E13-ACC6-32E1F714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D3A5A-626A-4E4C-8726-95157FA2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69A5-E823-4CC5-9FA1-E09DFC636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4E72-4E0A-4161-9A28-009EBD0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AE4C3-FFBD-4ECC-885A-65CD473F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332E-F366-4050-BE8B-D404C7A7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5EBE-5151-4604-839F-D16B1D9135C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EC0D5-76B4-469D-BDA3-3810B5AF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C03E3-F024-4FC0-8E57-3C6639C1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69A5-E823-4CC5-9FA1-E09DFC636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4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2385-E913-4F7A-8CFA-E46A2A04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576F0-7416-497B-90A2-0E4D02ADF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03143-34B4-4995-B70D-64D36772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5EBE-5151-4604-839F-D16B1D9135C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065C2-82AB-4676-871A-CF0756B5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F525D-E42B-468F-B7B5-DA226A64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69A5-E823-4CC5-9FA1-E09DFC636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7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AF0B-EBC6-4EF5-AA7D-2927EEB2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BDD7-E480-4D7B-832E-D6962DAC8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CC1C1-2D18-4837-8AD7-4DD38C626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639B3-3BFC-48E5-B82E-874C8F61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5EBE-5151-4604-839F-D16B1D9135C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A039C-B702-4EFF-B04E-04BDCB6C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0FC20-607D-4B90-B927-7434363D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69A5-E823-4CC5-9FA1-E09DFC636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1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611B-C808-4E26-BA8C-EE7C6F5B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36DC5-3876-40C7-BEC7-703DEC8EB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4C1E0-B3E1-4D71-8ABB-63CB8490F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E12BA-ECDC-453E-89E2-FD36477C7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46F3B-DC29-4409-BBD1-96DF0EDCA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71B0E-AAB0-4E42-A478-19431B56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5EBE-5151-4604-839F-D16B1D9135C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2E572-185F-4AE0-A644-D3EBC566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C4A8F-23FC-4AD7-8CB5-7E1860D7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69A5-E823-4CC5-9FA1-E09DFC636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0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D501-A6F1-4BFD-9D20-92651047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2E53B-734D-4402-94C1-F6DBFFDA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5EBE-5151-4604-839F-D16B1D9135C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02A47-0A27-4796-863C-28DD72A3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56B9C-2B89-418B-8430-0420B69B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69A5-E823-4CC5-9FA1-E09DFC636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5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BF157-32F6-4B01-8EA2-BE9FC074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5EBE-5151-4604-839F-D16B1D9135C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71EEC-2E69-4774-8675-0DAE56D4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61797-99A0-43B4-9486-6E1446E5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69A5-E823-4CC5-9FA1-E09DFC636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2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BD8D-EC58-4FC1-8E7F-8E05388B5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7DB0E-C476-4130-91AB-D4ED922C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DE17E-F8BE-4086-9BF2-00F25E783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E3D33-7780-4A57-8FCF-7F522231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5EBE-5151-4604-839F-D16B1D9135C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6A40F-F7B9-427B-A868-5272C8D6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80A9A-C278-4754-849F-3FAE34CE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69A5-E823-4CC5-9FA1-E09DFC636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4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19E1-9AD3-4ADC-AA0F-C4CDC897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15970-1CB6-4EE9-8778-BA5CBFB38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13FED-1235-478A-987F-8BC8FF8F5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774F3-10D3-4369-95BC-0B45B2B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5EBE-5151-4604-839F-D16B1D9135C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4500D-17DF-4CF9-BA8C-67179B14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5E424-8D3E-449D-969C-0546345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69A5-E823-4CC5-9FA1-E09DFC636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1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C4039-75E9-41B8-9342-13FC4D5B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8ED93-38F7-442D-BEC0-257378C09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951B8-53CF-4234-8D82-1DE7925EE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E5EBE-5151-4604-839F-D16B1D9135C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57F57-7099-4D16-8A90-A857FFAA8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19762-86DC-4091-B325-4E4926E52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469A5-E823-4CC5-9FA1-E09DFC636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batch/quick-create-portal#create-task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functions/functions-create-first-azure-fun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log-analytics/log-analytics-data-sources-performance-count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WJKefPAdP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37F-B242-4CBA-BDB7-79F4066AF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 Demos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0B87F-4E5E-4FCE-9C53-A6FAB6391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70-353</a:t>
            </a:r>
          </a:p>
        </p:txBody>
      </p:sp>
    </p:spTree>
    <p:extLst>
      <p:ext uri="{BB962C8B-B14F-4D97-AF65-F5344CB8AC3E}">
        <p14:creationId xmlns:p14="http://schemas.microsoft.com/office/powerpoint/2010/main" val="283023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46DF5-39F1-4EAD-90BE-D75B30DF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ECD6-700B-4052-BBC1-2D87D06F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https://docs.microsoft.com/en-us/azure/batch/quick-create-portal#create-tasks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3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F3C2-F8EF-4B3B-90FE-35E10C06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C7F9-71A9-4212-9155-72686A063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https://docs.microsoft.com/en-us/azure/azure-functions/functions-create-first-azure-function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6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0A2E-882C-481E-892B-89654B6F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Performance 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5434-3C77-488D-9545-F9820CB6A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https://docs.microsoft.com/en-us/azure/log-analytics/log-analytics-data-sources-performance-counters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D90F-FC68-4363-8ED4-7A6B30E9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89243-6859-4B9C-BF7C-17855CD1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https://youtu.be/WJKefPAdPpg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4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65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Compute Demos</vt:lpstr>
      <vt:lpstr>Batch</vt:lpstr>
      <vt:lpstr>Function</vt:lpstr>
      <vt:lpstr>Azure Performance Counters</vt:lpstr>
      <vt:lpstr>Application Insights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 Demos</dc:title>
  <dc:creator>Hooper, Scott</dc:creator>
  <cp:lastModifiedBy>Hooper, Scott</cp:lastModifiedBy>
  <cp:revision>8</cp:revision>
  <dcterms:created xsi:type="dcterms:W3CDTF">2018-06-23T14:20:49Z</dcterms:created>
  <dcterms:modified xsi:type="dcterms:W3CDTF">2018-06-26T09:15:23Z</dcterms:modified>
</cp:coreProperties>
</file>