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45"/>
  </p:notesMasterIdLst>
  <p:handoutMasterIdLst>
    <p:handoutMasterId r:id="rId46"/>
  </p:handoutMasterIdLst>
  <p:sldIdLst>
    <p:sldId id="320" r:id="rId2"/>
    <p:sldId id="288" r:id="rId3"/>
    <p:sldId id="290" r:id="rId4"/>
    <p:sldId id="260" r:id="rId5"/>
    <p:sldId id="261" r:id="rId6"/>
    <p:sldId id="274" r:id="rId7"/>
    <p:sldId id="292" r:id="rId8"/>
    <p:sldId id="262" r:id="rId9"/>
    <p:sldId id="263" r:id="rId10"/>
    <p:sldId id="291" r:id="rId11"/>
    <p:sldId id="299" r:id="rId12"/>
    <p:sldId id="264" r:id="rId13"/>
    <p:sldId id="294" r:id="rId14"/>
    <p:sldId id="269" r:id="rId15"/>
    <p:sldId id="270" r:id="rId16"/>
    <p:sldId id="271" r:id="rId17"/>
    <p:sldId id="298" r:id="rId18"/>
    <p:sldId id="272" r:id="rId19"/>
    <p:sldId id="273" r:id="rId20"/>
    <p:sldId id="317" r:id="rId21"/>
    <p:sldId id="302" r:id="rId22"/>
    <p:sldId id="275" r:id="rId23"/>
    <p:sldId id="276" r:id="rId24"/>
    <p:sldId id="306" r:id="rId25"/>
    <p:sldId id="305" r:id="rId26"/>
    <p:sldId id="277" r:id="rId27"/>
    <p:sldId id="279" r:id="rId28"/>
    <p:sldId id="319" r:id="rId29"/>
    <p:sldId id="278" r:id="rId30"/>
    <p:sldId id="307" r:id="rId31"/>
    <p:sldId id="308" r:id="rId32"/>
    <p:sldId id="280" r:id="rId33"/>
    <p:sldId id="281" r:id="rId34"/>
    <p:sldId id="313" r:id="rId35"/>
    <p:sldId id="282" r:id="rId36"/>
    <p:sldId id="283" r:id="rId37"/>
    <p:sldId id="285" r:id="rId38"/>
    <p:sldId id="286" r:id="rId39"/>
    <p:sldId id="314" r:id="rId40"/>
    <p:sldId id="293" r:id="rId41"/>
    <p:sldId id="296" r:id="rId42"/>
    <p:sldId id="310" r:id="rId43"/>
    <p:sldId id="30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113" d="100"/>
          <a:sy n="113" d="100"/>
        </p:scale>
        <p:origin x="1148" y="80"/>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actId="2696"/>
        <pc:sldMkLst>
          <pc:docMk/>
          <pc:sldMk cId="2213114656" sldId="287"/>
        </pc:sldMkLst>
        <pc:spChg chg="mod">
          <ac:chgData name="Michael Mishal" userId="399b58bf3390cc80" providerId="LiveId" clId="{B82491D5-E80E-4D5F-9B1B-4F6294F08FD0}" dt="2018-01-17T03:27:56.044" v="19" actId="2696"/>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34F14-BB8E-4748-AF16-70780877378B}" type="slidenum">
              <a:rPr lang="en-US" smtClean="0"/>
              <a:t>1</a:t>
            </a:fld>
            <a:endParaRPr lang="en-US"/>
          </a:p>
        </p:txBody>
      </p:sp>
    </p:spTree>
    <p:extLst>
      <p:ext uri="{BB962C8B-B14F-4D97-AF65-F5344CB8AC3E}">
        <p14:creationId xmlns:p14="http://schemas.microsoft.com/office/powerpoint/2010/main" val="233033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46E8F"/>
        </a:solid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a:xfrm>
            <a:off x="8824955" y="6319468"/>
            <a:ext cx="770984" cy="365125"/>
          </a:xfrm>
          <a:prstGeom prst="rect">
            <a:avLst/>
          </a:prstGeom>
        </p:spPr>
        <p:txBody>
          <a:bodyPr/>
          <a:lstStyle/>
          <a:p>
            <a:fld id="{494C348A-C635-486A-AAE5-ADE9061FA829}" type="slidenum">
              <a:rPr lang="en-US" smtClean="0"/>
              <a:t>‹#›</a:t>
            </a:fld>
            <a:endParaRPr lang="en-US"/>
          </a:p>
        </p:txBody>
      </p:sp>
      <p:sp>
        <p:nvSpPr>
          <p:cNvPr id="4" name="Date Placeholder"/>
          <p:cNvSpPr>
            <a:spLocks noGrp="1"/>
          </p:cNvSpPr>
          <p:nvPr>
            <p:ph type="dt" sz="half" idx="10"/>
          </p:nvPr>
        </p:nvSpPr>
        <p:spPr>
          <a:xfrm>
            <a:off x="7488103" y="6319468"/>
            <a:ext cx="1327120" cy="365125"/>
          </a:xfrm>
          <a:prstGeom prst="rect">
            <a:avLst/>
          </a:prstGeom>
        </p:spPr>
        <p:txBody>
          <a:bodyPr/>
          <a:lstStyle/>
          <a:p>
            <a:fld id="{15384FCE-1CBB-4B2C-AB83-0639951D88F5}" type="datetimeFigureOut">
              <a:rPr lang="en-US" smtClean="0"/>
              <a:t>6/11/2018</a:t>
            </a:fld>
            <a:endParaRPr lang="en-US" dirty="0"/>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798">
                <a:solidFill>
                  <a:schemeClr val="bg1">
                    <a:alpha val="98000"/>
                  </a:schemeClr>
                </a:solidFill>
                <a:latin typeface="Segoe UI" panose="020B0502040204020203" pitchFamily="34" charset="0"/>
                <a:cs typeface="Segoe UI" panose="020B0502040204020203" pitchFamily="34" charset="0"/>
              </a:defRPr>
            </a:lvl1pPr>
            <a:lvl2pPr marL="459726" indent="0">
              <a:buFont typeface="Arial" pitchFamily="34" charset="0"/>
              <a:buNone/>
              <a:defRPr/>
            </a:lvl2pPr>
            <a:lvl3pPr marL="854464" indent="0">
              <a:buFont typeface="Arial" pitchFamily="34" charset="0"/>
              <a:buNone/>
              <a:defRPr/>
            </a:lvl3pPr>
            <a:lvl4pPr marL="1257123" indent="0">
              <a:buFont typeface="Arial" pitchFamily="34" charset="0"/>
              <a:buNone/>
              <a:defRPr/>
            </a:lvl4pPr>
            <a:lvl5pPr marL="1602709" indent="0">
              <a:buFont typeface="Arial" pitchFamily="34" charset="0"/>
              <a:buNone/>
              <a:defRPr/>
            </a:lvl5pPr>
          </a:lstStyle>
          <a:p>
            <a:pPr lvl="0"/>
            <a:r>
              <a:rPr lang="en-US" dirty="0"/>
              <a:t>Author Information (Name, Title, Email, Twitter)</a:t>
            </a:r>
          </a:p>
        </p:txBody>
      </p:sp>
      <p:sp>
        <p:nvSpPr>
          <p:cNvPr id="2" name="Title"/>
          <p:cNvSpPr>
            <a:spLocks noGrp="1"/>
          </p:cNvSpPr>
          <p:nvPr>
            <p:ph type="ctrTitle"/>
          </p:nvPr>
        </p:nvSpPr>
        <p:spPr>
          <a:xfrm>
            <a:off x="1215953" y="1681889"/>
            <a:ext cx="10219373" cy="912311"/>
          </a:xfrm>
        </p:spPr>
        <p:txBody>
          <a:bodyPr vert="horz" lIns="91440" tIns="45720" rIns="91440" bIns="45720" rtlCol="0" anchor="t" anchorCtr="0">
            <a:noAutofit/>
          </a:bodyPr>
          <a:lstStyle>
            <a:lvl1pPr marL="0" indent="0" algn="l" defTabSz="913193" rtl="0" eaLnBrk="1" latinLnBrk="0" hangingPunct="1">
              <a:spcBef>
                <a:spcPct val="0"/>
              </a:spcBef>
              <a:buClr>
                <a:schemeClr val="accent1">
                  <a:lumMod val="60000"/>
                  <a:lumOff val="40000"/>
                </a:schemeClr>
              </a:buClr>
              <a:buSzPct val="110000"/>
              <a:buFont typeface="Wingdings 2" pitchFamily="18" charset="2"/>
              <a:buNone/>
              <a:defRPr sz="4794" kern="1200">
                <a:solidFill>
                  <a:schemeClr val="bg1"/>
                </a:solidFill>
                <a:latin typeface="Fira Code"/>
                <a:ea typeface="+mj-ea"/>
                <a:cs typeface="Segoe UI Light" panose="020B0502040204020203" pitchFamily="34" charset="0"/>
              </a:defRPr>
            </a:lvl1pPr>
          </a:lstStyle>
          <a:p>
            <a:r>
              <a:rPr lang="en-US"/>
              <a:t>Click to edit Master title style</a:t>
            </a:r>
            <a:endParaRPr dirty="0"/>
          </a:p>
        </p:txBody>
      </p:sp>
      <p:sp>
        <p:nvSpPr>
          <p:cNvPr id="5" name="Text Placeholder 4">
            <a:extLst>
              <a:ext uri="{FF2B5EF4-FFF2-40B4-BE49-F238E27FC236}">
                <a16:creationId xmlns:a16="http://schemas.microsoft.com/office/drawing/2014/main" id="{B6C7E9BF-FDAD-4F7F-A3B9-DD42F359FE12}"/>
              </a:ext>
            </a:extLst>
          </p:cNvPr>
          <p:cNvSpPr>
            <a:spLocks noGrp="1"/>
          </p:cNvSpPr>
          <p:nvPr>
            <p:ph type="body" sz="quarter" idx="13" hasCustomPrompt="1"/>
          </p:nvPr>
        </p:nvSpPr>
        <p:spPr>
          <a:xfrm>
            <a:off x="1216025" y="2598738"/>
            <a:ext cx="7608888" cy="500062"/>
          </a:xfrm>
        </p:spPr>
        <p:txBody>
          <a:bodyPr/>
          <a:lstStyle>
            <a:lvl1pPr marL="0" indent="0">
              <a:buNone/>
              <a:defRPr i="1">
                <a:solidFill>
                  <a:schemeClr val="bg1"/>
                </a:solidFill>
                <a:latin typeface="Segoe UI Light" panose="020B0502040204020203" pitchFamily="34" charset="0"/>
                <a:cs typeface="Segoe UI Light" panose="020B0502040204020203" pitchFamily="34" charset="0"/>
              </a:defRPr>
            </a:lvl1pPr>
          </a:lstStyle>
          <a:p>
            <a:pPr lvl="0"/>
            <a:r>
              <a:rPr lang="en-US" dirty="0"/>
              <a:t>Subtitle</a:t>
            </a:r>
          </a:p>
        </p:txBody>
      </p:sp>
    </p:spTree>
    <p:extLst>
      <p:ext uri="{BB962C8B-B14F-4D97-AF65-F5344CB8AC3E}">
        <p14:creationId xmlns:p14="http://schemas.microsoft.com/office/powerpoint/2010/main" val="314317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6/11/2018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6/11/2018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5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E56056-46DE-4356-9117-4A82CD2CE85D}"/>
              </a:ext>
            </a:extLst>
          </p:cNvPr>
          <p:cNvSpPr>
            <a:spLocks noGrp="1"/>
          </p:cNvSpPr>
          <p:nvPr>
            <p:ph type="body" sz="quarter" idx="11"/>
          </p:nvPr>
        </p:nvSpPr>
        <p:spPr/>
        <p:txBody>
          <a:bodyPr>
            <a:normAutofit/>
          </a:bodyPr>
          <a:lstStyle/>
          <a:p>
            <a:r>
              <a:rPr lang="en-US" dirty="0"/>
              <a:t>Charles Pluta</a:t>
            </a:r>
          </a:p>
          <a:p>
            <a:r>
              <a:rPr lang="en-US" dirty="0"/>
              <a:t>Microsoft Certified Trainer</a:t>
            </a:r>
          </a:p>
        </p:txBody>
      </p:sp>
      <p:sp>
        <p:nvSpPr>
          <p:cNvPr id="2" name="Title 1">
            <a:extLst>
              <a:ext uri="{FF2B5EF4-FFF2-40B4-BE49-F238E27FC236}">
                <a16:creationId xmlns:a16="http://schemas.microsoft.com/office/drawing/2014/main" id="{F5530B3A-627B-4E02-AE25-34DC66851610}"/>
              </a:ext>
            </a:extLst>
          </p:cNvPr>
          <p:cNvSpPr>
            <a:spLocks noGrp="1"/>
          </p:cNvSpPr>
          <p:nvPr>
            <p:ph type="ctrTitle"/>
          </p:nvPr>
        </p:nvSpPr>
        <p:spPr>
          <a:xfrm>
            <a:off x="1222182" y="1990436"/>
            <a:ext cx="10206328" cy="984554"/>
          </a:xfrm>
        </p:spPr>
        <p:txBody>
          <a:bodyPr/>
          <a:lstStyle/>
          <a:p>
            <a:r>
              <a:rPr lang="en-US" sz="4400" dirty="0">
                <a:latin typeface="Fira Code" panose="020B0509050000020004" pitchFamily="49" charset="0"/>
                <a:ea typeface="Fira Code" panose="020B0509050000020004" pitchFamily="49" charset="0"/>
              </a:rPr>
              <a:t>Design Solutions For Platform Services</a:t>
            </a:r>
            <a:br>
              <a:rPr lang="en-US" sz="5882" dirty="0">
                <a:latin typeface="Fira Code" panose="020B0509050000020004" pitchFamily="49" charset="0"/>
                <a:ea typeface="Fira Code" panose="020B0509050000020004" pitchFamily="49" charset="0"/>
              </a:rPr>
            </a:br>
            <a:r>
              <a:rPr lang="en-US" sz="3600" dirty="0">
                <a:latin typeface="Fira Code" panose="020B0509050000020004" pitchFamily="49" charset="0"/>
                <a:ea typeface="Fira Code" panose="020B0509050000020004" pitchFamily="49" charset="0"/>
              </a:rPr>
              <a:t>Exam 70-535 Certification Jump Start</a:t>
            </a:r>
            <a:endParaRPr lang="en-US" sz="1798" i="1" dirty="0">
              <a:latin typeface="Fira Code" panose="020B0509050000020004" pitchFamily="49" charset="0"/>
              <a:ea typeface="Fira Code" panose="020B0509050000020004" pitchFamily="49" charset="0"/>
            </a:endParaRPr>
          </a:p>
        </p:txBody>
      </p:sp>
      <p:pic>
        <p:nvPicPr>
          <p:cNvPr id="6" name="Picture 5">
            <a:extLst>
              <a:ext uri="{FF2B5EF4-FFF2-40B4-BE49-F238E27FC236}">
                <a16:creationId xmlns:a16="http://schemas.microsoft.com/office/drawing/2014/main" id="{9935C8DB-0211-4288-8DA4-97788D3DCE6C}"/>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15508" r="15421"/>
          <a:stretch/>
        </p:blipFill>
        <p:spPr>
          <a:xfrm>
            <a:off x="183084" y="1896370"/>
            <a:ext cx="809997" cy="1172685"/>
          </a:xfrm>
          <a:prstGeom prst="rect">
            <a:avLst/>
          </a:prstGeom>
        </p:spPr>
      </p:pic>
    </p:spTree>
    <p:extLst>
      <p:ext uri="{BB962C8B-B14F-4D97-AF65-F5344CB8AC3E}">
        <p14:creationId xmlns:p14="http://schemas.microsoft.com/office/powerpoint/2010/main" val="244793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280565" cy="514985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529388" y="6477090"/>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7040</TotalTime>
  <Words>3199</Words>
  <Application>Microsoft Office PowerPoint</Application>
  <PresentationFormat>Widescreen</PresentationFormat>
  <Paragraphs>483</Paragraphs>
  <Slides>43</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Calibri Light</vt:lpstr>
      <vt:lpstr>Courier New</vt:lpstr>
      <vt:lpstr>Fira Code</vt:lpstr>
      <vt:lpstr>Segoe UI</vt:lpstr>
      <vt:lpstr>Segoe UI Light</vt:lpstr>
      <vt:lpstr>Times New Roman</vt:lpstr>
      <vt:lpstr>Wingdings</vt:lpstr>
      <vt:lpstr>Wingdings 2</vt:lpstr>
      <vt:lpstr>Office Theme</vt:lpstr>
      <vt:lpstr>Design Solutions For Platform Services Exam 70-535 Certification Jump Start</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Implement Push Notification Services in Mobile Apps</vt:lpstr>
      <vt:lpstr>Send Push Notifications</vt:lpstr>
      <vt:lpstr>PowerPoint Presentation</vt:lpstr>
      <vt:lpstr>Which of the following technologies can you build a Web API with?</vt:lpstr>
      <vt:lpstr>You are concerned about the performance of a new Web App and want to make sure it scales when it starts to get heavy use.  Which choice is the best for you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Charles Pluta</cp:lastModifiedBy>
  <cp:revision>325</cp:revision>
  <dcterms:created xsi:type="dcterms:W3CDTF">2015-09-15T13:10:44Z</dcterms:created>
  <dcterms:modified xsi:type="dcterms:W3CDTF">2018-06-12T02:47:54Z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