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ource Code Pro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70775"/>
            <a:ext cx="8520600" cy="15249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					     </a:t>
            </a:r>
            <a:r>
              <a:rPr lang="en" sz="6000"/>
              <a:t>AutoPlow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600"/>
              <a:t> </a:t>
            </a:r>
            <a:r>
              <a:rPr lang="en" sz="3600"/>
              <a:t>By: Ezra Estey &amp; Elliot Chandler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38" y="2006175"/>
            <a:ext cx="2517525" cy="2866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299650"/>
            <a:ext cx="8520600" cy="45282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225800" y="878950"/>
            <a:ext cx="66924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often, many people have to scroll through different websites to find the best plowing professional to get their snow removed.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prices, seeing if the plow driver is trustworthy or not, etc. is time consuming and can be frustrating.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276125" y="257775"/>
            <a:ext cx="5079900" cy="1773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With the AutoPlow app, people can request for a driver, and then the app will find the closest driver in their area.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76125" y="2235238"/>
            <a:ext cx="5079900" cy="2768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38" y="2402975"/>
            <a:ext cx="3038425" cy="2275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975" y="257775"/>
            <a:ext cx="3313676" cy="47461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285750" y="268438"/>
            <a:ext cx="8572500" cy="1587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User Interviews: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interviewed multiple plow drivers in Maine and their response to whether or not they would use a snow plowing app was yes, as long as they didn’t have a route already.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849025" y="2060738"/>
            <a:ext cx="4009200" cy="2814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Most came to the same conclusion that the app would make their jobs more efficient and have less hoops to jump through.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85750" y="2060763"/>
            <a:ext cx="4360800" cy="2814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88" y="2345587"/>
            <a:ext cx="3931324" cy="20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285738" y="268438"/>
            <a:ext cx="8572500" cy="1587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Details of App: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When you first open the app, you can choose whether you want the driver to come at a scheduled time(s) every week or if the need is urgent.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891663" y="2060763"/>
            <a:ext cx="3966600" cy="281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85738" y="2060763"/>
            <a:ext cx="4360800" cy="2814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you scheduled the plow driver to come to your home every day of the week, they will not arrive on days it doesn’t snow.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563" y="2112225"/>
            <a:ext cx="2430799" cy="27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30225" y="360150"/>
            <a:ext cx="2455800" cy="4131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Details of App: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Next you choose your payment preference, whether you want to pay for a full season’s worth at once, or pay per visit.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929925" y="360150"/>
            <a:ext cx="5983800" cy="1465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Based on data collected by HomeAdvisor, the average cost to get your driveway plowed is between $133–187 per visit.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925" y="2051250"/>
            <a:ext cx="2370275" cy="26950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5590675" y="2000225"/>
            <a:ext cx="3323100" cy="2783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On the app, there is the payment option that makes paying quick and easy.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33338" y="222000"/>
            <a:ext cx="4733400" cy="4699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Persona Example: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Elliot is a ski instructor and they need to get to their class at 6am.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Instead of jumping through hoops online for a snow plowing professional to arrive, they can request for a driver, and then the app will automatically find the closest one available.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164863" y="726000"/>
            <a:ext cx="3745800" cy="3691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762" y="1075125"/>
            <a:ext cx="3094000" cy="2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