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5"/>
  </p:normalViewPr>
  <p:slideViewPr>
    <p:cSldViewPr snapToGrid="0" snapToObjects="1">
      <p:cViewPr varScale="1">
        <p:scale>
          <a:sx n="115" d="100"/>
          <a:sy n="115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4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4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5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7C7-41F9-A945-987E-9C7FE7151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parallel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8714A-7269-CD4C-AC4A-4D9E91F5E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Williams</a:t>
            </a:r>
          </a:p>
        </p:txBody>
      </p:sp>
    </p:spTree>
    <p:extLst>
      <p:ext uri="{BB962C8B-B14F-4D97-AF65-F5344CB8AC3E}">
        <p14:creationId xmlns:p14="http://schemas.microsoft.com/office/powerpoint/2010/main" val="5390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817BFA-9939-42FC-97E6-1DDD23A38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C4F977-CDDE-402E-B4F0-84B5572E77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0BF59-18F4-644D-B0C0-B97E8C4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Spliterator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799" y="2462545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”Split + iterator”</a:t>
            </a:r>
          </a:p>
          <a:p>
            <a:r>
              <a:rPr lang="en-US" sz="1600" dirty="0"/>
              <a:t>Has backing list, current index in list, fence, and expected mod count</a:t>
            </a:r>
          </a:p>
          <a:p>
            <a:r>
              <a:rPr lang="en-US" sz="1600" dirty="0"/>
              <a:t>Traverses via </a:t>
            </a:r>
            <a:r>
              <a:rPr lang="en-US" sz="1600" dirty="0" err="1"/>
              <a:t>tryAdvance</a:t>
            </a:r>
            <a:r>
              <a:rPr lang="en-US" sz="1600" dirty="0"/>
              <a:t>() or </a:t>
            </a:r>
            <a:r>
              <a:rPr lang="en-US" sz="1600" dirty="0" err="1"/>
              <a:t>forEachRemaining</a:t>
            </a:r>
            <a:r>
              <a:rPr lang="en-US" sz="1600" dirty="0"/>
              <a:t>()</a:t>
            </a:r>
          </a:p>
          <a:p>
            <a:r>
              <a:rPr lang="en-US" sz="1600" dirty="0"/>
              <a:t>Can split itself into two spliterators via </a:t>
            </a:r>
            <a:r>
              <a:rPr lang="en-US" sz="1600" dirty="0" err="1"/>
              <a:t>trySplit</a:t>
            </a:r>
            <a:endParaRPr lang="en-US" sz="1600" dirty="0"/>
          </a:p>
          <a:p>
            <a:r>
              <a:rPr lang="en-US" sz="1600" dirty="0"/>
              <a:t>Contains same characteristics as a Stream (ORDERED, DISTINCT, SORTED, SIZED, NONNULL, IMMUTABLE, CONCURRENT, SUBSIZED)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24B2AC-EC0F-B048-A59A-47F48ED0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52" y="560268"/>
            <a:ext cx="5513161" cy="57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A151-C42E-214C-A35F-51C0FC4F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76AD-6C79-734B-BD98-11F5BFE1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D07-3716-7448-AF3A-D5698F7B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7592-2BBC-A241-8CD5-A6FA25C0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95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{57495D55-2FF0-2A41-9073-AE2ADDE8E6B4}tf10001079</Template>
  <TotalTime>126</TotalTime>
  <Words>66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Java 8 parallel streams</vt:lpstr>
      <vt:lpstr>Spliterator</vt:lpstr>
      <vt:lpstr>Collector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parallel streams</dc:title>
  <dc:creator>Ethan Williams</dc:creator>
  <cp:lastModifiedBy>Ethan Williams</cp:lastModifiedBy>
  <cp:revision>5</cp:revision>
  <dcterms:created xsi:type="dcterms:W3CDTF">2018-02-20T19:12:09Z</dcterms:created>
  <dcterms:modified xsi:type="dcterms:W3CDTF">2018-02-22T23:42:50Z</dcterms:modified>
</cp:coreProperties>
</file>