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8"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16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346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87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580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9380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299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9274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8515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99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011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445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9378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689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6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297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93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232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10/27/2023</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766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10/27/2023</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18960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778D40A6-B4CC-4764-DBB5-91B6170FABD9}"/>
              </a:ext>
            </a:extLst>
          </p:cNvPr>
          <p:cNvSpPr txBox="1">
            <a:spLocks/>
          </p:cNvSpPr>
          <p:nvPr/>
        </p:nvSpPr>
        <p:spPr>
          <a:xfrm>
            <a:off x="362309" y="0"/>
            <a:ext cx="9143999" cy="63835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t>INTERNET OF THINGS COMP 6570: SMART FAN </a:t>
            </a:r>
          </a:p>
        </p:txBody>
      </p:sp>
      <p:pic>
        <p:nvPicPr>
          <p:cNvPr id="5" name="Picture 4">
            <a:extLst>
              <a:ext uri="{FF2B5EF4-FFF2-40B4-BE49-F238E27FC236}">
                <a16:creationId xmlns:a16="http://schemas.microsoft.com/office/drawing/2014/main" id="{433D2CD4-E437-E2CB-7C79-5D7AA18811C2}"/>
              </a:ext>
            </a:extLst>
          </p:cNvPr>
          <p:cNvPicPr>
            <a:picLocks noChangeAspect="1"/>
          </p:cNvPicPr>
          <p:nvPr/>
        </p:nvPicPr>
        <p:blipFill>
          <a:blip r:embed="rId2"/>
          <a:stretch>
            <a:fillRect/>
          </a:stretch>
        </p:blipFill>
        <p:spPr>
          <a:xfrm>
            <a:off x="159268" y="1157177"/>
            <a:ext cx="1940942" cy="1385575"/>
          </a:xfrm>
          <a:prstGeom prst="rect">
            <a:avLst/>
          </a:prstGeom>
          <a:ln>
            <a:noFill/>
          </a:ln>
          <a:effectLst>
            <a:softEdge rad="112500"/>
          </a:effectLst>
        </p:spPr>
      </p:pic>
      <p:pic>
        <p:nvPicPr>
          <p:cNvPr id="6" name="Picture 5">
            <a:extLst>
              <a:ext uri="{FF2B5EF4-FFF2-40B4-BE49-F238E27FC236}">
                <a16:creationId xmlns:a16="http://schemas.microsoft.com/office/drawing/2014/main" id="{E81960ED-4442-B8B9-7C28-5E252CF33DE4}"/>
              </a:ext>
            </a:extLst>
          </p:cNvPr>
          <p:cNvPicPr>
            <a:picLocks noChangeAspect="1"/>
          </p:cNvPicPr>
          <p:nvPr/>
        </p:nvPicPr>
        <p:blipFill>
          <a:blip r:embed="rId3"/>
          <a:stretch>
            <a:fillRect/>
          </a:stretch>
        </p:blipFill>
        <p:spPr>
          <a:xfrm>
            <a:off x="2177128" y="773640"/>
            <a:ext cx="1650837" cy="1698392"/>
          </a:xfrm>
          <a:prstGeom prst="rect">
            <a:avLst/>
          </a:prstGeom>
          <a:ln>
            <a:noFill/>
          </a:ln>
          <a:effectLst>
            <a:softEdge rad="112500"/>
          </a:effectLst>
        </p:spPr>
      </p:pic>
      <p:sp>
        <p:nvSpPr>
          <p:cNvPr id="8" name="TextBox 7">
            <a:extLst>
              <a:ext uri="{FF2B5EF4-FFF2-40B4-BE49-F238E27FC236}">
                <a16:creationId xmlns:a16="http://schemas.microsoft.com/office/drawing/2014/main" id="{0668B2EF-DBDB-FBED-4D9F-3278BBD2799B}"/>
              </a:ext>
            </a:extLst>
          </p:cNvPr>
          <p:cNvSpPr txBox="1"/>
          <p:nvPr/>
        </p:nvSpPr>
        <p:spPr>
          <a:xfrm>
            <a:off x="0" y="2578731"/>
            <a:ext cx="558129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b="0" i="0" dirty="0">
                <a:effectLst/>
                <a:latin typeface="Google Sans"/>
              </a:rPr>
              <a:t>These smart extractor fans are designed with advanced technology, including features such as </a:t>
            </a:r>
            <a:r>
              <a:rPr lang="en-GB" sz="1200" b="0" i="0" dirty="0" err="1">
                <a:effectLst/>
                <a:latin typeface="Google Sans"/>
              </a:rPr>
              <a:t>wifi</a:t>
            </a:r>
            <a:r>
              <a:rPr lang="en-GB" sz="1200" b="0" i="0" dirty="0">
                <a:effectLst/>
                <a:latin typeface="Google Sans"/>
              </a:rPr>
              <a:t>, </a:t>
            </a:r>
            <a:r>
              <a:rPr lang="en-GB" sz="1200" b="0" i="0" dirty="0" err="1">
                <a:effectLst/>
                <a:latin typeface="Google Sans"/>
              </a:rPr>
              <a:t>bluetooth</a:t>
            </a:r>
            <a:r>
              <a:rPr lang="en-GB" sz="1200" b="0" i="0" dirty="0">
                <a:effectLst/>
                <a:latin typeface="Google Sans"/>
              </a:rPr>
              <a:t>, mobile app integration and automatic humidity sensors. Perfect for bathrooms, kitchens, laundry rooms, utility rooms and more. Say goodbye to manual adjustments with a smart bathroom fan.</a:t>
            </a:r>
            <a:endParaRPr lang="en-GB" sz="1200" dirty="0"/>
          </a:p>
        </p:txBody>
      </p:sp>
      <p:pic>
        <p:nvPicPr>
          <p:cNvPr id="2" name="Picture 1">
            <a:extLst>
              <a:ext uri="{FF2B5EF4-FFF2-40B4-BE49-F238E27FC236}">
                <a16:creationId xmlns:a16="http://schemas.microsoft.com/office/drawing/2014/main" id="{796A9280-4F2C-5A6D-D117-155429C484F6}"/>
              </a:ext>
            </a:extLst>
          </p:cNvPr>
          <p:cNvPicPr>
            <a:picLocks noChangeAspect="1"/>
          </p:cNvPicPr>
          <p:nvPr/>
        </p:nvPicPr>
        <p:blipFill>
          <a:blip r:embed="rId4"/>
          <a:stretch>
            <a:fillRect/>
          </a:stretch>
        </p:blipFill>
        <p:spPr>
          <a:xfrm>
            <a:off x="717807" y="3643175"/>
            <a:ext cx="1382403" cy="1382403"/>
          </a:xfrm>
          <a:prstGeom prst="rect">
            <a:avLst/>
          </a:prstGeom>
        </p:spPr>
      </p:pic>
      <p:sp>
        <p:nvSpPr>
          <p:cNvPr id="3" name="TextBox 2">
            <a:extLst>
              <a:ext uri="{FF2B5EF4-FFF2-40B4-BE49-F238E27FC236}">
                <a16:creationId xmlns:a16="http://schemas.microsoft.com/office/drawing/2014/main" id="{D00E9F45-6E86-79DA-6863-DFA711D7D200}"/>
              </a:ext>
            </a:extLst>
          </p:cNvPr>
          <p:cNvSpPr txBox="1"/>
          <p:nvPr/>
        </p:nvSpPr>
        <p:spPr>
          <a:xfrm>
            <a:off x="311327" y="5025578"/>
            <a:ext cx="2044460" cy="17851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a:t>An ultrasonic motion sensor will be used to detect movement in its sensor so information can be displayed on the mirror. The reason for ultrasonic so it can take a rough measurement and not detect small pets (cats and dogs) </a:t>
            </a:r>
          </a:p>
        </p:txBody>
      </p:sp>
      <p:pic>
        <p:nvPicPr>
          <p:cNvPr id="1026" name="Picture 2" descr="WiFi Hygrometer Thermometer Sensor, Smart Room Temperature Humidity Monitor  for Home, Indoor Hygrometer Humidity Meter with Remote App Notification  Alert, Work with Tuya App, Compatible with Alexa : Amazon.co.uk: Garden">
            <a:extLst>
              <a:ext uri="{FF2B5EF4-FFF2-40B4-BE49-F238E27FC236}">
                <a16:creationId xmlns:a16="http://schemas.microsoft.com/office/drawing/2014/main" id="{B946EC75-3B08-E8A3-7DA5-8FF1DBEB3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7865" y="683006"/>
            <a:ext cx="1461467" cy="17297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40ED13-8C61-F121-105B-12F6CCCA1A00}"/>
              </a:ext>
            </a:extLst>
          </p:cNvPr>
          <p:cNvSpPr txBox="1"/>
          <p:nvPr/>
        </p:nvSpPr>
        <p:spPr>
          <a:xfrm>
            <a:off x="5859379" y="2596823"/>
            <a:ext cx="313844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b="0" i="0" dirty="0">
                <a:effectLst/>
                <a:latin typeface="Google Sans"/>
              </a:rPr>
              <a:t>Using smart humidity detector to track climate in users' home, will be able to monitor conditions from their phone. Humidity and temperature impacts personal health. Features are high-accuracy sensors, instant app alerts. </a:t>
            </a:r>
            <a:endParaRPr lang="en-GB" sz="1200" dirty="0"/>
          </a:p>
        </p:txBody>
      </p:sp>
      <p:pic>
        <p:nvPicPr>
          <p:cNvPr id="10" name="Picture 9">
            <a:extLst>
              <a:ext uri="{FF2B5EF4-FFF2-40B4-BE49-F238E27FC236}">
                <a16:creationId xmlns:a16="http://schemas.microsoft.com/office/drawing/2014/main" id="{1CFDB473-9AE4-E8B8-E4E3-F3C07802DA05}"/>
              </a:ext>
            </a:extLst>
          </p:cNvPr>
          <p:cNvPicPr>
            <a:picLocks noChangeAspect="1"/>
          </p:cNvPicPr>
          <p:nvPr/>
        </p:nvPicPr>
        <p:blipFill>
          <a:blip r:embed="rId6"/>
          <a:stretch>
            <a:fillRect/>
          </a:stretch>
        </p:blipFill>
        <p:spPr>
          <a:xfrm>
            <a:off x="3736775" y="3379381"/>
            <a:ext cx="1670449" cy="1676545"/>
          </a:xfrm>
          <a:prstGeom prst="rect">
            <a:avLst/>
          </a:prstGeom>
        </p:spPr>
      </p:pic>
      <p:sp>
        <p:nvSpPr>
          <p:cNvPr id="11" name="TextBox 10">
            <a:extLst>
              <a:ext uri="{FF2B5EF4-FFF2-40B4-BE49-F238E27FC236}">
                <a16:creationId xmlns:a16="http://schemas.microsoft.com/office/drawing/2014/main" id="{5E746F4B-88AD-7176-AAC3-DE531F50FA66}"/>
              </a:ext>
            </a:extLst>
          </p:cNvPr>
          <p:cNvSpPr txBox="1"/>
          <p:nvPr/>
        </p:nvSpPr>
        <p:spPr>
          <a:xfrm>
            <a:off x="3037638" y="5065399"/>
            <a:ext cx="3138439" cy="16158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a:t>ESP32 will be used for retrieving the data from the internet and passing it onto the OLED display. This will allow the user to see the information displayed on the control panel for smart fan </a:t>
            </a:r>
          </a:p>
          <a:p>
            <a:endParaRPr lang="en-GB" sz="1100" dirty="0"/>
          </a:p>
          <a:p>
            <a:r>
              <a:rPr lang="en-GB" sz="1100" dirty="0"/>
              <a:t>For the information to be displayed the ESP will connect to the users Wi-Fi and be able to show up to date continuously </a:t>
            </a:r>
          </a:p>
        </p:txBody>
      </p:sp>
      <p:pic>
        <p:nvPicPr>
          <p:cNvPr id="12" name="Picture 11">
            <a:extLst>
              <a:ext uri="{FF2B5EF4-FFF2-40B4-BE49-F238E27FC236}">
                <a16:creationId xmlns:a16="http://schemas.microsoft.com/office/drawing/2014/main" id="{C9B4C991-3A71-C02E-498C-212A62E0AF3A}"/>
              </a:ext>
            </a:extLst>
          </p:cNvPr>
          <p:cNvPicPr>
            <a:picLocks noChangeAspect="1"/>
          </p:cNvPicPr>
          <p:nvPr/>
        </p:nvPicPr>
        <p:blipFill>
          <a:blip r:embed="rId7"/>
          <a:stretch>
            <a:fillRect/>
          </a:stretch>
        </p:blipFill>
        <p:spPr>
          <a:xfrm>
            <a:off x="3840670" y="751776"/>
            <a:ext cx="2189194" cy="1751355"/>
          </a:xfrm>
          <a:prstGeom prst="rect">
            <a:avLst/>
          </a:prstGeom>
          <a:ln>
            <a:noFill/>
          </a:ln>
          <a:effectLst>
            <a:softEdge rad="112500"/>
          </a:effectLst>
        </p:spPr>
      </p:pic>
      <p:pic>
        <p:nvPicPr>
          <p:cNvPr id="13" name="Picture 12">
            <a:extLst>
              <a:ext uri="{FF2B5EF4-FFF2-40B4-BE49-F238E27FC236}">
                <a16:creationId xmlns:a16="http://schemas.microsoft.com/office/drawing/2014/main" id="{F9EF0C2F-DFDA-5C13-A715-DBC139068587}"/>
              </a:ext>
            </a:extLst>
          </p:cNvPr>
          <p:cNvPicPr>
            <a:picLocks noChangeAspect="1"/>
          </p:cNvPicPr>
          <p:nvPr/>
        </p:nvPicPr>
        <p:blipFill>
          <a:blip r:embed="rId8"/>
          <a:stretch>
            <a:fillRect/>
          </a:stretch>
        </p:blipFill>
        <p:spPr>
          <a:xfrm>
            <a:off x="6857929" y="3657137"/>
            <a:ext cx="1568263" cy="1673112"/>
          </a:xfrm>
          <a:prstGeom prst="rect">
            <a:avLst/>
          </a:prstGeom>
          <a:ln>
            <a:noFill/>
          </a:ln>
          <a:effectLst>
            <a:softEdge rad="112500"/>
          </a:effectLst>
        </p:spPr>
      </p:pic>
      <p:sp>
        <p:nvSpPr>
          <p:cNvPr id="14" name="TextBox 13">
            <a:extLst>
              <a:ext uri="{FF2B5EF4-FFF2-40B4-BE49-F238E27FC236}">
                <a16:creationId xmlns:a16="http://schemas.microsoft.com/office/drawing/2014/main" id="{35966F15-B8AD-FE7E-2D16-7B7DC8D26D06}"/>
              </a:ext>
            </a:extLst>
          </p:cNvPr>
          <p:cNvSpPr txBox="1"/>
          <p:nvPr/>
        </p:nvSpPr>
        <p:spPr>
          <a:xfrm>
            <a:off x="6532207" y="5448770"/>
            <a:ext cx="2044460"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dirty="0"/>
              <a:t>An OLED display so the information can be </a:t>
            </a:r>
            <a:r>
              <a:rPr lang="en-GB" sz="900" dirty="0"/>
              <a:t>displayed</a:t>
            </a:r>
            <a:r>
              <a:rPr lang="en-GB" sz="1100" dirty="0"/>
              <a:t> from the Fire Beetle ESP32 - </a:t>
            </a:r>
            <a:r>
              <a:rPr lang="en-GB" sz="1100" dirty="0" err="1"/>
              <a:t>Ev</a:t>
            </a:r>
            <a:endParaRPr lang="en-GB" sz="1100" dirty="0"/>
          </a:p>
        </p:txBody>
      </p:sp>
    </p:spTree>
    <p:extLst>
      <p:ext uri="{BB962C8B-B14F-4D97-AF65-F5344CB8AC3E}">
        <p14:creationId xmlns:p14="http://schemas.microsoft.com/office/powerpoint/2010/main" val="20244989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215</Words>
  <Application>Microsoft Office PowerPoint</Application>
  <PresentationFormat>On-screen Show (4:3)</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Google Sans</vt:lpstr>
      <vt:lpstr>Arial</vt:lpstr>
      <vt:lpstr>Century Gothic</vt:lpstr>
      <vt:lpstr>Wingdings 3</vt:lpstr>
      <vt:lpstr>Slice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COMP 6570: smart mirror</dc:title>
  <dc:creator>Ethan Williams</dc:creator>
  <cp:lastModifiedBy>Ethan Williams</cp:lastModifiedBy>
  <cp:revision>8</cp:revision>
  <dcterms:created xsi:type="dcterms:W3CDTF">2023-10-26T13:11:37Z</dcterms:created>
  <dcterms:modified xsi:type="dcterms:W3CDTF">2023-10-27T11:58:22Z</dcterms:modified>
</cp:coreProperties>
</file>