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1"/>
  </p:notesMasterIdLst>
  <p:handoutMasterIdLst>
    <p:handoutMasterId r:id="rId42"/>
  </p:handoutMasterIdLst>
  <p:sldIdLst>
    <p:sldId id="258" r:id="rId5"/>
    <p:sldId id="283" r:id="rId6"/>
    <p:sldId id="309" r:id="rId7"/>
    <p:sldId id="278" r:id="rId8"/>
    <p:sldId id="286" r:id="rId9"/>
    <p:sldId id="287" r:id="rId10"/>
    <p:sldId id="288" r:id="rId11"/>
    <p:sldId id="310" r:id="rId12"/>
    <p:sldId id="264" r:id="rId13"/>
    <p:sldId id="265" r:id="rId14"/>
    <p:sldId id="314" r:id="rId15"/>
    <p:sldId id="315" r:id="rId16"/>
    <p:sldId id="296" r:id="rId17"/>
    <p:sldId id="297" r:id="rId18"/>
    <p:sldId id="298" r:id="rId19"/>
    <p:sldId id="299" r:id="rId20"/>
    <p:sldId id="300" r:id="rId21"/>
    <p:sldId id="301" r:id="rId22"/>
    <p:sldId id="289" r:id="rId23"/>
    <p:sldId id="290" r:id="rId24"/>
    <p:sldId id="308" r:id="rId25"/>
    <p:sldId id="311" r:id="rId26"/>
    <p:sldId id="291" r:id="rId27"/>
    <p:sldId id="292" r:id="rId28"/>
    <p:sldId id="302" r:id="rId29"/>
    <p:sldId id="303" r:id="rId30"/>
    <p:sldId id="304" r:id="rId31"/>
    <p:sldId id="305" r:id="rId32"/>
    <p:sldId id="306" r:id="rId33"/>
    <p:sldId id="307" r:id="rId34"/>
    <p:sldId id="293" r:id="rId35"/>
    <p:sldId id="294" r:id="rId36"/>
    <p:sldId id="312" r:id="rId37"/>
    <p:sldId id="313" r:id="rId38"/>
    <p:sldId id="295" r:id="rId39"/>
    <p:sldId id="274" r:id="rId40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7224" userDrawn="1">
          <p15:clr>
            <a:srgbClr val="A4A3A4"/>
          </p15:clr>
        </p15:guide>
        <p15:guide id="5" orient="horz" pos="408" userDrawn="1">
          <p15:clr>
            <a:srgbClr val="A4A3A4"/>
          </p15:clr>
        </p15:guide>
        <p15:guide id="6" orient="horz" pos="13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1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88355" autoAdjust="0"/>
  </p:normalViewPr>
  <p:slideViewPr>
    <p:cSldViewPr snapToGrid="0" showGuides="1">
      <p:cViewPr>
        <p:scale>
          <a:sx n="86" d="100"/>
          <a:sy n="86" d="100"/>
        </p:scale>
        <p:origin x="562" y="58"/>
      </p:cViewPr>
      <p:guideLst>
        <p:guide orient="horz" pos="2184"/>
        <p:guide pos="456"/>
        <p:guide pos="3840"/>
        <p:guide pos="7224"/>
        <p:guide orient="horz" pos="408"/>
        <p:guide orient="horz" pos="1392"/>
      </p:guideLst>
    </p:cSldViewPr>
  </p:slideViewPr>
  <p:notesTextViewPr>
    <p:cViewPr>
      <p:scale>
        <a:sx n="20" d="100"/>
        <a:sy n="20" d="100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94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47" Type="http://schemas.microsoft.com/office/2018/10/relationships/authors" Target="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75127BB8-36A9-6BFA-7007-D84F312706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55923C2-8767-F856-585C-DC1948C11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EF138648-ACCC-4E01-8B8B-669FB863FA36}" type="datetime1">
              <a:rPr lang="fr-FR" smtClean="0"/>
              <a:t>06/03/2023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A68407F-B311-7FF6-2ACB-3FAF0BF3AB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7B6A444-69DF-AE10-DCD7-A23AEE20CA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B3BF5047-6CED-44CC-A86C-D48A653D0A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7391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fld id="{B1CE3723-5557-408A-B6AC-BB84C40F80DB}" type="datetime1">
              <a:rPr lang="fr-FR" smtClean="0"/>
              <a:pPr/>
              <a:t>06/03/2023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339D21CC-DD94-204E-93C8-E1AAF3084C8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0510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sz="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339D21CC-DD94-204E-93C8-E1AAF3084C8D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3048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339D21CC-DD94-204E-93C8-E1AAF3084C8D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29149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339D21CC-DD94-204E-93C8-E1AAF3084C8D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78525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339D21CC-DD94-204E-93C8-E1AAF3084C8D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3618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339D21CC-DD94-204E-93C8-E1AAF3084C8D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03388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339D21CC-DD94-204E-93C8-E1AAF3084C8D}" type="slidenum">
              <a:rPr lang="fr-FR" smtClean="0"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59428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339D21CC-DD94-204E-93C8-E1AAF3084C8D}" type="slidenum">
              <a:rPr lang="fr-FR" smtClean="0"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6385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339D21CC-DD94-204E-93C8-E1AAF3084C8D}" type="slidenum">
              <a:rPr lang="fr-FR" smtClean="0"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24967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339D21CC-DD94-204E-93C8-E1AAF3084C8D}" type="slidenum">
              <a:rPr lang="fr-FR" smtClean="0"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2031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339D21CC-DD94-204E-93C8-E1AAF3084C8D}" type="slidenum">
              <a:rPr lang="fr-FR" smtClean="0"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42237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339D21CC-DD94-204E-93C8-E1AAF3084C8D}" type="slidenum">
              <a:rPr lang="fr-FR" smtClean="0"/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7553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339D21CC-DD94-204E-93C8-E1AAF3084C8D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5937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339D21CC-DD94-204E-93C8-E1AAF3084C8D}" type="slidenum">
              <a:rPr lang="fr-FR" smtClean="0"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42311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339D21CC-DD94-204E-93C8-E1AAF3084C8D}" type="slidenum">
              <a:rPr lang="fr-FR" smtClean="0"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19246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339D21CC-DD94-204E-93C8-E1AAF3084C8D}" type="slidenum">
              <a:rPr lang="fr-FR" smtClean="0"/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17452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339D21CC-DD94-204E-93C8-E1AAF3084C8D}" type="slidenum">
              <a:rPr lang="fr-FR" smtClean="0"/>
              <a:t>26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81168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339D21CC-DD94-204E-93C8-E1AAF3084C8D}" type="slidenum">
              <a:rPr lang="fr-FR" smtClean="0"/>
              <a:t>27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23168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339D21CC-DD94-204E-93C8-E1AAF3084C8D}" type="slidenum">
              <a:rPr lang="fr-FR" smtClean="0"/>
              <a:t>28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19671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339D21CC-DD94-204E-93C8-E1AAF3084C8D}" type="slidenum">
              <a:rPr lang="fr-FR" smtClean="0"/>
              <a:t>29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07109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339D21CC-DD94-204E-93C8-E1AAF3084C8D}" type="slidenum">
              <a:rPr lang="fr-FR" smtClean="0"/>
              <a:t>30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45131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339D21CC-DD94-204E-93C8-E1AAF3084C8D}" type="slidenum">
              <a:rPr lang="fr-FR" smtClean="0"/>
              <a:t>31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11177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339D21CC-DD94-204E-93C8-E1AAF3084C8D}" type="slidenum">
              <a:rPr lang="fr-FR" smtClean="0"/>
              <a:t>32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9912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339D21CC-DD94-204E-93C8-E1AAF3084C8D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6840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339D21CC-DD94-204E-93C8-E1AAF3084C8D}" type="slidenum">
              <a:rPr lang="fr-FR" smtClean="0"/>
              <a:t>33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33419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339D21CC-DD94-204E-93C8-E1AAF3084C8D}" type="slidenum">
              <a:rPr lang="fr-FR" smtClean="0"/>
              <a:t>34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17960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339D21CC-DD94-204E-93C8-E1AAF3084C8D}" type="slidenum">
              <a:rPr lang="fr-FR" smtClean="0"/>
              <a:t>36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8687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339D21CC-DD94-204E-93C8-E1AAF3084C8D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1839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339D21CC-DD94-204E-93C8-E1AAF3084C8D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5742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339D21CC-DD94-204E-93C8-E1AAF3084C8D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8274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339D21CC-DD94-204E-93C8-E1AAF3084C8D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8592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339D21CC-DD94-204E-93C8-E1AAF3084C8D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7662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339D21CC-DD94-204E-93C8-E1AAF3084C8D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1416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2.svg"/><Relationship Id="rId5" Type="http://schemas.openxmlformats.org/officeDocument/2006/relationships/image" Target="../media/image6.sv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9.svg"/><Relationship Id="rId7" Type="http://schemas.openxmlformats.org/officeDocument/2006/relationships/image" Target="../media/image18.svg"/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Relationship Id="rId9" Type="http://schemas.openxmlformats.org/officeDocument/2006/relationships/image" Target="../media/image23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13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svg"/><Relationship Id="rId7" Type="http://schemas.openxmlformats.org/officeDocument/2006/relationships/image" Target="../media/image27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.svg"/><Relationship Id="rId10" Type="http://schemas.openxmlformats.org/officeDocument/2006/relationships/image" Target="../media/image30.png"/><Relationship Id="rId4" Type="http://schemas.openxmlformats.org/officeDocument/2006/relationships/image" Target="../media/image1.png"/><Relationship Id="rId9" Type="http://schemas.openxmlformats.org/officeDocument/2006/relationships/image" Target="../media/image29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sme 7">
            <a:extLst>
              <a:ext uri="{FF2B5EF4-FFF2-40B4-BE49-F238E27FC236}">
                <a16:creationId xmlns:a16="http://schemas.microsoft.com/office/drawing/2014/main" id="{1B4A24E8-C109-4F3A-CEE5-84689AA13B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0949" b="27959"/>
          <a:stretch>
            <a:fillRect/>
          </a:stretch>
        </p:blipFill>
        <p:spPr>
          <a:xfrm>
            <a:off x="9830598" y="1496755"/>
            <a:ext cx="2361462" cy="5361246"/>
          </a:xfrm>
          <a:custGeom>
            <a:avLst/>
            <a:gdLst>
              <a:gd name="connsiteX0" fmla="*/ 0 w 2361462"/>
              <a:gd name="connsiteY0" fmla="*/ 0 h 5361246"/>
              <a:gd name="connsiteX1" fmla="*/ 2361462 w 2361462"/>
              <a:gd name="connsiteY1" fmla="*/ 0 h 5361246"/>
              <a:gd name="connsiteX2" fmla="*/ 2361462 w 2361462"/>
              <a:gd name="connsiteY2" fmla="*/ 5361246 h 5361246"/>
              <a:gd name="connsiteX3" fmla="*/ 0 w 2361462"/>
              <a:gd name="connsiteY3" fmla="*/ 5361246 h 536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1462" h="5361246">
                <a:moveTo>
                  <a:pt x="0" y="0"/>
                </a:moveTo>
                <a:lnTo>
                  <a:pt x="2361462" y="0"/>
                </a:lnTo>
                <a:lnTo>
                  <a:pt x="2361462" y="5361246"/>
                </a:lnTo>
                <a:lnTo>
                  <a:pt x="0" y="5361246"/>
                </a:lnTo>
                <a:close/>
              </a:path>
            </a:pathLst>
          </a:custGeom>
        </p:spPr>
      </p:pic>
      <p:pic>
        <p:nvPicPr>
          <p:cNvPr id="10" name="Graphisme 9">
            <a:extLst>
              <a:ext uri="{FF2B5EF4-FFF2-40B4-BE49-F238E27FC236}">
                <a16:creationId xmlns:a16="http://schemas.microsoft.com/office/drawing/2014/main" id="{69497D1C-2169-2658-B8BB-0495216A4BA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0421" b="19612"/>
          <a:stretch>
            <a:fillRect/>
          </a:stretch>
        </p:blipFill>
        <p:spPr>
          <a:xfrm>
            <a:off x="10352634" y="2036470"/>
            <a:ext cx="1839366" cy="4821530"/>
          </a:xfrm>
          <a:custGeom>
            <a:avLst/>
            <a:gdLst>
              <a:gd name="connsiteX0" fmla="*/ 0 w 1777810"/>
              <a:gd name="connsiteY0" fmla="*/ 0 h 4821530"/>
              <a:gd name="connsiteX1" fmla="*/ 1777810 w 1777810"/>
              <a:gd name="connsiteY1" fmla="*/ 0 h 4821530"/>
              <a:gd name="connsiteX2" fmla="*/ 1777810 w 1777810"/>
              <a:gd name="connsiteY2" fmla="*/ 4821530 h 4821530"/>
              <a:gd name="connsiteX3" fmla="*/ 0 w 1777810"/>
              <a:gd name="connsiteY3" fmla="*/ 4821530 h 482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7810" h="4821530">
                <a:moveTo>
                  <a:pt x="0" y="0"/>
                </a:moveTo>
                <a:lnTo>
                  <a:pt x="1777810" y="0"/>
                </a:lnTo>
                <a:lnTo>
                  <a:pt x="1777810" y="4821530"/>
                </a:lnTo>
                <a:lnTo>
                  <a:pt x="0" y="4821530"/>
                </a:lnTo>
                <a:close/>
              </a:path>
            </a:pathLst>
          </a:custGeom>
        </p:spPr>
      </p:pic>
      <p:pic>
        <p:nvPicPr>
          <p:cNvPr id="12" name="Graphisme 11">
            <a:extLst>
              <a:ext uri="{FF2B5EF4-FFF2-40B4-BE49-F238E27FC236}">
                <a16:creationId xmlns:a16="http://schemas.microsoft.com/office/drawing/2014/main" id="{CA85067D-406E-8FBD-CAD7-FC3FEDE4100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4917240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pic>
        <p:nvPicPr>
          <p:cNvPr id="14" name="Graphique 13">
            <a:extLst>
              <a:ext uri="{FF2B5EF4-FFF2-40B4-BE49-F238E27FC236}">
                <a16:creationId xmlns:a16="http://schemas.microsoft.com/office/drawing/2014/main" id="{CCC84229-A616-7DBF-80DE-339B893E9C3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6010" t="41466"/>
          <a:stretch>
            <a:fillRect/>
          </a:stretch>
        </p:blipFill>
        <p:spPr>
          <a:xfrm>
            <a:off x="2" y="2"/>
            <a:ext cx="3767431" cy="1009819"/>
          </a:xfrm>
          <a:custGeom>
            <a:avLst/>
            <a:gdLst>
              <a:gd name="connsiteX0" fmla="*/ 0 w 3767431"/>
              <a:gd name="connsiteY0" fmla="*/ 0 h 1009819"/>
              <a:gd name="connsiteX1" fmla="*/ 3767431 w 3767431"/>
              <a:gd name="connsiteY1" fmla="*/ 0 h 1009819"/>
              <a:gd name="connsiteX2" fmla="*/ 3767431 w 3767431"/>
              <a:gd name="connsiteY2" fmla="*/ 1009819 h 1009819"/>
              <a:gd name="connsiteX3" fmla="*/ 0 w 3767431"/>
              <a:gd name="connsiteY3" fmla="*/ 1009819 h 100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7431" h="1009819">
                <a:moveTo>
                  <a:pt x="0" y="0"/>
                </a:moveTo>
                <a:lnTo>
                  <a:pt x="3767431" y="0"/>
                </a:lnTo>
                <a:lnTo>
                  <a:pt x="3767431" y="1009819"/>
                </a:lnTo>
                <a:lnTo>
                  <a:pt x="0" y="1009819"/>
                </a:lnTo>
                <a:close/>
              </a:path>
            </a:pathLst>
          </a:custGeom>
        </p:spPr>
      </p:pic>
      <p:pic>
        <p:nvPicPr>
          <p:cNvPr id="16" name="Graphique 15">
            <a:extLst>
              <a:ext uri="{FF2B5EF4-FFF2-40B4-BE49-F238E27FC236}">
                <a16:creationId xmlns:a16="http://schemas.microsoft.com/office/drawing/2014/main" id="{AFF238C4-81CD-3A8B-6CD4-36EC3C74A82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5590419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sp>
        <p:nvSpPr>
          <p:cNvPr id="18" name="Ovale 17">
            <a:extLst>
              <a:ext uri="{FF2B5EF4-FFF2-40B4-BE49-F238E27FC236}">
                <a16:creationId xmlns:a16="http://schemas.microsoft.com/office/drawing/2014/main" id="{63E3A363-145F-206F-266C-B9E2B0FAB7DD}"/>
              </a:ext>
            </a:extLst>
          </p:cNvPr>
          <p:cNvSpPr/>
          <p:nvPr userDrawn="1"/>
        </p:nvSpPr>
        <p:spPr>
          <a:xfrm>
            <a:off x="9250598" y="471605"/>
            <a:ext cx="2157097" cy="2157097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3DE02E05-595A-16CF-6266-62538DFC16D0}"/>
              </a:ext>
            </a:extLst>
          </p:cNvPr>
          <p:cNvSpPr/>
          <p:nvPr userDrawn="1"/>
        </p:nvSpPr>
        <p:spPr>
          <a:xfrm>
            <a:off x="7940285" y="4985135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3D85649E-04BD-5186-BD79-8AA93DD3249B}"/>
              </a:ext>
            </a:extLst>
          </p:cNvPr>
          <p:cNvSpPr/>
          <p:nvPr userDrawn="1"/>
        </p:nvSpPr>
        <p:spPr>
          <a:xfrm>
            <a:off x="7940285" y="5679283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253DCF60-4DBD-60A8-147B-E448AF1810D5}"/>
              </a:ext>
            </a:extLst>
          </p:cNvPr>
          <p:cNvSpPr/>
          <p:nvPr userDrawn="1"/>
        </p:nvSpPr>
        <p:spPr>
          <a:xfrm>
            <a:off x="2930516" y="246834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69CAD9A-42EA-5081-7FB2-7E583DDE1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4912" y="2359152"/>
            <a:ext cx="6528816" cy="1883664"/>
          </a:xfrm>
        </p:spPr>
        <p:txBody>
          <a:bodyPr rtlCol="0" anchor="t">
            <a:noAutofit/>
          </a:bodyPr>
          <a:lstStyle>
            <a:lvl1pPr algn="l">
              <a:defRPr lang="fr-FR" sz="5900"/>
            </a:lvl1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B3C71F-CB44-ACA0-AF0E-CD2A4DA71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4912" y="1947672"/>
            <a:ext cx="5943600" cy="411480"/>
          </a:xfrm>
        </p:spPr>
        <p:txBody>
          <a:bodyPr rtlCol="0"/>
          <a:lstStyle>
            <a:lvl1pPr marL="0" indent="0" algn="l">
              <a:buNone/>
              <a:defRPr lang="fr-FR" sz="2400"/>
            </a:lvl1pPr>
            <a:lvl2pPr marL="457200" indent="0" algn="ctr">
              <a:buNone/>
              <a:defRPr lang="fr-FR" sz="2000"/>
            </a:lvl2pPr>
            <a:lvl3pPr marL="914400" indent="0" algn="ctr">
              <a:buNone/>
              <a:defRPr lang="fr-FR" sz="1800"/>
            </a:lvl3pPr>
            <a:lvl4pPr marL="1371600" indent="0" algn="ctr">
              <a:buNone/>
              <a:defRPr lang="fr-FR" sz="1600"/>
            </a:lvl4pPr>
            <a:lvl5pPr marL="1828800" indent="0" algn="ctr">
              <a:buNone/>
              <a:defRPr lang="fr-FR" sz="1600"/>
            </a:lvl5pPr>
            <a:lvl6pPr marL="2286000" indent="0" algn="ctr">
              <a:buNone/>
              <a:defRPr lang="fr-FR" sz="1600"/>
            </a:lvl6pPr>
            <a:lvl7pPr marL="2743200" indent="0" algn="ctr">
              <a:buNone/>
              <a:defRPr lang="fr-FR" sz="1600"/>
            </a:lvl7pPr>
            <a:lvl8pPr marL="3200400" indent="0" algn="ctr">
              <a:buNone/>
              <a:defRPr lang="fr-FR" sz="1600"/>
            </a:lvl8pPr>
            <a:lvl9pPr marL="3657600" indent="0" algn="ctr">
              <a:buNone/>
              <a:defRPr lang="fr-FR" sz="1600"/>
            </a:lvl9pPr>
          </a:lstStyle>
          <a:p>
            <a:pPr rtl="0"/>
            <a:r>
              <a:rPr lang="fr-FR"/>
              <a:t>Modifiez le style des sous-titres du masque</a:t>
            </a:r>
          </a:p>
        </p:txBody>
      </p:sp>
      <p:pic>
        <p:nvPicPr>
          <p:cNvPr id="26" name="Graphisme 25">
            <a:extLst>
              <a:ext uri="{FF2B5EF4-FFF2-40B4-BE49-F238E27FC236}">
                <a16:creationId xmlns:a16="http://schemas.microsoft.com/office/drawing/2014/main" id="{0FD1BB09-A7ED-BA2F-D5C0-000FA9FC2469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3498771">
            <a:off x="1238845" y="2129773"/>
            <a:ext cx="1501346" cy="150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5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–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732" y="1825625"/>
            <a:ext cx="8860536" cy="4351338"/>
          </a:xfrm>
        </p:spPr>
        <p:txBody>
          <a:bodyPr rtlCol="0"/>
          <a:lstStyle>
            <a:defPPr>
              <a:defRPr lang="fr-FR"/>
            </a:def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7" name="Espace réservé du texte 9">
            <a:extLst>
              <a:ext uri="{FF2B5EF4-FFF2-40B4-BE49-F238E27FC236}">
                <a16:creationId xmlns:a16="http://schemas.microsoft.com/office/drawing/2014/main" id="{06D563D3-0A67-7027-7E6A-4A1CC1EFC6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3200" b="0">
                <a:noFill/>
              </a:defRPr>
            </a:lvl1pPr>
          </a:lstStyle>
          <a:p>
            <a:pPr lvl="0" rtl="0"/>
            <a:r>
              <a:rPr lang="fr-FR"/>
              <a:t>X</a:t>
            </a:r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0253299D-623D-C544-F0BB-1CFBDADB60B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D4DFB546-9FE5-4620-5D33-4097901B71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CC43B8D3-9A08-F84C-9DD4-44948BA52D4B}" type="slidenum">
              <a:rPr lang="fr-FR" smtClean="0"/>
              <a:pPr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827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9">
            <a:extLst>
              <a:ext uri="{FF2B5EF4-FFF2-40B4-BE49-F238E27FC236}">
                <a16:creationId xmlns:a16="http://schemas.microsoft.com/office/drawing/2014/main" id="{CEF658BC-1431-0DE4-1239-3174304231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3200" b="0">
                <a:noFill/>
              </a:defRPr>
            </a:lvl1pPr>
          </a:lstStyle>
          <a:p>
            <a:pPr lvl="0" rtl="0"/>
            <a:r>
              <a:rPr lang="fr-FR"/>
              <a:t>X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84763BC-4E08-292A-DD60-96BE96D0C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960985-1AA1-7560-41A6-84310DD64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defPPr>
              <a:defRPr lang="fr-FR"/>
            </a:def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70E0AF6-58A8-48DB-1F46-476F080F6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defPPr>
              <a:defRPr lang="fr-FR"/>
            </a:def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BEC9D58-970F-C9CA-292B-CD8C17FC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852D850-95FE-4444-3630-18B4E285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CC43B8D3-9A08-F84C-9DD4-44948BA52D4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1193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Espace réservé du texte 31">
            <a:extLst>
              <a:ext uri="{FF2B5EF4-FFF2-40B4-BE49-F238E27FC236}">
                <a16:creationId xmlns:a16="http://schemas.microsoft.com/office/drawing/2014/main" id="{068D4647-BE09-FD84-9BD2-6303C6683A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655064" y="2926080"/>
            <a:ext cx="1801368" cy="502920"/>
          </a:xfrm>
          <a:solidFill>
            <a:schemeClr val="accent1"/>
          </a:solidFill>
        </p:spPr>
        <p:txBody>
          <a:bodyPr rtlCol="0">
            <a:noAutofit/>
          </a:bodyPr>
          <a:lstStyle>
            <a:lvl1pPr marL="0" indent="0">
              <a:buNone/>
              <a:defRPr lang="fr-FR" sz="1200">
                <a:noFill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33" name="Espace réservé du texte 31">
            <a:extLst>
              <a:ext uri="{FF2B5EF4-FFF2-40B4-BE49-F238E27FC236}">
                <a16:creationId xmlns:a16="http://schemas.microsoft.com/office/drawing/2014/main" id="{AB9EB1AC-FF5A-36FF-E4EC-C3F6EDF04BE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95928" y="2926080"/>
            <a:ext cx="1801368" cy="502920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 lang="fr-FR" sz="1200">
                <a:noFill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34" name="Espace réservé du texte 31">
            <a:extLst>
              <a:ext uri="{FF2B5EF4-FFF2-40B4-BE49-F238E27FC236}">
                <a16:creationId xmlns:a16="http://schemas.microsoft.com/office/drawing/2014/main" id="{919FA078-A6CC-4C6E-BB4E-70AA4ECA801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345936" y="2926080"/>
            <a:ext cx="1801368" cy="502920"/>
          </a:xfrm>
          <a:solidFill>
            <a:schemeClr val="accent4"/>
          </a:solidFill>
        </p:spPr>
        <p:txBody>
          <a:bodyPr rtlCol="0">
            <a:noAutofit/>
          </a:bodyPr>
          <a:lstStyle>
            <a:lvl1pPr marL="0" indent="0">
              <a:buNone/>
              <a:defRPr lang="fr-FR" sz="1200">
                <a:noFill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35" name="Espace réservé du texte 31">
            <a:extLst>
              <a:ext uri="{FF2B5EF4-FFF2-40B4-BE49-F238E27FC236}">
                <a16:creationId xmlns:a16="http://schemas.microsoft.com/office/drawing/2014/main" id="{B0730A45-AC46-DF6D-F56B-76A81490918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695944" y="2926080"/>
            <a:ext cx="1987296" cy="502920"/>
          </a:xfrm>
          <a:solidFill>
            <a:schemeClr val="accent3"/>
          </a:solidFill>
        </p:spPr>
        <p:txBody>
          <a:bodyPr rtlCol="0">
            <a:noAutofit/>
          </a:bodyPr>
          <a:lstStyle>
            <a:lvl1pPr marL="0" indent="0">
              <a:buNone/>
              <a:defRPr lang="fr-FR" sz="1200">
                <a:noFill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0936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fr-FR" sz="1400" b="0"/>
            </a:lvl1pPr>
            <a:lvl2pPr marL="457200" indent="0">
              <a:buNone/>
              <a:defRPr lang="fr-FR" sz="2000" b="1"/>
            </a:lvl2pPr>
            <a:lvl3pPr marL="914400" indent="0">
              <a:buNone/>
              <a:defRPr lang="fr-FR" sz="1800" b="1"/>
            </a:lvl3pPr>
            <a:lvl4pPr marL="1371600" indent="0">
              <a:buNone/>
              <a:defRPr lang="fr-FR" sz="1600" b="1"/>
            </a:lvl4pPr>
            <a:lvl5pPr marL="1828800" indent="0">
              <a:buNone/>
              <a:defRPr lang="fr-FR" sz="1600" b="1"/>
            </a:lvl5pPr>
            <a:lvl6pPr marL="2286000" indent="0">
              <a:buNone/>
              <a:defRPr lang="fr-FR" sz="1600" b="1"/>
            </a:lvl6pPr>
            <a:lvl7pPr marL="2743200" indent="0">
              <a:buNone/>
              <a:defRPr lang="fr-FR" sz="1600" b="1"/>
            </a:lvl7pPr>
            <a:lvl8pPr marL="3200400" indent="0">
              <a:buNone/>
              <a:defRPr lang="fr-FR" sz="1600" b="1"/>
            </a:lvl8pPr>
            <a:lvl9pPr marL="3657600" indent="0">
              <a:buNone/>
              <a:defRPr lang="fr-FR" sz="1600" b="1"/>
            </a:lvl9pPr>
          </a:lstStyle>
          <a:p>
            <a:pPr lvl="0" rtl="0"/>
            <a:r>
              <a:rPr lang="fr-FR" dirty="0"/>
              <a:t>Modifiez les styles du texte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054096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fr-FR" sz="1400" b="0"/>
            </a:lvl1pPr>
            <a:lvl2pPr marL="457200" indent="0">
              <a:buNone/>
              <a:defRPr lang="fr-FR" sz="2000" b="1"/>
            </a:lvl2pPr>
            <a:lvl3pPr marL="914400" indent="0">
              <a:buNone/>
              <a:defRPr lang="fr-FR" sz="1800" b="1"/>
            </a:lvl3pPr>
            <a:lvl4pPr marL="1371600" indent="0">
              <a:buNone/>
              <a:defRPr lang="fr-FR" sz="1600" b="1"/>
            </a:lvl4pPr>
            <a:lvl5pPr marL="1828800" indent="0">
              <a:buNone/>
              <a:defRPr lang="fr-FR" sz="1600" b="1"/>
            </a:lvl5pPr>
            <a:lvl6pPr marL="2286000" indent="0">
              <a:buNone/>
              <a:defRPr lang="fr-FR" sz="1600" b="1"/>
            </a:lvl6pPr>
            <a:lvl7pPr marL="2743200" indent="0">
              <a:buNone/>
              <a:defRPr lang="fr-FR" sz="1600" b="1"/>
            </a:lvl7pPr>
            <a:lvl8pPr marL="3200400" indent="0">
              <a:buNone/>
              <a:defRPr lang="fr-FR" sz="1600" b="1"/>
            </a:lvl8pPr>
            <a:lvl9pPr marL="3657600" indent="0">
              <a:buNone/>
              <a:defRPr lang="fr-FR"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0" name="Titre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3F862698-31B6-3C3C-7B04-A5AB06659947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72237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fr-FR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fr-FR"/>
              <a:t>MMM</a:t>
            </a:r>
          </a:p>
        </p:txBody>
      </p:sp>
      <p:sp>
        <p:nvSpPr>
          <p:cNvPr id="19" name="Espace réservé du texte 14">
            <a:extLst>
              <a:ext uri="{FF2B5EF4-FFF2-40B4-BE49-F238E27FC236}">
                <a16:creationId xmlns:a16="http://schemas.microsoft.com/office/drawing/2014/main" id="{12F0E6AE-7B40-CC7A-BAB7-B5963027CE13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3163824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fr-FR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fr-FR"/>
              <a:t>MMM</a:t>
            </a:r>
          </a:p>
        </p:txBody>
      </p:sp>
      <p:sp>
        <p:nvSpPr>
          <p:cNvPr id="21" name="Espace réservé du texte 14">
            <a:extLst>
              <a:ext uri="{FF2B5EF4-FFF2-40B4-BE49-F238E27FC236}">
                <a16:creationId xmlns:a16="http://schemas.microsoft.com/office/drawing/2014/main" id="{F19DE03C-9C3C-ED9E-7938-68DC59591962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5596128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fr-FR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fr-FR"/>
              <a:t>MMM</a:t>
            </a:r>
          </a:p>
        </p:txBody>
      </p:sp>
      <p:sp>
        <p:nvSpPr>
          <p:cNvPr id="23" name="Espace réservé du texte 14">
            <a:extLst>
              <a:ext uri="{FF2B5EF4-FFF2-40B4-BE49-F238E27FC236}">
                <a16:creationId xmlns:a16="http://schemas.microsoft.com/office/drawing/2014/main" id="{D15E2928-BFA0-AA75-6EC4-69EFDD615540}"/>
              </a:ext>
            </a:extLst>
          </p:cNvPr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8028432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fr-FR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fr-FR"/>
              <a:t>MMM</a:t>
            </a:r>
          </a:p>
        </p:txBody>
      </p:sp>
      <p:sp>
        <p:nvSpPr>
          <p:cNvPr id="25" name="Espace réservé du texte 14">
            <a:extLst>
              <a:ext uri="{FF2B5EF4-FFF2-40B4-BE49-F238E27FC236}">
                <a16:creationId xmlns:a16="http://schemas.microsoft.com/office/drawing/2014/main" id="{B1000C26-BF38-857C-8EB7-C84E4425628C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1046073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fr-FR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fr-FR"/>
              <a:t>MMM</a:t>
            </a:r>
          </a:p>
        </p:txBody>
      </p:sp>
      <p:sp>
        <p:nvSpPr>
          <p:cNvPr id="26" name="Espace réservé du texte 4">
            <a:extLst>
              <a:ext uri="{FF2B5EF4-FFF2-40B4-BE49-F238E27FC236}">
                <a16:creationId xmlns:a16="http://schemas.microsoft.com/office/drawing/2014/main" id="{7A3AFB34-A509-98A0-B6AB-3BC35F16DDD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04688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fr-FR" sz="1400" b="0"/>
            </a:lvl1pPr>
            <a:lvl2pPr marL="457200" indent="0">
              <a:buNone/>
              <a:defRPr lang="fr-FR" sz="2000" b="1"/>
            </a:lvl2pPr>
            <a:lvl3pPr marL="914400" indent="0">
              <a:buNone/>
              <a:defRPr lang="fr-FR" sz="1800" b="1"/>
            </a:lvl3pPr>
            <a:lvl4pPr marL="1371600" indent="0">
              <a:buNone/>
              <a:defRPr lang="fr-FR" sz="1600" b="1"/>
            </a:lvl4pPr>
            <a:lvl5pPr marL="1828800" indent="0">
              <a:buNone/>
              <a:defRPr lang="fr-FR" sz="1600" b="1"/>
            </a:lvl5pPr>
            <a:lvl6pPr marL="2286000" indent="0">
              <a:buNone/>
              <a:defRPr lang="fr-FR" sz="1600" b="1"/>
            </a:lvl6pPr>
            <a:lvl7pPr marL="2743200" indent="0">
              <a:buNone/>
              <a:defRPr lang="fr-FR" sz="1600" b="1"/>
            </a:lvl7pPr>
            <a:lvl8pPr marL="3200400" indent="0">
              <a:buNone/>
              <a:defRPr lang="fr-FR" sz="1600" b="1"/>
            </a:lvl8pPr>
            <a:lvl9pPr marL="3657600" indent="0">
              <a:buNone/>
              <a:defRPr lang="fr-FR"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27" name="Espace réservé du texte 4">
            <a:extLst>
              <a:ext uri="{FF2B5EF4-FFF2-40B4-BE49-F238E27FC236}">
                <a16:creationId xmlns:a16="http://schemas.microsoft.com/office/drawing/2014/main" id="{B4CAD471-FB12-ACCA-9D4A-E01322DC61A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18704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fr-FR" sz="1400" b="0"/>
            </a:lvl1pPr>
            <a:lvl2pPr marL="457200" indent="0">
              <a:buNone/>
              <a:defRPr lang="fr-FR" sz="2000" b="1"/>
            </a:lvl2pPr>
            <a:lvl3pPr marL="914400" indent="0">
              <a:buNone/>
              <a:defRPr lang="fr-FR" sz="1800" b="1"/>
            </a:lvl3pPr>
            <a:lvl4pPr marL="1371600" indent="0">
              <a:buNone/>
              <a:defRPr lang="fr-FR" sz="1600" b="1"/>
            </a:lvl4pPr>
            <a:lvl5pPr marL="1828800" indent="0">
              <a:buNone/>
              <a:defRPr lang="fr-FR" sz="1600" b="1"/>
            </a:lvl5pPr>
            <a:lvl6pPr marL="2286000" indent="0">
              <a:buNone/>
              <a:defRPr lang="fr-FR" sz="1600" b="1"/>
            </a:lvl6pPr>
            <a:lvl7pPr marL="2743200" indent="0">
              <a:buNone/>
              <a:defRPr lang="fr-FR" sz="1600" b="1"/>
            </a:lvl7pPr>
            <a:lvl8pPr marL="3200400" indent="0">
              <a:buNone/>
              <a:defRPr lang="fr-FR" sz="1600" b="1"/>
            </a:lvl8pPr>
            <a:lvl9pPr marL="3657600" indent="0">
              <a:buNone/>
              <a:defRPr lang="fr-FR"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28" name="Espace réservé du texte 4">
            <a:extLst>
              <a:ext uri="{FF2B5EF4-FFF2-40B4-BE49-F238E27FC236}">
                <a16:creationId xmlns:a16="http://schemas.microsoft.com/office/drawing/2014/main" id="{B7FF2DDC-689F-CE60-97C8-8575DBB2C06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369296" y="4041648"/>
            <a:ext cx="156362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fr-FR" sz="1400" b="0"/>
            </a:lvl1pPr>
            <a:lvl2pPr marL="457200" indent="0">
              <a:buNone/>
              <a:defRPr lang="fr-FR" sz="2000" b="1"/>
            </a:lvl2pPr>
            <a:lvl3pPr marL="914400" indent="0">
              <a:buNone/>
              <a:defRPr lang="fr-FR" sz="1800" b="1"/>
            </a:lvl3pPr>
            <a:lvl4pPr marL="1371600" indent="0">
              <a:buNone/>
              <a:defRPr lang="fr-FR" sz="1600" b="1"/>
            </a:lvl4pPr>
            <a:lvl5pPr marL="1828800" indent="0">
              <a:buNone/>
              <a:defRPr lang="fr-FR" sz="1600" b="1"/>
            </a:lvl5pPr>
            <a:lvl6pPr marL="2286000" indent="0">
              <a:buNone/>
              <a:defRPr lang="fr-FR" sz="1600" b="1"/>
            </a:lvl6pPr>
            <a:lvl7pPr marL="2743200" indent="0">
              <a:buNone/>
              <a:defRPr lang="fr-FR" sz="1600" b="1"/>
            </a:lvl7pPr>
            <a:lvl8pPr marL="3200400" indent="0">
              <a:buNone/>
              <a:defRPr lang="fr-FR" sz="1600" b="1"/>
            </a:lvl8pPr>
            <a:lvl9pPr marL="3657600" indent="0">
              <a:buNone/>
              <a:defRPr lang="fr-FR" sz="1600" b="1"/>
            </a:lvl9pPr>
          </a:lstStyle>
          <a:p>
            <a:pPr lvl="0" rtl="0"/>
            <a:r>
              <a:rPr lang="fr-FR" dirty="0"/>
              <a:t>Modifiez les styles du texte</a:t>
            </a:r>
          </a:p>
        </p:txBody>
      </p:sp>
      <p:sp>
        <p:nvSpPr>
          <p:cNvPr id="36" name="Espace réservé du pied de page 35">
            <a:extLst>
              <a:ext uri="{FF2B5EF4-FFF2-40B4-BE49-F238E27FC236}">
                <a16:creationId xmlns:a16="http://schemas.microsoft.com/office/drawing/2014/main" id="{A2666B74-0A69-6162-5AD3-4561A8EE551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2" name="Espace réservé du texte 9">
            <a:extLst>
              <a:ext uri="{FF2B5EF4-FFF2-40B4-BE49-F238E27FC236}">
                <a16:creationId xmlns:a16="http://schemas.microsoft.com/office/drawing/2014/main" id="{78FC7A6E-EB75-1109-AB97-8091F2C9F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3200" b="0">
                <a:noFill/>
              </a:defRPr>
            </a:lvl1pPr>
          </a:lstStyle>
          <a:p>
            <a:pPr lvl="0" rtl="0"/>
            <a:r>
              <a:rPr lang="fr-FR"/>
              <a:t>X</a:t>
            </a:r>
          </a:p>
        </p:txBody>
      </p:sp>
      <p:sp>
        <p:nvSpPr>
          <p:cNvPr id="4" name="Espace réservé du numéro de diapositive 9">
            <a:extLst>
              <a:ext uri="{FF2B5EF4-FFF2-40B4-BE49-F238E27FC236}">
                <a16:creationId xmlns:a16="http://schemas.microsoft.com/office/drawing/2014/main" id="{3882992B-56C1-1B1D-6308-47369A0DF03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651903" y="809244"/>
            <a:ext cx="941832" cy="621792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fld id="{CC43B8D3-9A08-F84C-9DD4-44948BA52D4B}" type="slidenum">
              <a:rPr lang="fr-FR" smtClean="0"/>
              <a:pPr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9024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que 13">
            <a:extLst>
              <a:ext uri="{FF2B5EF4-FFF2-40B4-BE49-F238E27FC236}">
                <a16:creationId xmlns:a16="http://schemas.microsoft.com/office/drawing/2014/main" id="{9F44A91D-CC57-69D8-3CC1-3538FCB6BB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7662" b="48541"/>
          <a:stretch>
            <a:fillRect/>
          </a:stretch>
        </p:blipFill>
        <p:spPr>
          <a:xfrm flipV="1">
            <a:off x="10376194" y="1"/>
            <a:ext cx="1815806" cy="3829511"/>
          </a:xfrm>
          <a:custGeom>
            <a:avLst/>
            <a:gdLst>
              <a:gd name="connsiteX0" fmla="*/ 0 w 1815806"/>
              <a:gd name="connsiteY0" fmla="*/ 3829511 h 3829511"/>
              <a:gd name="connsiteX1" fmla="*/ 1815806 w 1815806"/>
              <a:gd name="connsiteY1" fmla="*/ 3829511 h 3829511"/>
              <a:gd name="connsiteX2" fmla="*/ 1815806 w 1815806"/>
              <a:gd name="connsiteY2" fmla="*/ 0 h 3829511"/>
              <a:gd name="connsiteX3" fmla="*/ 0 w 1815806"/>
              <a:gd name="connsiteY3" fmla="*/ 0 h 3829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5806" h="3829511">
                <a:moveTo>
                  <a:pt x="0" y="3829511"/>
                </a:moveTo>
                <a:lnTo>
                  <a:pt x="1815806" y="3829511"/>
                </a:lnTo>
                <a:lnTo>
                  <a:pt x="1815806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" name="Graphique 15">
            <a:extLst>
              <a:ext uri="{FF2B5EF4-FFF2-40B4-BE49-F238E27FC236}">
                <a16:creationId xmlns:a16="http://schemas.microsoft.com/office/drawing/2014/main" id="{5AB0AC87-A4CD-F667-74B2-52047C1E6FB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5638" b="45150"/>
          <a:stretch>
            <a:fillRect/>
          </a:stretch>
        </p:blipFill>
        <p:spPr>
          <a:xfrm flipV="1">
            <a:off x="10887888" y="1"/>
            <a:ext cx="1304112" cy="3289795"/>
          </a:xfrm>
          <a:custGeom>
            <a:avLst/>
            <a:gdLst>
              <a:gd name="connsiteX0" fmla="*/ 0 w 1304112"/>
              <a:gd name="connsiteY0" fmla="*/ 3289795 h 3289795"/>
              <a:gd name="connsiteX1" fmla="*/ 1304112 w 1304112"/>
              <a:gd name="connsiteY1" fmla="*/ 3289795 h 3289795"/>
              <a:gd name="connsiteX2" fmla="*/ 1304112 w 1304112"/>
              <a:gd name="connsiteY2" fmla="*/ 0 h 3289795"/>
              <a:gd name="connsiteX3" fmla="*/ 0 w 1304112"/>
              <a:gd name="connsiteY3" fmla="*/ 0 h 3289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4112" h="3289795">
                <a:moveTo>
                  <a:pt x="0" y="3289795"/>
                </a:moveTo>
                <a:lnTo>
                  <a:pt x="1304112" y="3289795"/>
                </a:lnTo>
                <a:lnTo>
                  <a:pt x="1304112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3" name="Rectangle 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18" name="Forme libre 55">
            <a:extLst>
              <a:ext uri="{FF2B5EF4-FFF2-40B4-BE49-F238E27FC236}">
                <a16:creationId xmlns:a16="http://schemas.microsoft.com/office/drawing/2014/main" id="{5DF0CA69-CF45-9850-4F85-B4C3BF2141B4}"/>
              </a:ext>
            </a:extLst>
          </p:cNvPr>
          <p:cNvSpPr/>
          <p:nvPr userDrawn="1"/>
        </p:nvSpPr>
        <p:spPr>
          <a:xfrm>
            <a:off x="-7736" y="6082871"/>
            <a:ext cx="12199737" cy="493110"/>
          </a:xfrm>
          <a:custGeom>
            <a:avLst/>
            <a:gdLst>
              <a:gd name="connsiteX0" fmla="*/ 25897 w 12199737"/>
              <a:gd name="connsiteY0" fmla="*/ 0 h 493110"/>
              <a:gd name="connsiteX1" fmla="*/ 12199737 w 12199737"/>
              <a:gd name="connsiteY1" fmla="*/ 0 h 493110"/>
              <a:gd name="connsiteX2" fmla="*/ 12199737 w 12199737"/>
              <a:gd name="connsiteY2" fmla="*/ 493110 h 493110"/>
              <a:gd name="connsiteX3" fmla="*/ 25897 w 12199737"/>
              <a:gd name="connsiteY3" fmla="*/ 493109 h 493110"/>
              <a:gd name="connsiteX4" fmla="*/ 0 w 12199737"/>
              <a:gd name="connsiteY4" fmla="*/ 490499 h 493110"/>
              <a:gd name="connsiteX5" fmla="*/ 0 w 12199737"/>
              <a:gd name="connsiteY5" fmla="*/ 2611 h 49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9737" h="493110">
                <a:moveTo>
                  <a:pt x="25897" y="0"/>
                </a:moveTo>
                <a:lnTo>
                  <a:pt x="12199737" y="0"/>
                </a:lnTo>
                <a:lnTo>
                  <a:pt x="12199737" y="493110"/>
                </a:lnTo>
                <a:lnTo>
                  <a:pt x="25897" y="493109"/>
                </a:lnTo>
                <a:lnTo>
                  <a:pt x="0" y="490499"/>
                </a:lnTo>
                <a:lnTo>
                  <a:pt x="0" y="26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FE865D6-FFF0-8547-C225-4EA40D12981C}"/>
              </a:ext>
            </a:extLst>
          </p:cNvPr>
          <p:cNvSpPr/>
          <p:nvPr userDrawn="1"/>
        </p:nvSpPr>
        <p:spPr>
          <a:xfrm>
            <a:off x="10745496" y="271272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BC43A4F4-14CD-C1BC-076B-D3EC524E9072}"/>
              </a:ext>
            </a:extLst>
          </p:cNvPr>
          <p:cNvSpPr/>
          <p:nvPr userDrawn="1"/>
        </p:nvSpPr>
        <p:spPr>
          <a:xfrm>
            <a:off x="11336726" y="2288311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F59C9BF2-FA96-FBA2-CC60-3024E983F26F}"/>
              </a:ext>
            </a:extLst>
          </p:cNvPr>
          <p:cNvSpPr/>
          <p:nvPr userDrawn="1"/>
        </p:nvSpPr>
        <p:spPr>
          <a:xfrm>
            <a:off x="825032" y="6142636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566160" cy="649224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fr-FR" sz="1800" b="0"/>
            </a:lvl1pPr>
            <a:lvl2pPr marL="457200" indent="0">
              <a:buNone/>
              <a:defRPr lang="fr-FR" sz="2000" b="1"/>
            </a:lvl2pPr>
            <a:lvl3pPr marL="914400" indent="0">
              <a:buNone/>
              <a:defRPr lang="fr-FR" sz="1800" b="1"/>
            </a:lvl3pPr>
            <a:lvl4pPr marL="1371600" indent="0">
              <a:buNone/>
              <a:defRPr lang="fr-FR" sz="1600" b="1"/>
            </a:lvl4pPr>
            <a:lvl5pPr marL="1828800" indent="0">
              <a:buNone/>
              <a:defRPr lang="fr-FR" sz="1600" b="1"/>
            </a:lvl5pPr>
            <a:lvl6pPr marL="2286000" indent="0">
              <a:buNone/>
              <a:defRPr lang="fr-FR" sz="1600" b="1"/>
            </a:lvl6pPr>
            <a:lvl7pPr marL="2743200" indent="0">
              <a:buNone/>
              <a:defRPr lang="fr-FR" sz="1600" b="1"/>
            </a:lvl7pPr>
            <a:lvl8pPr marL="3200400" indent="0">
              <a:buNone/>
              <a:defRPr lang="fr-FR" sz="1600" b="1"/>
            </a:lvl8pPr>
            <a:lvl9pPr marL="3657600" indent="0">
              <a:buNone/>
              <a:defRPr lang="fr-FR"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4352544" cy="2002536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fr-FR" sz="1400"/>
            </a:lvl1pPr>
            <a:lvl2pPr>
              <a:lnSpc>
                <a:spcPct val="150000"/>
              </a:lnSpc>
              <a:spcBef>
                <a:spcPts val="0"/>
              </a:spcBef>
              <a:defRPr lang="fr-FR" sz="1200"/>
            </a:lvl2pPr>
            <a:lvl3pPr>
              <a:lnSpc>
                <a:spcPct val="150000"/>
              </a:lnSpc>
              <a:spcBef>
                <a:spcPts val="0"/>
              </a:spcBef>
              <a:defRPr lang="fr-FR" sz="1100"/>
            </a:lvl3pPr>
            <a:lvl4pPr>
              <a:lnSpc>
                <a:spcPct val="150000"/>
              </a:lnSpc>
              <a:spcBef>
                <a:spcPts val="0"/>
              </a:spcBef>
              <a:defRPr lang="fr-FR" sz="1050"/>
            </a:lvl4pPr>
            <a:lvl5pPr>
              <a:lnSpc>
                <a:spcPct val="150000"/>
              </a:lnSpc>
              <a:spcBef>
                <a:spcPts val="0"/>
              </a:spcBef>
              <a:defRPr lang="fr-FR" sz="105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035040" y="2148840"/>
            <a:ext cx="3566160" cy="649224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fr-FR" sz="1800" b="0"/>
            </a:lvl1pPr>
            <a:lvl2pPr marL="457200" indent="0">
              <a:buNone/>
              <a:defRPr lang="fr-FR" sz="2000" b="1"/>
            </a:lvl2pPr>
            <a:lvl3pPr marL="914400" indent="0">
              <a:buNone/>
              <a:defRPr lang="fr-FR" sz="1800" b="1"/>
            </a:lvl3pPr>
            <a:lvl4pPr marL="1371600" indent="0">
              <a:buNone/>
              <a:defRPr lang="fr-FR" sz="1600" b="1"/>
            </a:lvl4pPr>
            <a:lvl5pPr marL="1828800" indent="0">
              <a:buNone/>
              <a:defRPr lang="fr-FR" sz="1600" b="1"/>
            </a:lvl5pPr>
            <a:lvl6pPr marL="2286000" indent="0">
              <a:buNone/>
              <a:defRPr lang="fr-FR" sz="1600" b="1"/>
            </a:lvl6pPr>
            <a:lvl7pPr marL="2743200" indent="0">
              <a:buNone/>
              <a:defRPr lang="fr-FR" sz="1600" b="1"/>
            </a:lvl7pPr>
            <a:lvl8pPr marL="3200400" indent="0">
              <a:buNone/>
              <a:defRPr lang="fr-FR" sz="1600" b="1"/>
            </a:lvl8pPr>
            <a:lvl9pPr marL="3657600" indent="0">
              <a:buNone/>
              <a:defRPr lang="fr-FR" sz="1600" b="1"/>
            </a:lvl9pPr>
          </a:lstStyle>
          <a:p>
            <a:pPr lvl="0" rtl="0"/>
            <a:r>
              <a:rPr lang="fr-FR" dirty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0" y="2788920"/>
            <a:ext cx="4352544" cy="2002536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fr-FR" sz="1400"/>
            </a:lvl1pPr>
            <a:lvl2pPr>
              <a:lnSpc>
                <a:spcPct val="150000"/>
              </a:lnSpc>
              <a:spcBef>
                <a:spcPts val="0"/>
              </a:spcBef>
              <a:defRPr lang="fr-FR" sz="1200"/>
            </a:lvl2pPr>
            <a:lvl3pPr>
              <a:lnSpc>
                <a:spcPct val="150000"/>
              </a:lnSpc>
              <a:spcBef>
                <a:spcPts val="0"/>
              </a:spcBef>
              <a:defRPr lang="fr-FR" sz="1100"/>
            </a:lvl3pPr>
            <a:lvl4pPr>
              <a:lnSpc>
                <a:spcPct val="150000"/>
              </a:lnSpc>
              <a:spcBef>
                <a:spcPts val="0"/>
              </a:spcBef>
              <a:defRPr lang="fr-FR" sz="1050"/>
            </a:lvl4pPr>
            <a:lvl5pPr>
              <a:lnSpc>
                <a:spcPct val="150000"/>
              </a:lnSpc>
              <a:spcBef>
                <a:spcPts val="0"/>
              </a:spcBef>
              <a:defRPr lang="fr-FR" sz="105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0" name="Titre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19" name="Espace réservé du texte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3200" b="0">
                <a:noFill/>
              </a:defRPr>
            </a:lvl1pPr>
          </a:lstStyle>
          <a:p>
            <a:pPr lvl="0" rtl="0"/>
            <a:r>
              <a:rPr lang="fr-FR"/>
              <a:t>X</a:t>
            </a:r>
          </a:p>
        </p:txBody>
      </p:sp>
      <p:sp>
        <p:nvSpPr>
          <p:cNvPr id="21" name="Espace réservé du pied de page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23" name="Espace réservé du numéro de diapositive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CC43B8D3-9A08-F84C-9DD4-44948BA52D4B}" type="slidenum">
              <a:rPr lang="fr-FR" smtClean="0"/>
              <a:pPr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2812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 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fr-FR" sz="1800" b="0"/>
            </a:lvl1pPr>
            <a:lvl2pPr marL="457200" indent="0">
              <a:buNone/>
              <a:defRPr lang="fr-FR" sz="2000" b="1"/>
            </a:lvl2pPr>
            <a:lvl3pPr marL="914400" indent="0">
              <a:buNone/>
              <a:defRPr lang="fr-FR" sz="1800" b="1"/>
            </a:lvl3pPr>
            <a:lvl4pPr marL="1371600" indent="0">
              <a:buNone/>
              <a:defRPr lang="fr-FR" sz="1600" b="1"/>
            </a:lvl4pPr>
            <a:lvl5pPr marL="1828800" indent="0">
              <a:buNone/>
              <a:defRPr lang="fr-FR" sz="1600" b="1"/>
            </a:lvl5pPr>
            <a:lvl6pPr marL="2286000" indent="0">
              <a:buNone/>
              <a:defRPr lang="fr-FR" sz="1600" b="1"/>
            </a:lvl6pPr>
            <a:lvl7pPr marL="2743200" indent="0">
              <a:buNone/>
              <a:defRPr lang="fr-FR" sz="1600" b="1"/>
            </a:lvl7pPr>
            <a:lvl8pPr marL="3200400" indent="0">
              <a:buNone/>
              <a:defRPr lang="fr-FR" sz="1600" b="1"/>
            </a:lvl8pPr>
            <a:lvl9pPr marL="3657600" indent="0">
              <a:buNone/>
              <a:defRPr lang="fr-FR"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fr-FR" sz="1400"/>
            </a:lvl1pPr>
            <a:lvl2pPr>
              <a:lnSpc>
                <a:spcPct val="150000"/>
              </a:lnSpc>
              <a:spcBef>
                <a:spcPts val="0"/>
              </a:spcBef>
              <a:defRPr lang="fr-FR" sz="1200"/>
            </a:lvl2pPr>
            <a:lvl3pPr>
              <a:lnSpc>
                <a:spcPct val="150000"/>
              </a:lnSpc>
              <a:spcBef>
                <a:spcPts val="0"/>
              </a:spcBef>
              <a:defRPr lang="fr-FR" sz="1100"/>
            </a:lvl3pPr>
            <a:lvl4pPr>
              <a:lnSpc>
                <a:spcPct val="150000"/>
              </a:lnSpc>
              <a:spcBef>
                <a:spcPts val="0"/>
              </a:spcBef>
              <a:defRPr lang="fr-FR" sz="1050"/>
            </a:lvl4pPr>
            <a:lvl5pPr>
              <a:lnSpc>
                <a:spcPct val="150000"/>
              </a:lnSpc>
              <a:spcBef>
                <a:spcPts val="0"/>
              </a:spcBef>
              <a:defRPr lang="fr-FR" sz="105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349240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fr-FR" sz="1800" b="0"/>
            </a:lvl1pPr>
            <a:lvl2pPr marL="457200" indent="0">
              <a:buNone/>
              <a:defRPr lang="fr-FR" sz="2000" b="1"/>
            </a:lvl2pPr>
            <a:lvl3pPr marL="914400" indent="0">
              <a:buNone/>
              <a:defRPr lang="fr-FR" sz="1800" b="1"/>
            </a:lvl3pPr>
            <a:lvl4pPr marL="1371600" indent="0">
              <a:buNone/>
              <a:defRPr lang="fr-FR" sz="1600" b="1"/>
            </a:lvl4pPr>
            <a:lvl5pPr marL="1828800" indent="0">
              <a:buNone/>
              <a:defRPr lang="fr-FR" sz="1600" b="1"/>
            </a:lvl5pPr>
            <a:lvl6pPr marL="2286000" indent="0">
              <a:buNone/>
              <a:defRPr lang="fr-FR" sz="1600" b="1"/>
            </a:lvl6pPr>
            <a:lvl7pPr marL="2743200" indent="0">
              <a:buNone/>
              <a:defRPr lang="fr-FR" sz="1600" b="1"/>
            </a:lvl7pPr>
            <a:lvl8pPr marL="3200400" indent="0">
              <a:buNone/>
              <a:defRPr lang="fr-FR" sz="1600" b="1"/>
            </a:lvl8pPr>
            <a:lvl9pPr marL="3657600" indent="0">
              <a:buNone/>
              <a:defRPr lang="fr-FR" sz="1600" b="1"/>
            </a:lvl9pPr>
          </a:lstStyle>
          <a:p>
            <a:pPr lvl="0" rtl="0"/>
            <a:r>
              <a:rPr lang="fr-FR" dirty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74920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fr-FR" sz="1400"/>
            </a:lvl1pPr>
            <a:lvl2pPr>
              <a:lnSpc>
                <a:spcPct val="150000"/>
              </a:lnSpc>
              <a:spcBef>
                <a:spcPts val="0"/>
              </a:spcBef>
              <a:defRPr lang="fr-FR" sz="1200"/>
            </a:lvl2pPr>
            <a:lvl3pPr>
              <a:lnSpc>
                <a:spcPct val="150000"/>
              </a:lnSpc>
              <a:spcBef>
                <a:spcPts val="0"/>
              </a:spcBef>
              <a:defRPr lang="fr-FR" sz="1100"/>
            </a:lvl3pPr>
            <a:lvl4pPr>
              <a:lnSpc>
                <a:spcPct val="150000"/>
              </a:lnSpc>
              <a:spcBef>
                <a:spcPts val="0"/>
              </a:spcBef>
              <a:defRPr lang="fr-FR" sz="1050"/>
            </a:lvl4pPr>
            <a:lvl5pPr>
              <a:lnSpc>
                <a:spcPct val="150000"/>
              </a:lnSpc>
              <a:spcBef>
                <a:spcPts val="0"/>
              </a:spcBef>
              <a:defRPr lang="fr-FR" sz="105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0" name="Titre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19" name="Espace réservé du texte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3200" b="0">
                <a:noFill/>
              </a:defRPr>
            </a:lvl1pPr>
          </a:lstStyle>
          <a:p>
            <a:pPr lvl="0" rtl="0"/>
            <a:r>
              <a:rPr lang="fr-FR"/>
              <a:t>X</a:t>
            </a:r>
          </a:p>
        </p:txBody>
      </p:sp>
      <p:sp>
        <p:nvSpPr>
          <p:cNvPr id="21" name="Espace réservé du pied de page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23" name="Espace réservé du numéro de diapositive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CC43B8D3-9A08-F84C-9DD4-44948BA52D4B}" type="slidenum">
              <a:rPr lang="fr-FR" smtClean="0"/>
              <a:pPr rtl="0"/>
              <a:t>‹N°›</a:t>
            </a:fld>
            <a:endParaRPr lang="fr-FR" dirty="0"/>
          </a:p>
        </p:txBody>
      </p:sp>
      <p:pic>
        <p:nvPicPr>
          <p:cNvPr id="2" name="Graphisme 1">
            <a:extLst>
              <a:ext uri="{FF2B5EF4-FFF2-40B4-BE49-F238E27FC236}">
                <a16:creationId xmlns:a16="http://schemas.microsoft.com/office/drawing/2014/main" id="{E38DCAB8-FF04-8225-502A-9415422E45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165" t="86663"/>
          <a:stretch/>
        </p:blipFill>
        <p:spPr>
          <a:xfrm flipH="1" flipV="1">
            <a:off x="7732664" y="5943369"/>
            <a:ext cx="4459335" cy="914630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7" name="Ovale 6">
            <a:extLst>
              <a:ext uri="{FF2B5EF4-FFF2-40B4-BE49-F238E27FC236}">
                <a16:creationId xmlns:a16="http://schemas.microsoft.com/office/drawing/2014/main" id="{D37B56B1-1773-120E-5DF7-ADC768615C86}"/>
              </a:ext>
            </a:extLst>
          </p:cNvPr>
          <p:cNvSpPr/>
          <p:nvPr userDrawn="1"/>
        </p:nvSpPr>
        <p:spPr>
          <a:xfrm>
            <a:off x="10012200" y="597794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8" name="Espace réservé du texte 4">
            <a:extLst>
              <a:ext uri="{FF2B5EF4-FFF2-40B4-BE49-F238E27FC236}">
                <a16:creationId xmlns:a16="http://schemas.microsoft.com/office/drawing/2014/main" id="{BA05B6D8-31AC-001B-57B4-132C0A9BED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851392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fr-FR" sz="1800" b="0"/>
            </a:lvl1pPr>
            <a:lvl2pPr marL="457200" indent="0">
              <a:buNone/>
              <a:defRPr lang="fr-FR" sz="2000" b="1"/>
            </a:lvl2pPr>
            <a:lvl3pPr marL="914400" indent="0">
              <a:buNone/>
              <a:defRPr lang="fr-FR" sz="1800" b="1"/>
            </a:lvl3pPr>
            <a:lvl4pPr marL="1371600" indent="0">
              <a:buNone/>
              <a:defRPr lang="fr-FR" sz="1600" b="1"/>
            </a:lvl4pPr>
            <a:lvl5pPr marL="1828800" indent="0">
              <a:buNone/>
              <a:defRPr lang="fr-FR" sz="1600" b="1"/>
            </a:lvl5pPr>
            <a:lvl6pPr marL="2286000" indent="0">
              <a:buNone/>
              <a:defRPr lang="fr-FR" sz="1600" b="1"/>
            </a:lvl6pPr>
            <a:lvl7pPr marL="2743200" indent="0">
              <a:buNone/>
              <a:defRPr lang="fr-FR" sz="1600" b="1"/>
            </a:lvl7pPr>
            <a:lvl8pPr marL="3200400" indent="0">
              <a:buNone/>
              <a:defRPr lang="fr-FR" sz="1600" b="1"/>
            </a:lvl8pPr>
            <a:lvl9pPr marL="3657600" indent="0">
              <a:buNone/>
              <a:defRPr lang="fr-FR" sz="1600" b="1"/>
            </a:lvl9pPr>
          </a:lstStyle>
          <a:p>
            <a:pPr lvl="0" rtl="0"/>
            <a:r>
              <a:rPr lang="fr-FR" dirty="0"/>
              <a:t>Modifiez les styles du texte du masque</a:t>
            </a:r>
          </a:p>
        </p:txBody>
      </p:sp>
      <p:sp>
        <p:nvSpPr>
          <p:cNvPr id="9" name="Espace réservé du contenu 5">
            <a:extLst>
              <a:ext uri="{FF2B5EF4-FFF2-40B4-BE49-F238E27FC236}">
                <a16:creationId xmlns:a16="http://schemas.microsoft.com/office/drawing/2014/main" id="{56DC4DB0-B5C2-72F4-A891-0281DDB80FC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567928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fr-FR" sz="1400"/>
            </a:lvl1pPr>
            <a:lvl2pPr>
              <a:lnSpc>
                <a:spcPct val="150000"/>
              </a:lnSpc>
              <a:spcBef>
                <a:spcPts val="0"/>
              </a:spcBef>
              <a:defRPr lang="fr-FR" sz="1200"/>
            </a:lvl2pPr>
            <a:lvl3pPr>
              <a:lnSpc>
                <a:spcPct val="150000"/>
              </a:lnSpc>
              <a:spcBef>
                <a:spcPts val="0"/>
              </a:spcBef>
              <a:defRPr lang="fr-FR" sz="1100"/>
            </a:lvl3pPr>
            <a:lvl4pPr>
              <a:lnSpc>
                <a:spcPct val="150000"/>
              </a:lnSpc>
              <a:spcBef>
                <a:spcPts val="0"/>
              </a:spcBef>
              <a:defRPr lang="fr-FR" sz="1050"/>
            </a:lvl4pPr>
            <a:lvl5pPr>
              <a:lnSpc>
                <a:spcPct val="150000"/>
              </a:lnSpc>
              <a:spcBef>
                <a:spcPts val="0"/>
              </a:spcBef>
              <a:defRPr lang="fr-FR" sz="105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25535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raphisme 22">
            <a:extLst>
              <a:ext uri="{FF2B5EF4-FFF2-40B4-BE49-F238E27FC236}">
                <a16:creationId xmlns:a16="http://schemas.microsoft.com/office/drawing/2014/main" id="{8508C9A2-89A3-8585-F561-54AF27E76C2E}"/>
              </a:ext>
            </a:extLst>
          </p:cNvPr>
          <p:cNvSpPr/>
          <p:nvPr/>
        </p:nvSpPr>
        <p:spPr>
          <a:xfrm>
            <a:off x="8963354" y="3545840"/>
            <a:ext cx="2556181" cy="2641600"/>
          </a:xfrm>
          <a:custGeom>
            <a:avLst/>
            <a:gdLst>
              <a:gd name="connsiteX0" fmla="*/ 11417928 w 11417635"/>
              <a:gd name="connsiteY0" fmla="*/ 16489276 h 17685280"/>
              <a:gd name="connsiteX1" fmla="*/ 10219543 w 11417635"/>
              <a:gd name="connsiteY1" fmla="*/ 17687536 h 17685280"/>
              <a:gd name="connsiteX2" fmla="*/ 1198684 w 11417635"/>
              <a:gd name="connsiteY2" fmla="*/ 17687536 h 17685280"/>
              <a:gd name="connsiteX3" fmla="*/ 293 w 11417635"/>
              <a:gd name="connsiteY3" fmla="*/ 16489276 h 17685280"/>
              <a:gd name="connsiteX4" fmla="*/ 293 w 11417635"/>
              <a:gd name="connsiteY4" fmla="*/ 1200514 h 17685280"/>
              <a:gd name="connsiteX5" fmla="*/ 1198684 w 11417635"/>
              <a:gd name="connsiteY5" fmla="*/ 2255 h 17685280"/>
              <a:gd name="connsiteX6" fmla="*/ 10219543 w 11417635"/>
              <a:gd name="connsiteY6" fmla="*/ 2255 h 17685280"/>
              <a:gd name="connsiteX7" fmla="*/ 11417928 w 11417635"/>
              <a:gd name="connsiteY7" fmla="*/ 1200514 h 17685280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7" fmla="*/ 10219250 w 11417635"/>
              <a:gd name="connsiteY7" fmla="*/ 14227 h 17699508"/>
              <a:gd name="connsiteX8" fmla="*/ 11417635 w 11417635"/>
              <a:gd name="connsiteY8" fmla="*/ 1212486 h 17699508"/>
              <a:gd name="connsiteX9" fmla="*/ 11417635 w 11417635"/>
              <a:gd name="connsiteY9" fmla="*/ 16501248 h 17699508"/>
              <a:gd name="connsiteX0" fmla="*/ 11417635 w 11509075"/>
              <a:gd name="connsiteY0" fmla="*/ 1212486 h 17699508"/>
              <a:gd name="connsiteX1" fmla="*/ 11417635 w 11509075"/>
              <a:gd name="connsiteY1" fmla="*/ 16501248 h 17699508"/>
              <a:gd name="connsiteX2" fmla="*/ 10219250 w 11509075"/>
              <a:gd name="connsiteY2" fmla="*/ 17699508 h 17699508"/>
              <a:gd name="connsiteX3" fmla="*/ 1198391 w 11509075"/>
              <a:gd name="connsiteY3" fmla="*/ 17699508 h 17699508"/>
              <a:gd name="connsiteX4" fmla="*/ 0 w 11509075"/>
              <a:gd name="connsiteY4" fmla="*/ 16501248 h 17699508"/>
              <a:gd name="connsiteX5" fmla="*/ 0 w 11509075"/>
              <a:gd name="connsiteY5" fmla="*/ 1212486 h 17699508"/>
              <a:gd name="connsiteX6" fmla="*/ 1198391 w 11509075"/>
              <a:gd name="connsiteY6" fmla="*/ 14227 h 17699508"/>
              <a:gd name="connsiteX7" fmla="*/ 3548686 w 11509075"/>
              <a:gd name="connsiteY7" fmla="*/ 0 h 17699508"/>
              <a:gd name="connsiteX8" fmla="*/ 10219250 w 11509075"/>
              <a:gd name="connsiteY8" fmla="*/ 14227 h 17699508"/>
              <a:gd name="connsiteX9" fmla="*/ 11509075 w 11509075"/>
              <a:gd name="connsiteY9" fmla="*/ 1303926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8" fmla="*/ 10219250 w 11417635"/>
              <a:gd name="connsiteY8" fmla="*/ 14227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002280 h 17699508"/>
              <a:gd name="connsiteX5" fmla="*/ 2235 w 11419870"/>
              <a:gd name="connsiteY5" fmla="*/ 1212486 h 17699508"/>
              <a:gd name="connsiteX6" fmla="*/ 1200626 w 11419870"/>
              <a:gd name="connsiteY6" fmla="*/ 14227 h 17699508"/>
              <a:gd name="connsiteX7" fmla="*/ 3550921 w 11419870"/>
              <a:gd name="connsiteY7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947160 h 17699508"/>
              <a:gd name="connsiteX5" fmla="*/ 0 w 11419870"/>
              <a:gd name="connsiteY5" fmla="*/ 3002280 h 17699508"/>
              <a:gd name="connsiteX6" fmla="*/ 2235 w 11419870"/>
              <a:gd name="connsiteY6" fmla="*/ 1212486 h 17699508"/>
              <a:gd name="connsiteX7" fmla="*/ 1200626 w 11419870"/>
              <a:gd name="connsiteY7" fmla="*/ 14227 h 17699508"/>
              <a:gd name="connsiteX8" fmla="*/ 3550921 w 11419870"/>
              <a:gd name="connsiteY8" fmla="*/ 0 h 17699508"/>
              <a:gd name="connsiteX0" fmla="*/ 10221485 w 10221485"/>
              <a:gd name="connsiteY0" fmla="*/ 17699508 h 17699508"/>
              <a:gd name="connsiteX1" fmla="*/ 1200626 w 10221485"/>
              <a:gd name="connsiteY1" fmla="*/ 17699508 h 17699508"/>
              <a:gd name="connsiteX2" fmla="*/ 2235 w 10221485"/>
              <a:gd name="connsiteY2" fmla="*/ 16501248 h 17699508"/>
              <a:gd name="connsiteX3" fmla="*/ 0 w 10221485"/>
              <a:gd name="connsiteY3" fmla="*/ 3947160 h 17699508"/>
              <a:gd name="connsiteX4" fmla="*/ 0 w 10221485"/>
              <a:gd name="connsiteY4" fmla="*/ 3002280 h 17699508"/>
              <a:gd name="connsiteX5" fmla="*/ 2235 w 10221485"/>
              <a:gd name="connsiteY5" fmla="*/ 1212486 h 17699508"/>
              <a:gd name="connsiteX6" fmla="*/ 1200626 w 10221485"/>
              <a:gd name="connsiteY6" fmla="*/ 14227 h 17699508"/>
              <a:gd name="connsiteX7" fmla="*/ 3550921 w 10221485"/>
              <a:gd name="connsiteY7" fmla="*/ 0 h 17699508"/>
              <a:gd name="connsiteX0" fmla="*/ 1200626 w 3550921"/>
              <a:gd name="connsiteY0" fmla="*/ 17699508 h 17699508"/>
              <a:gd name="connsiteX1" fmla="*/ 2235 w 3550921"/>
              <a:gd name="connsiteY1" fmla="*/ 16501248 h 17699508"/>
              <a:gd name="connsiteX2" fmla="*/ 0 w 3550921"/>
              <a:gd name="connsiteY2" fmla="*/ 3947160 h 17699508"/>
              <a:gd name="connsiteX3" fmla="*/ 0 w 3550921"/>
              <a:gd name="connsiteY3" fmla="*/ 3002280 h 17699508"/>
              <a:gd name="connsiteX4" fmla="*/ 2235 w 3550921"/>
              <a:gd name="connsiteY4" fmla="*/ 1212486 h 17699508"/>
              <a:gd name="connsiteX5" fmla="*/ 1200626 w 3550921"/>
              <a:gd name="connsiteY5" fmla="*/ 14227 h 17699508"/>
              <a:gd name="connsiteX6" fmla="*/ 3550921 w 3550921"/>
              <a:gd name="connsiteY6" fmla="*/ 0 h 17699508"/>
              <a:gd name="connsiteX0" fmla="*/ 2235 w 3550921"/>
              <a:gd name="connsiteY0" fmla="*/ 16501248 h 16501248"/>
              <a:gd name="connsiteX1" fmla="*/ 0 w 3550921"/>
              <a:gd name="connsiteY1" fmla="*/ 3947160 h 16501248"/>
              <a:gd name="connsiteX2" fmla="*/ 0 w 3550921"/>
              <a:gd name="connsiteY2" fmla="*/ 3002280 h 16501248"/>
              <a:gd name="connsiteX3" fmla="*/ 2235 w 3550921"/>
              <a:gd name="connsiteY3" fmla="*/ 1212486 h 16501248"/>
              <a:gd name="connsiteX4" fmla="*/ 1200626 w 3550921"/>
              <a:gd name="connsiteY4" fmla="*/ 14227 h 16501248"/>
              <a:gd name="connsiteX5" fmla="*/ 3550921 w 3550921"/>
              <a:gd name="connsiteY5" fmla="*/ 0 h 16501248"/>
              <a:gd name="connsiteX0" fmla="*/ 0 w 3550921"/>
              <a:gd name="connsiteY0" fmla="*/ 3947160 h 3947160"/>
              <a:gd name="connsiteX1" fmla="*/ 0 w 3550921"/>
              <a:gd name="connsiteY1" fmla="*/ 3002280 h 3947160"/>
              <a:gd name="connsiteX2" fmla="*/ 2235 w 3550921"/>
              <a:gd name="connsiteY2" fmla="*/ 1212486 h 3947160"/>
              <a:gd name="connsiteX3" fmla="*/ 1200626 w 3550921"/>
              <a:gd name="connsiteY3" fmla="*/ 14227 h 3947160"/>
              <a:gd name="connsiteX4" fmla="*/ 3550921 w 3550921"/>
              <a:gd name="connsiteY4" fmla="*/ 0 h 3947160"/>
              <a:gd name="connsiteX0" fmla="*/ 0 w 3550921"/>
              <a:gd name="connsiteY0" fmla="*/ 3002280 h 3002280"/>
              <a:gd name="connsiteX1" fmla="*/ 2235 w 3550921"/>
              <a:gd name="connsiteY1" fmla="*/ 1212486 h 3002280"/>
              <a:gd name="connsiteX2" fmla="*/ 1200626 w 3550921"/>
              <a:gd name="connsiteY2" fmla="*/ 14227 h 3002280"/>
              <a:gd name="connsiteX3" fmla="*/ 3550921 w 3550921"/>
              <a:gd name="connsiteY3" fmla="*/ 0 h 3002280"/>
              <a:gd name="connsiteX0" fmla="*/ 2845 w 3548686"/>
              <a:gd name="connsiteY0" fmla="*/ 2799080 h 2799080"/>
              <a:gd name="connsiteX1" fmla="*/ 0 w 3548686"/>
              <a:gd name="connsiteY1" fmla="*/ 1212486 h 2799080"/>
              <a:gd name="connsiteX2" fmla="*/ 1198391 w 3548686"/>
              <a:gd name="connsiteY2" fmla="*/ 14227 h 2799080"/>
              <a:gd name="connsiteX3" fmla="*/ 3548686 w 3548686"/>
              <a:gd name="connsiteY3" fmla="*/ 0 h 2799080"/>
              <a:gd name="connsiteX0" fmla="*/ 2845 w 3548686"/>
              <a:gd name="connsiteY0" fmla="*/ 2707640 h 2707640"/>
              <a:gd name="connsiteX1" fmla="*/ 0 w 3548686"/>
              <a:gd name="connsiteY1" fmla="*/ 1212486 h 2707640"/>
              <a:gd name="connsiteX2" fmla="*/ 1198391 w 3548686"/>
              <a:gd name="connsiteY2" fmla="*/ 14227 h 2707640"/>
              <a:gd name="connsiteX3" fmla="*/ 3548686 w 3548686"/>
              <a:gd name="connsiteY3" fmla="*/ 0 h 2707640"/>
              <a:gd name="connsiteX0" fmla="*/ 2845 w 3548686"/>
              <a:gd name="connsiteY0" fmla="*/ 2667000 h 2667000"/>
              <a:gd name="connsiteX1" fmla="*/ 0 w 3548686"/>
              <a:gd name="connsiteY1" fmla="*/ 1212486 h 2667000"/>
              <a:gd name="connsiteX2" fmla="*/ 1198391 w 3548686"/>
              <a:gd name="connsiteY2" fmla="*/ 14227 h 2667000"/>
              <a:gd name="connsiteX3" fmla="*/ 3548686 w 3548686"/>
              <a:gd name="connsiteY3" fmla="*/ 0 h 2667000"/>
              <a:gd name="connsiteX0" fmla="*/ 2845 w 3548686"/>
              <a:gd name="connsiteY0" fmla="*/ 2651760 h 2651760"/>
              <a:gd name="connsiteX1" fmla="*/ 0 w 3548686"/>
              <a:gd name="connsiteY1" fmla="*/ 1212486 h 2651760"/>
              <a:gd name="connsiteX2" fmla="*/ 1198391 w 3548686"/>
              <a:gd name="connsiteY2" fmla="*/ 14227 h 2651760"/>
              <a:gd name="connsiteX3" fmla="*/ 3548686 w 3548686"/>
              <a:gd name="connsiteY3" fmla="*/ 0 h 2651760"/>
              <a:gd name="connsiteX0" fmla="*/ 2845 w 3020366"/>
              <a:gd name="connsiteY0" fmla="*/ 2651760 h 2651760"/>
              <a:gd name="connsiteX1" fmla="*/ 0 w 3020366"/>
              <a:gd name="connsiteY1" fmla="*/ 1212486 h 2651760"/>
              <a:gd name="connsiteX2" fmla="*/ 1198391 w 3020366"/>
              <a:gd name="connsiteY2" fmla="*/ 14227 h 2651760"/>
              <a:gd name="connsiteX3" fmla="*/ 3020366 w 3020366"/>
              <a:gd name="connsiteY3" fmla="*/ 0 h 2651760"/>
              <a:gd name="connsiteX0" fmla="*/ 2845 w 2883206"/>
              <a:gd name="connsiteY0" fmla="*/ 2651760 h 2651760"/>
              <a:gd name="connsiteX1" fmla="*/ 0 w 2883206"/>
              <a:gd name="connsiteY1" fmla="*/ 1212486 h 2651760"/>
              <a:gd name="connsiteX2" fmla="*/ 1198391 w 2883206"/>
              <a:gd name="connsiteY2" fmla="*/ 14227 h 2651760"/>
              <a:gd name="connsiteX3" fmla="*/ 2883206 w 2883206"/>
              <a:gd name="connsiteY3" fmla="*/ 0 h 2651760"/>
              <a:gd name="connsiteX0" fmla="*/ 2845 w 2796846"/>
              <a:gd name="connsiteY0" fmla="*/ 2651760 h 2651760"/>
              <a:gd name="connsiteX1" fmla="*/ 0 w 2796846"/>
              <a:gd name="connsiteY1" fmla="*/ 1212486 h 2651760"/>
              <a:gd name="connsiteX2" fmla="*/ 1198391 w 2796846"/>
              <a:gd name="connsiteY2" fmla="*/ 14227 h 2651760"/>
              <a:gd name="connsiteX3" fmla="*/ 2796846 w 2796846"/>
              <a:gd name="connsiteY3" fmla="*/ 0 h 2651760"/>
              <a:gd name="connsiteX0" fmla="*/ 2845 w 2735886"/>
              <a:gd name="connsiteY0" fmla="*/ 2656840 h 2656840"/>
              <a:gd name="connsiteX1" fmla="*/ 0 w 2735886"/>
              <a:gd name="connsiteY1" fmla="*/ 1217566 h 2656840"/>
              <a:gd name="connsiteX2" fmla="*/ 1198391 w 2735886"/>
              <a:gd name="connsiteY2" fmla="*/ 19307 h 2656840"/>
              <a:gd name="connsiteX3" fmla="*/ 2735886 w 2735886"/>
              <a:gd name="connsiteY3" fmla="*/ 0 h 265684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44446"/>
              <a:gd name="connsiteY0" fmla="*/ 2651760 h 2651760"/>
              <a:gd name="connsiteX1" fmla="*/ 0 w 2644446"/>
              <a:gd name="connsiteY1" fmla="*/ 1212486 h 2651760"/>
              <a:gd name="connsiteX2" fmla="*/ 1198391 w 2644446"/>
              <a:gd name="connsiteY2" fmla="*/ 14227 h 2651760"/>
              <a:gd name="connsiteX3" fmla="*/ 2644446 w 2644446"/>
              <a:gd name="connsiteY3" fmla="*/ 0 h 2651760"/>
              <a:gd name="connsiteX0" fmla="*/ 2845 w 2608886"/>
              <a:gd name="connsiteY0" fmla="*/ 2651760 h 2651760"/>
              <a:gd name="connsiteX1" fmla="*/ 0 w 2608886"/>
              <a:gd name="connsiteY1" fmla="*/ 1212486 h 2651760"/>
              <a:gd name="connsiteX2" fmla="*/ 1198391 w 2608886"/>
              <a:gd name="connsiteY2" fmla="*/ 14227 h 2651760"/>
              <a:gd name="connsiteX3" fmla="*/ 2608886 w 2608886"/>
              <a:gd name="connsiteY3" fmla="*/ 0 h 2651760"/>
              <a:gd name="connsiteX0" fmla="*/ 2845 w 2598726"/>
              <a:gd name="connsiteY0" fmla="*/ 2646680 h 2646680"/>
              <a:gd name="connsiteX1" fmla="*/ 0 w 2598726"/>
              <a:gd name="connsiteY1" fmla="*/ 1207406 h 2646680"/>
              <a:gd name="connsiteX2" fmla="*/ 1198391 w 2598726"/>
              <a:gd name="connsiteY2" fmla="*/ 9147 h 2646680"/>
              <a:gd name="connsiteX3" fmla="*/ 2598726 w 2598726"/>
              <a:gd name="connsiteY3" fmla="*/ 0 h 2646680"/>
              <a:gd name="connsiteX0" fmla="*/ 2845 w 2558086"/>
              <a:gd name="connsiteY0" fmla="*/ 2641600 h 2641600"/>
              <a:gd name="connsiteX1" fmla="*/ 0 w 2558086"/>
              <a:gd name="connsiteY1" fmla="*/ 1202326 h 2641600"/>
              <a:gd name="connsiteX2" fmla="*/ 1198391 w 2558086"/>
              <a:gd name="connsiteY2" fmla="*/ 4067 h 2641600"/>
              <a:gd name="connsiteX3" fmla="*/ 2558086 w 2558086"/>
              <a:gd name="connsiteY3" fmla="*/ 0 h 2641600"/>
              <a:gd name="connsiteX0" fmla="*/ 2845 w 2556181"/>
              <a:gd name="connsiteY0" fmla="*/ 2641600 h 2641600"/>
              <a:gd name="connsiteX1" fmla="*/ 0 w 2556181"/>
              <a:gd name="connsiteY1" fmla="*/ 1202326 h 2641600"/>
              <a:gd name="connsiteX2" fmla="*/ 1198391 w 2556181"/>
              <a:gd name="connsiteY2" fmla="*/ 4067 h 2641600"/>
              <a:gd name="connsiteX3" fmla="*/ 2556181 w 2556181"/>
              <a:gd name="connsiteY3" fmla="*/ 0 h 264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6181" h="2641600">
                <a:moveTo>
                  <a:pt x="2845" y="2641600"/>
                </a:moveTo>
                <a:cubicBezTo>
                  <a:pt x="1897" y="2112735"/>
                  <a:pt x="948" y="1731191"/>
                  <a:pt x="0" y="1202326"/>
                </a:cubicBezTo>
                <a:cubicBezTo>
                  <a:pt x="0" y="540519"/>
                  <a:pt x="536541" y="4067"/>
                  <a:pt x="1198391" y="4067"/>
                </a:cubicBezTo>
                <a:lnTo>
                  <a:pt x="2556181" y="0"/>
                </a:lnTo>
              </a:path>
            </a:pathLst>
          </a:custGeom>
          <a:noFill/>
          <a:ln w="1356897" cap="sq">
            <a:solidFill>
              <a:schemeClr val="accent4">
                <a:alpha val="89000"/>
              </a:schemeClr>
            </a:solidFill>
            <a:prstDash val="solid"/>
            <a:round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 rtlCol="0"/>
          <a:lstStyle>
            <a:lvl1pPr marL="0" indent="0">
              <a:buNone/>
              <a:defRPr lang="fr-FR" sz="1800"/>
            </a:lvl1pPr>
            <a:lvl2pPr marL="283464">
              <a:defRPr lang="fr-FR" sz="1800"/>
            </a:lvl2pPr>
            <a:lvl3pPr marL="566928">
              <a:defRPr lang="fr-FR" sz="1600"/>
            </a:lvl3pPr>
            <a:lvl4pPr marL="758952">
              <a:defRPr lang="fr-FR" sz="1400"/>
            </a:lvl4pPr>
            <a:lvl5pPr marL="1042416">
              <a:defRPr lang="fr-FR" sz="14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7" name="Espace réservé du texte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3200" b="0">
                <a:noFill/>
              </a:defRPr>
            </a:lvl1pPr>
          </a:lstStyle>
          <a:p>
            <a:pPr lvl="0" rtl="0"/>
            <a:r>
              <a:rPr lang="fr-FR"/>
              <a:t>X</a:t>
            </a:r>
          </a:p>
        </p:txBody>
      </p:sp>
      <p:sp>
        <p:nvSpPr>
          <p:cNvPr id="45" name="Graphisme 24">
            <a:extLst>
              <a:ext uri="{FF2B5EF4-FFF2-40B4-BE49-F238E27FC236}">
                <a16:creationId xmlns:a16="http://schemas.microsoft.com/office/drawing/2014/main" id="{3A387C14-96A1-A53F-B0C4-8C320C0E434B}"/>
              </a:ext>
            </a:extLst>
          </p:cNvPr>
          <p:cNvSpPr/>
          <p:nvPr/>
        </p:nvSpPr>
        <p:spPr>
          <a:xfrm>
            <a:off x="8928734" y="3558489"/>
            <a:ext cx="3162299" cy="3196641"/>
          </a:xfrm>
          <a:custGeom>
            <a:avLst/>
            <a:gdLst>
              <a:gd name="connsiteX0" fmla="*/ -3730 w 9166847"/>
              <a:gd name="connsiteY0" fmla="*/ 5764965 h 5765688"/>
              <a:gd name="connsiteX1" fmla="*/ -3730 w 9166847"/>
              <a:gd name="connsiteY1" fmla="*/ 1152444 h 5765688"/>
              <a:gd name="connsiteX2" fmla="*/ 1189314 w 9166847"/>
              <a:gd name="connsiteY2" fmla="*/ -724 h 5765688"/>
              <a:gd name="connsiteX3" fmla="*/ 9163118 w 9166847"/>
              <a:gd name="connsiteY3" fmla="*/ 36857 h 5765688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9166848 w 9166848"/>
              <a:gd name="connsiteY4" fmla="*/ 37581 h 5765689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3169739 w 9166848"/>
              <a:gd name="connsiteY4" fmla="*/ 7671 h 5765689"/>
              <a:gd name="connsiteX5" fmla="*/ 9166848 w 9166848"/>
              <a:gd name="connsiteY5" fmla="*/ 37581 h 5765689"/>
              <a:gd name="connsiteX0" fmla="*/ 0 w 3169739"/>
              <a:gd name="connsiteY0" fmla="*/ 5765689 h 5765689"/>
              <a:gd name="connsiteX1" fmla="*/ 0 w 3169739"/>
              <a:gd name="connsiteY1" fmla="*/ 1153168 h 5765689"/>
              <a:gd name="connsiteX2" fmla="*/ 1193044 w 3169739"/>
              <a:gd name="connsiteY2" fmla="*/ 0 h 5765689"/>
              <a:gd name="connsiteX3" fmla="*/ 2736923 w 3169739"/>
              <a:gd name="connsiteY3" fmla="*/ 1574 h 5765689"/>
              <a:gd name="connsiteX4" fmla="*/ 3169739 w 3169739"/>
              <a:gd name="connsiteY4" fmla="*/ 7671 h 5765689"/>
              <a:gd name="connsiteX0" fmla="*/ 0 w 3160214"/>
              <a:gd name="connsiteY0" fmla="*/ 5765689 h 5765689"/>
              <a:gd name="connsiteX1" fmla="*/ 0 w 3160214"/>
              <a:gd name="connsiteY1" fmla="*/ 1153168 h 5765689"/>
              <a:gd name="connsiteX2" fmla="*/ 1193044 w 3160214"/>
              <a:gd name="connsiteY2" fmla="*/ 0 h 5765689"/>
              <a:gd name="connsiteX3" fmla="*/ 2736923 w 3160214"/>
              <a:gd name="connsiteY3" fmla="*/ 1574 h 5765689"/>
              <a:gd name="connsiteX4" fmla="*/ 3160214 w 3160214"/>
              <a:gd name="connsiteY4" fmla="*/ 7671 h 5765689"/>
              <a:gd name="connsiteX0" fmla="*/ 2085 w 3162299"/>
              <a:gd name="connsiteY0" fmla="*/ 5765689 h 5765689"/>
              <a:gd name="connsiteX1" fmla="*/ 0 w 3162299"/>
              <a:gd name="connsiteY1" fmla="*/ 3173781 h 5765689"/>
              <a:gd name="connsiteX2" fmla="*/ 2085 w 3162299"/>
              <a:gd name="connsiteY2" fmla="*/ 1153168 h 5765689"/>
              <a:gd name="connsiteX3" fmla="*/ 1195129 w 3162299"/>
              <a:gd name="connsiteY3" fmla="*/ 0 h 5765689"/>
              <a:gd name="connsiteX4" fmla="*/ 2739008 w 3162299"/>
              <a:gd name="connsiteY4" fmla="*/ 1574 h 5765689"/>
              <a:gd name="connsiteX5" fmla="*/ 3162299 w 3162299"/>
              <a:gd name="connsiteY5" fmla="*/ 7671 h 5765689"/>
              <a:gd name="connsiteX0" fmla="*/ 0 w 3162299"/>
              <a:gd name="connsiteY0" fmla="*/ 3173781 h 3173781"/>
              <a:gd name="connsiteX1" fmla="*/ 2085 w 3162299"/>
              <a:gd name="connsiteY1" fmla="*/ 1153168 h 3173781"/>
              <a:gd name="connsiteX2" fmla="*/ 1195129 w 3162299"/>
              <a:gd name="connsiteY2" fmla="*/ 0 h 3173781"/>
              <a:gd name="connsiteX3" fmla="*/ 2739008 w 3162299"/>
              <a:gd name="connsiteY3" fmla="*/ 1574 h 3173781"/>
              <a:gd name="connsiteX4" fmla="*/ 3162299 w 3162299"/>
              <a:gd name="connsiteY4" fmla="*/ 7671 h 3173781"/>
              <a:gd name="connsiteX0" fmla="*/ 0 w 3162299"/>
              <a:gd name="connsiteY0" fmla="*/ 3196641 h 3196641"/>
              <a:gd name="connsiteX1" fmla="*/ 2085 w 3162299"/>
              <a:gd name="connsiteY1" fmla="*/ 1153168 h 3196641"/>
              <a:gd name="connsiteX2" fmla="*/ 1195129 w 3162299"/>
              <a:gd name="connsiteY2" fmla="*/ 0 h 3196641"/>
              <a:gd name="connsiteX3" fmla="*/ 2739008 w 3162299"/>
              <a:gd name="connsiteY3" fmla="*/ 1574 h 3196641"/>
              <a:gd name="connsiteX4" fmla="*/ 3162299 w 3162299"/>
              <a:gd name="connsiteY4" fmla="*/ 7671 h 3196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2299" h="3196641">
                <a:moveTo>
                  <a:pt x="0" y="3196641"/>
                </a:moveTo>
                <a:lnTo>
                  <a:pt x="2085" y="1153168"/>
                </a:lnTo>
                <a:cubicBezTo>
                  <a:pt x="2085" y="516291"/>
                  <a:pt x="536218" y="0"/>
                  <a:pt x="1195129" y="0"/>
                </a:cubicBezTo>
                <a:lnTo>
                  <a:pt x="2739008" y="1574"/>
                </a:lnTo>
                <a:lnTo>
                  <a:pt x="3162299" y="7671"/>
                </a:lnTo>
              </a:path>
            </a:pathLst>
          </a:custGeom>
          <a:noFill/>
          <a:ln w="225588" cap="sq">
            <a:solidFill>
              <a:srgbClr val="FDF9E2"/>
            </a:solidFill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09E9B68F-058D-E637-2550-5DA70E3D0D41}"/>
              </a:ext>
            </a:extLst>
          </p:cNvPr>
          <p:cNvSpPr/>
          <p:nvPr userDrawn="1"/>
        </p:nvSpPr>
        <p:spPr>
          <a:xfrm>
            <a:off x="10310340" y="2011478"/>
            <a:ext cx="1628275" cy="1628275"/>
          </a:xfrm>
          <a:prstGeom prst="ellipse">
            <a:avLst/>
          </a:prstGeom>
          <a:solidFill>
            <a:schemeClr val="accent6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>
              <a:solidFill>
                <a:schemeClr val="accent4"/>
              </a:solidFill>
            </a:endParaRPr>
          </a:p>
        </p:txBody>
      </p:sp>
      <p:pic>
        <p:nvPicPr>
          <p:cNvPr id="34" name="Graphisme 33">
            <a:extLst>
              <a:ext uri="{FF2B5EF4-FFF2-40B4-BE49-F238E27FC236}">
                <a16:creationId xmlns:a16="http://schemas.microsoft.com/office/drawing/2014/main" id="{6188A037-6B9F-861E-36A7-10311D6127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972" r="31496"/>
          <a:stretch>
            <a:fillRect/>
          </a:stretch>
        </p:blipFill>
        <p:spPr>
          <a:xfrm>
            <a:off x="12700" y="6051321"/>
            <a:ext cx="12192000" cy="528377"/>
          </a:xfrm>
          <a:custGeom>
            <a:avLst/>
            <a:gdLst>
              <a:gd name="connsiteX0" fmla="*/ 0 w 6858000"/>
              <a:gd name="connsiteY0" fmla="*/ 400156 h 400156"/>
              <a:gd name="connsiteX1" fmla="*/ 0 w 6858000"/>
              <a:gd name="connsiteY1" fmla="*/ 0 h 400156"/>
              <a:gd name="connsiteX2" fmla="*/ 6858000 w 6858000"/>
              <a:gd name="connsiteY2" fmla="*/ 0 h 400156"/>
              <a:gd name="connsiteX3" fmla="*/ 6858000 w 6858000"/>
              <a:gd name="connsiteY3" fmla="*/ 400156 h 40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400156">
                <a:moveTo>
                  <a:pt x="0" y="400156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400156"/>
                </a:lnTo>
                <a:close/>
              </a:path>
            </a:pathLst>
          </a:custGeom>
        </p:spPr>
      </p:pic>
      <p:sp>
        <p:nvSpPr>
          <p:cNvPr id="36" name="Ovale 35">
            <a:extLst>
              <a:ext uri="{FF2B5EF4-FFF2-40B4-BE49-F238E27FC236}">
                <a16:creationId xmlns:a16="http://schemas.microsoft.com/office/drawing/2014/main" id="{1C9183AD-9166-27E4-F8C4-4AAE1C7F0BB9}"/>
              </a:ext>
            </a:extLst>
          </p:cNvPr>
          <p:cNvSpPr/>
          <p:nvPr userDrawn="1"/>
        </p:nvSpPr>
        <p:spPr>
          <a:xfrm>
            <a:off x="9130046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DFED6151-9FDE-FB42-89FC-0347B6A3276D}"/>
              </a:ext>
            </a:extLst>
          </p:cNvPr>
          <p:cNvSpPr/>
          <p:nvPr userDrawn="1"/>
        </p:nvSpPr>
        <p:spPr>
          <a:xfrm>
            <a:off x="8385329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46" name="Espace réservé du pied de page 45">
            <a:extLst>
              <a:ext uri="{FF2B5EF4-FFF2-40B4-BE49-F238E27FC236}">
                <a16:creationId xmlns:a16="http://schemas.microsoft.com/office/drawing/2014/main" id="{41E6D8BC-2E14-B95F-1E2F-30FF6EE3AEB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7" name="Espace réservé du numéro de diapositive 46">
            <a:extLst>
              <a:ext uri="{FF2B5EF4-FFF2-40B4-BE49-F238E27FC236}">
                <a16:creationId xmlns:a16="http://schemas.microsoft.com/office/drawing/2014/main" id="{89B6F428-7A93-4AA9-C12A-2A93DFEAF0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CC43B8D3-9A08-F84C-9DD4-44948BA52D4B}" type="slidenum">
              <a:rPr lang="fr-FR" smtClean="0"/>
              <a:pPr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0811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r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phisme 43">
            <a:extLst>
              <a:ext uri="{FF2B5EF4-FFF2-40B4-BE49-F238E27FC236}">
                <a16:creationId xmlns:a16="http://schemas.microsoft.com/office/drawing/2014/main" id="{94240F9C-F2B6-6263-0817-7E0809D9DF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85327"/>
          <a:stretch>
            <a:fillRect/>
          </a:stretch>
        </p:blipFill>
        <p:spPr>
          <a:xfrm rot="16200000">
            <a:off x="8348893" y="2856018"/>
            <a:ext cx="6718341" cy="1006304"/>
          </a:xfrm>
          <a:custGeom>
            <a:avLst/>
            <a:gdLst>
              <a:gd name="connsiteX0" fmla="*/ 0 w 6718341"/>
              <a:gd name="connsiteY0" fmla="*/ 0 h 1006304"/>
              <a:gd name="connsiteX1" fmla="*/ 6718341 w 6718341"/>
              <a:gd name="connsiteY1" fmla="*/ 0 h 1006304"/>
              <a:gd name="connsiteX2" fmla="*/ 6718341 w 6718341"/>
              <a:gd name="connsiteY2" fmla="*/ 1006304 h 1006304"/>
              <a:gd name="connsiteX3" fmla="*/ 0 w 6718341"/>
              <a:gd name="connsiteY3" fmla="*/ 1006304 h 100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006304">
                <a:moveTo>
                  <a:pt x="0" y="0"/>
                </a:moveTo>
                <a:lnTo>
                  <a:pt x="6718341" y="0"/>
                </a:lnTo>
                <a:lnTo>
                  <a:pt x="6718341" y="1006304"/>
                </a:lnTo>
                <a:lnTo>
                  <a:pt x="0" y="1006304"/>
                </a:lnTo>
                <a:close/>
              </a:path>
            </a:pathLst>
          </a:custGeom>
        </p:spPr>
      </p:pic>
      <p:sp>
        <p:nvSpPr>
          <p:cNvPr id="50" name="Ovale 49">
            <a:extLst>
              <a:ext uri="{FF2B5EF4-FFF2-40B4-BE49-F238E27FC236}">
                <a16:creationId xmlns:a16="http://schemas.microsoft.com/office/drawing/2014/main" id="{024F3BA7-5767-DA19-90B2-79087CCD234A}"/>
              </a:ext>
            </a:extLst>
          </p:cNvPr>
          <p:cNvSpPr/>
          <p:nvPr userDrawn="1"/>
        </p:nvSpPr>
        <p:spPr>
          <a:xfrm>
            <a:off x="11280648" y="107998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75941C3B-69D9-2131-DE98-77882C6B492E}"/>
              </a:ext>
            </a:extLst>
          </p:cNvPr>
          <p:cNvSpPr/>
          <p:nvPr userDrawn="1"/>
        </p:nvSpPr>
        <p:spPr>
          <a:xfrm>
            <a:off x="9885091" y="4608699"/>
            <a:ext cx="1628275" cy="1628275"/>
          </a:xfrm>
          <a:prstGeom prst="ellipse">
            <a:avLst/>
          </a:prstGeom>
          <a:solidFill>
            <a:schemeClr val="accent3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>
              <a:solidFill>
                <a:schemeClr val="accent4"/>
              </a:solidFill>
            </a:endParaRPr>
          </a:p>
        </p:txBody>
      </p:sp>
      <p:pic>
        <p:nvPicPr>
          <p:cNvPr id="72" name="Graphisme 71">
            <a:extLst>
              <a:ext uri="{FF2B5EF4-FFF2-40B4-BE49-F238E27FC236}">
                <a16:creationId xmlns:a16="http://schemas.microsoft.com/office/drawing/2014/main" id="{F2C371ED-FE8B-10E6-6B09-AB1AF954AA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4820" t="41526" b="3152"/>
          <a:stretch/>
        </p:blipFill>
        <p:spPr>
          <a:xfrm>
            <a:off x="-63921" y="5642"/>
            <a:ext cx="3769859" cy="6852356"/>
          </a:xfrm>
          <a:custGeom>
            <a:avLst/>
            <a:gdLst>
              <a:gd name="connsiteX0" fmla="*/ 0 w 3769859"/>
              <a:gd name="connsiteY0" fmla="*/ 0 h 6852356"/>
              <a:gd name="connsiteX1" fmla="*/ 3769859 w 3769859"/>
              <a:gd name="connsiteY1" fmla="*/ 0 h 6852356"/>
              <a:gd name="connsiteX2" fmla="*/ 3769859 w 3769859"/>
              <a:gd name="connsiteY2" fmla="*/ 6852356 h 6852356"/>
              <a:gd name="connsiteX3" fmla="*/ 0 w 3769859"/>
              <a:gd name="connsiteY3" fmla="*/ 6852356 h 6852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859" h="6852356">
                <a:moveTo>
                  <a:pt x="0" y="0"/>
                </a:moveTo>
                <a:lnTo>
                  <a:pt x="3769859" y="0"/>
                </a:lnTo>
                <a:lnTo>
                  <a:pt x="3769859" y="6852356"/>
                </a:lnTo>
                <a:lnTo>
                  <a:pt x="0" y="6852356"/>
                </a:lnTo>
                <a:close/>
              </a:path>
            </a:pathLst>
          </a:custGeom>
        </p:spPr>
      </p:pic>
      <p:pic>
        <p:nvPicPr>
          <p:cNvPr id="57" name="Graphisme 56">
            <a:extLst>
              <a:ext uri="{FF2B5EF4-FFF2-40B4-BE49-F238E27FC236}">
                <a16:creationId xmlns:a16="http://schemas.microsoft.com/office/drawing/2014/main" id="{E6DDC0DD-511A-395D-6DF6-B3EBA937EF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633" b="65821"/>
          <a:stretch>
            <a:fillRect/>
          </a:stretch>
        </p:blipFill>
        <p:spPr>
          <a:xfrm flipV="1">
            <a:off x="5869" y="1"/>
            <a:ext cx="5332115" cy="2343995"/>
          </a:xfrm>
          <a:custGeom>
            <a:avLst/>
            <a:gdLst>
              <a:gd name="connsiteX0" fmla="*/ 0 w 5332115"/>
              <a:gd name="connsiteY0" fmla="*/ 2343995 h 2343995"/>
              <a:gd name="connsiteX1" fmla="*/ 5332115 w 5332115"/>
              <a:gd name="connsiteY1" fmla="*/ 2343995 h 2343995"/>
              <a:gd name="connsiteX2" fmla="*/ 5332115 w 5332115"/>
              <a:gd name="connsiteY2" fmla="*/ 0 h 2343995"/>
              <a:gd name="connsiteX3" fmla="*/ 0 w 5332115"/>
              <a:gd name="connsiteY3" fmla="*/ 0 h 2343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115" h="2343995">
                <a:moveTo>
                  <a:pt x="0" y="2343995"/>
                </a:moveTo>
                <a:lnTo>
                  <a:pt x="5332115" y="2343995"/>
                </a:lnTo>
                <a:lnTo>
                  <a:pt x="5332115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60" name="Graphisme 59">
            <a:extLst>
              <a:ext uri="{FF2B5EF4-FFF2-40B4-BE49-F238E27FC236}">
                <a16:creationId xmlns:a16="http://schemas.microsoft.com/office/drawing/2014/main" id="{A03A29F6-2DC7-B284-F21B-10BBEECC052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>
            <a:off x="-16872" y="-29980"/>
            <a:ext cx="4459335" cy="1601124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64" name="Ovale 63">
            <a:extLst>
              <a:ext uri="{FF2B5EF4-FFF2-40B4-BE49-F238E27FC236}">
                <a16:creationId xmlns:a16="http://schemas.microsoft.com/office/drawing/2014/main" id="{5E42667F-7399-2294-D94B-CB84510A0E95}"/>
              </a:ext>
            </a:extLst>
          </p:cNvPr>
          <p:cNvSpPr/>
          <p:nvPr userDrawn="1"/>
        </p:nvSpPr>
        <p:spPr>
          <a:xfrm>
            <a:off x="3261092" y="18900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pic>
        <p:nvPicPr>
          <p:cNvPr id="26" name="Graphisme 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73" name="Titre 1">
            <a:extLst>
              <a:ext uri="{FF2B5EF4-FFF2-40B4-BE49-F238E27FC236}">
                <a16:creationId xmlns:a16="http://schemas.microsoft.com/office/drawing/2014/main" id="{11BE7A0F-8563-C84F-54DB-CF04C6DA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5583" y="2214823"/>
            <a:ext cx="3769859" cy="1975104"/>
          </a:xfrm>
        </p:spPr>
        <p:txBody>
          <a:bodyPr rtlCol="0" anchor="b">
            <a:noAutofit/>
          </a:bodyPr>
          <a:lstStyle>
            <a:lvl1pPr>
              <a:defRPr lang="fr-FR" sz="6600"/>
            </a:lvl1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6231" y="4278235"/>
            <a:ext cx="3081528" cy="1170432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lang="fr-FR" sz="1800">
                <a:solidFill>
                  <a:schemeClr val="tx1"/>
                </a:solidFill>
              </a:defRPr>
            </a:lvl1pPr>
            <a:lvl2pPr marL="457200" indent="0">
              <a:buNone/>
              <a:defRPr lang="fr-FR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fr-FR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fr-FR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fr-FR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fr-FR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fr-FR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fr-FR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fr-FR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772760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texte 9">
            <a:extLst>
              <a:ext uri="{FF2B5EF4-FFF2-40B4-BE49-F238E27FC236}">
                <a16:creationId xmlns:a16="http://schemas.microsoft.com/office/drawing/2014/main" id="{F45380E4-4280-4D6A-412C-BEC95C8CA7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3200" b="0">
                <a:noFill/>
              </a:defRPr>
            </a:lvl1pPr>
          </a:lstStyle>
          <a:p>
            <a:pPr lvl="0" rtl="0"/>
            <a:r>
              <a:rPr lang="fr-FR"/>
              <a:t>X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1E2DEC6B-E418-F7FA-5D06-66914BE6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22" name="Espace réservé du pied de page 21">
            <a:extLst>
              <a:ext uri="{FF2B5EF4-FFF2-40B4-BE49-F238E27FC236}">
                <a16:creationId xmlns:a16="http://schemas.microsoft.com/office/drawing/2014/main" id="{CDBC6FA3-472C-62C4-429A-28029D228DD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23" name="Espace réservé du numéro de diapositive 22">
            <a:extLst>
              <a:ext uri="{FF2B5EF4-FFF2-40B4-BE49-F238E27FC236}">
                <a16:creationId xmlns:a16="http://schemas.microsoft.com/office/drawing/2014/main" id="{F0B4C4FF-8EF1-767D-7C77-03D625E4B32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CC43B8D3-9A08-F84C-9DD4-44948BA52D4B}" type="slidenum">
              <a:rPr lang="fr-FR" smtClean="0"/>
              <a:pPr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23964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9">
            <a:extLst>
              <a:ext uri="{FF2B5EF4-FFF2-40B4-BE49-F238E27FC236}">
                <a16:creationId xmlns:a16="http://schemas.microsoft.com/office/drawing/2014/main" id="{A48C42A6-E4A3-57E4-DBFE-86C89D6D36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3200" b="0">
                <a:noFill/>
              </a:defRPr>
            </a:lvl1pPr>
          </a:lstStyle>
          <a:p>
            <a:pPr lvl="0" rtl="0"/>
            <a:r>
              <a:rPr lang="fr-FR"/>
              <a:t>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0272D4-D364-93D2-A948-9DD478627E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4DD4E5-F3CE-6199-31DD-1C03C409E0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CC43B8D3-9A08-F84C-9DD4-44948BA52D4B}" type="slidenum">
              <a:rPr lang="fr-FR" smtClean="0"/>
              <a:pPr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71291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9">
            <a:extLst>
              <a:ext uri="{FF2B5EF4-FFF2-40B4-BE49-F238E27FC236}">
                <a16:creationId xmlns:a16="http://schemas.microsoft.com/office/drawing/2014/main" id="{3FA20FC2-E959-7E20-4647-E505BD8BE4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3200" b="0">
                <a:noFill/>
              </a:defRPr>
            </a:lvl1pPr>
          </a:lstStyle>
          <a:p>
            <a:pPr lvl="0" rtl="0"/>
            <a:r>
              <a:rPr lang="fr-FR"/>
              <a:t>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A56E61-4EF1-44C9-6CC9-6876765A7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4069080"/>
          </a:xfrm>
        </p:spPr>
        <p:txBody>
          <a:bodyPr rtlCol="0"/>
          <a:lstStyle>
            <a:lvl1pPr>
              <a:defRPr lang="fr-FR" sz="3200"/>
            </a:lvl1pPr>
            <a:lvl2pPr>
              <a:defRPr lang="fr-FR" sz="2800"/>
            </a:lvl2pPr>
            <a:lvl3pPr>
              <a:defRPr lang="fr-FR" sz="2400"/>
            </a:lvl3pPr>
            <a:lvl4pPr>
              <a:defRPr lang="fr-FR" sz="2000"/>
            </a:lvl4pPr>
            <a:lvl5pPr>
              <a:defRPr lang="fr-FR" sz="2000"/>
            </a:lvl5pPr>
            <a:lvl6pPr>
              <a:defRPr lang="fr-FR" sz="2000"/>
            </a:lvl6pPr>
            <a:lvl7pPr>
              <a:defRPr lang="fr-FR" sz="2000"/>
            </a:lvl7pPr>
            <a:lvl8pPr>
              <a:defRPr lang="fr-FR" sz="2000"/>
            </a:lvl8pPr>
            <a:lvl9pPr>
              <a:defRPr lang="fr-FR" sz="2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A7802A7-DF1B-DE1B-4EA4-055C5935076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4069080"/>
          </a:xfrm>
        </p:spPr>
        <p:txBody>
          <a:bodyPr rtlCol="0"/>
          <a:lstStyle>
            <a:lvl1pPr marL="0" indent="0">
              <a:buNone/>
              <a:defRPr lang="fr-FR" sz="1600"/>
            </a:lvl1pPr>
            <a:lvl2pPr marL="457200" indent="0">
              <a:buNone/>
              <a:defRPr lang="fr-FR" sz="1400"/>
            </a:lvl2pPr>
            <a:lvl3pPr marL="914400" indent="0">
              <a:buNone/>
              <a:defRPr lang="fr-FR" sz="1200"/>
            </a:lvl3pPr>
            <a:lvl4pPr marL="1371600" indent="0">
              <a:buNone/>
              <a:defRPr lang="fr-FR" sz="1000"/>
            </a:lvl4pPr>
            <a:lvl5pPr marL="1828800" indent="0">
              <a:buNone/>
              <a:defRPr lang="fr-FR" sz="1000"/>
            </a:lvl5pPr>
            <a:lvl6pPr marL="2286000" indent="0">
              <a:buNone/>
              <a:defRPr lang="fr-FR" sz="1000"/>
            </a:lvl6pPr>
            <a:lvl7pPr marL="2743200" indent="0">
              <a:buNone/>
              <a:defRPr lang="fr-FR" sz="1000"/>
            </a:lvl7pPr>
            <a:lvl8pPr marL="3200400" indent="0">
              <a:buNone/>
              <a:defRPr lang="fr-FR" sz="1000"/>
            </a:lvl8pPr>
            <a:lvl9pPr marL="3657600" indent="0">
              <a:buNone/>
              <a:defRPr lang="fr-FR" sz="1000"/>
            </a:lvl9pPr>
          </a:lstStyle>
          <a:p>
            <a:pPr lvl="0" rtl="0"/>
            <a:r>
              <a:rPr lang="fr-FR" dirty="0"/>
              <a:t>Modifiez les styles du texte du masque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FB2F4222-9F0A-A7FE-DFA4-39F2D1A2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A9174264-0D17-CF28-8778-3DD02FD42C4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4FFFA002-049D-7794-5114-044DA2B571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CC43B8D3-9A08-F84C-9DD4-44948BA52D4B}" type="slidenum">
              <a:rPr lang="fr-FR" smtClean="0"/>
              <a:pPr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991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e 57">
            <a:extLst>
              <a:ext uri="{FF2B5EF4-FFF2-40B4-BE49-F238E27FC236}">
                <a16:creationId xmlns:a16="http://schemas.microsoft.com/office/drawing/2014/main" id="{7F9A3535-D85B-F023-B8C0-28D2FEAAD9E0}"/>
              </a:ext>
            </a:extLst>
          </p:cNvPr>
          <p:cNvGrpSpPr/>
          <p:nvPr userDrawn="1"/>
        </p:nvGrpSpPr>
        <p:grpSpPr>
          <a:xfrm>
            <a:off x="1" y="3827512"/>
            <a:ext cx="12198945" cy="3030489"/>
            <a:chOff x="1" y="3827512"/>
            <a:chExt cx="12198945" cy="3030489"/>
          </a:xfrm>
        </p:grpSpPr>
        <p:sp>
          <p:nvSpPr>
            <p:cNvPr id="57" name="Forme libre : Forme 56">
              <a:extLst>
                <a:ext uri="{FF2B5EF4-FFF2-40B4-BE49-F238E27FC236}">
                  <a16:creationId xmlns:a16="http://schemas.microsoft.com/office/drawing/2014/main" id="{C11C7D54-0954-B838-DA12-86EA86543A54}"/>
                </a:ext>
              </a:extLst>
            </p:cNvPr>
            <p:cNvSpPr/>
            <p:nvPr userDrawn="1"/>
          </p:nvSpPr>
          <p:spPr>
            <a:xfrm>
              <a:off x="11488761" y="5133340"/>
              <a:ext cx="521208" cy="1724660"/>
            </a:xfrm>
            <a:custGeom>
              <a:avLst/>
              <a:gdLst>
                <a:gd name="connsiteX0" fmla="*/ 834 w 513332"/>
                <a:gd name="connsiteY0" fmla="*/ -1393 h 1623974"/>
                <a:gd name="connsiteX1" fmla="*/ 514166 w 513332"/>
                <a:gd name="connsiteY1" fmla="*/ -1393 h 1623974"/>
                <a:gd name="connsiteX2" fmla="*/ 514166 w 513332"/>
                <a:gd name="connsiteY2" fmla="*/ 1622582 h 1623974"/>
                <a:gd name="connsiteX3" fmla="*/ 834 w 513332"/>
                <a:gd name="connsiteY3" fmla="*/ 1622582 h 1623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332" h="1623974">
                  <a:moveTo>
                    <a:pt x="834" y="-1393"/>
                  </a:moveTo>
                  <a:lnTo>
                    <a:pt x="514166" y="-1393"/>
                  </a:lnTo>
                  <a:lnTo>
                    <a:pt x="514166" y="1622582"/>
                  </a:lnTo>
                  <a:lnTo>
                    <a:pt x="834" y="1622582"/>
                  </a:lnTo>
                  <a:close/>
                </a:path>
              </a:pathLst>
            </a:custGeom>
            <a:solidFill>
              <a:schemeClr val="accent1"/>
            </a:solidFill>
            <a:ln w="282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pic>
          <p:nvPicPr>
            <p:cNvPr id="55" name="Graphisme 54">
              <a:extLst>
                <a:ext uri="{FF2B5EF4-FFF2-40B4-BE49-F238E27FC236}">
                  <a16:creationId xmlns:a16="http://schemas.microsoft.com/office/drawing/2014/main" id="{E49D87C6-232E-E91C-0D76-756637414E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291" r="42583" b="30832"/>
            <a:stretch>
              <a:fillRect/>
            </a:stretch>
          </p:blipFill>
          <p:spPr>
            <a:xfrm>
              <a:off x="1" y="3827512"/>
              <a:ext cx="12198945" cy="3030489"/>
            </a:xfrm>
            <a:custGeom>
              <a:avLst/>
              <a:gdLst>
                <a:gd name="connsiteX0" fmla="*/ 0 w 12198945"/>
                <a:gd name="connsiteY0" fmla="*/ 0 h 3030489"/>
                <a:gd name="connsiteX1" fmla="*/ 12198945 w 12198945"/>
                <a:gd name="connsiteY1" fmla="*/ 0 h 3030489"/>
                <a:gd name="connsiteX2" fmla="*/ 12198945 w 12198945"/>
                <a:gd name="connsiteY2" fmla="*/ 1369519 h 3030489"/>
                <a:gd name="connsiteX3" fmla="*/ 11240822 w 12198945"/>
                <a:gd name="connsiteY3" fmla="*/ 1369519 h 3030489"/>
                <a:gd name="connsiteX4" fmla="*/ 11240822 w 12198945"/>
                <a:gd name="connsiteY4" fmla="*/ 3030489 h 3030489"/>
                <a:gd name="connsiteX5" fmla="*/ 0 w 12198945"/>
                <a:gd name="connsiteY5" fmla="*/ 3030489 h 303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8945" h="3030489">
                  <a:moveTo>
                    <a:pt x="0" y="0"/>
                  </a:moveTo>
                  <a:lnTo>
                    <a:pt x="12198945" y="0"/>
                  </a:lnTo>
                  <a:lnTo>
                    <a:pt x="12198945" y="1369519"/>
                  </a:lnTo>
                  <a:lnTo>
                    <a:pt x="11240822" y="1369519"/>
                  </a:lnTo>
                  <a:lnTo>
                    <a:pt x="11240822" y="3030489"/>
                  </a:lnTo>
                  <a:lnTo>
                    <a:pt x="0" y="3030489"/>
                  </a:lnTo>
                  <a:close/>
                </a:path>
              </a:pathLst>
            </a:custGeom>
          </p:spPr>
        </p:pic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 rtlCol="0"/>
          <a:lstStyle>
            <a:lvl1pPr marL="0" indent="0">
              <a:buNone/>
              <a:defRPr lang="fr-FR" sz="1800"/>
            </a:lvl1pPr>
            <a:lvl2pPr marL="283464">
              <a:defRPr lang="fr-FR" sz="1800"/>
            </a:lvl2pPr>
            <a:lvl3pPr marL="566928">
              <a:defRPr lang="fr-FR" sz="1600"/>
            </a:lvl3pPr>
            <a:lvl4pPr marL="758952">
              <a:defRPr lang="fr-FR" sz="1400"/>
            </a:lvl4pPr>
            <a:lvl5pPr marL="1042416">
              <a:defRPr lang="fr-FR" sz="14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7" name="Espace réservé du texte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3200" b="0">
                <a:noFill/>
              </a:defRPr>
            </a:lvl1pPr>
          </a:lstStyle>
          <a:p>
            <a:pPr lvl="0" rtl="0"/>
            <a:r>
              <a:rPr lang="fr-FR"/>
              <a:t>X</a:t>
            </a:r>
          </a:p>
        </p:txBody>
      </p:sp>
      <p:sp>
        <p:nvSpPr>
          <p:cNvPr id="11" name="Forme libre 65">
            <a:extLst>
              <a:ext uri="{FF2B5EF4-FFF2-40B4-BE49-F238E27FC236}">
                <a16:creationId xmlns:a16="http://schemas.microsoft.com/office/drawing/2014/main" id="{232AA84F-639D-A24B-BB67-2694CC069C65}"/>
              </a:ext>
            </a:extLst>
          </p:cNvPr>
          <p:cNvSpPr/>
          <p:nvPr/>
        </p:nvSpPr>
        <p:spPr>
          <a:xfrm>
            <a:off x="838989" y="5178370"/>
            <a:ext cx="2157098" cy="1679630"/>
          </a:xfrm>
          <a:custGeom>
            <a:avLst/>
            <a:gdLst>
              <a:gd name="connsiteX0" fmla="*/ 1078549 w 2157098"/>
              <a:gd name="connsiteY0" fmla="*/ 0 h 1679630"/>
              <a:gd name="connsiteX1" fmla="*/ 2157098 w 2157098"/>
              <a:gd name="connsiteY1" fmla="*/ 1078549 h 1679630"/>
              <a:gd name="connsiteX2" fmla="*/ 2072341 w 2157098"/>
              <a:gd name="connsiteY2" fmla="*/ 1498369 h 1679630"/>
              <a:gd name="connsiteX3" fmla="*/ 1973955 w 2157098"/>
              <a:gd name="connsiteY3" fmla="*/ 1679630 h 1679630"/>
              <a:gd name="connsiteX4" fmla="*/ 183143 w 2157098"/>
              <a:gd name="connsiteY4" fmla="*/ 1679630 h 1679630"/>
              <a:gd name="connsiteX5" fmla="*/ 84758 w 2157098"/>
              <a:gd name="connsiteY5" fmla="*/ 1498369 h 1679630"/>
              <a:gd name="connsiteX6" fmla="*/ 0 w 2157098"/>
              <a:gd name="connsiteY6" fmla="*/ 1078549 h 1679630"/>
              <a:gd name="connsiteX7" fmla="*/ 1078549 w 2157098"/>
              <a:gd name="connsiteY7" fmla="*/ 0 h 1679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679630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1" y="1498369"/>
                </a:cubicBezTo>
                <a:lnTo>
                  <a:pt x="1973955" y="1679630"/>
                </a:lnTo>
                <a:lnTo>
                  <a:pt x="183143" y="1679630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439B8E7B-82C3-F9D6-9E34-8F76C40C8539}"/>
              </a:ext>
            </a:extLst>
          </p:cNvPr>
          <p:cNvSpPr/>
          <p:nvPr/>
        </p:nvSpPr>
        <p:spPr>
          <a:xfrm>
            <a:off x="9626717" y="49909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60" name="Espace réservé du pied de page 59">
            <a:extLst>
              <a:ext uri="{FF2B5EF4-FFF2-40B4-BE49-F238E27FC236}">
                <a16:creationId xmlns:a16="http://schemas.microsoft.com/office/drawing/2014/main" id="{EACDB755-CEBA-6C68-443D-525463E80DA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61" name="Espace réservé du numéro de diapositive 60">
            <a:extLst>
              <a:ext uri="{FF2B5EF4-FFF2-40B4-BE49-F238E27FC236}">
                <a16:creationId xmlns:a16="http://schemas.microsoft.com/office/drawing/2014/main" id="{307D0F4E-2944-C947-2B6E-0547303F25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CC43B8D3-9A08-F84C-9DD4-44948BA52D4B}" type="slidenum">
              <a:rPr lang="fr-FR" smtClean="0"/>
              <a:pPr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82399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texte 9">
            <a:extLst>
              <a:ext uri="{FF2B5EF4-FFF2-40B4-BE49-F238E27FC236}">
                <a16:creationId xmlns:a16="http://schemas.microsoft.com/office/drawing/2014/main" id="{F54A2A46-C45B-ED08-EE41-CEC7D35473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3200" b="0">
                <a:noFill/>
              </a:defRPr>
            </a:lvl1pPr>
          </a:lstStyle>
          <a:p>
            <a:pPr lvl="0" rtl="0"/>
            <a:r>
              <a:rPr lang="fr-FR"/>
              <a:t>X</a:t>
            </a:r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3AA4EA03-DC7A-CC5C-0E56-20FDFBD15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0012" y="1725930"/>
            <a:ext cx="6172200" cy="4873625"/>
          </a:xfrm>
        </p:spPr>
        <p:txBody>
          <a:bodyPr rtlCol="0"/>
          <a:lstStyle>
            <a:lvl1pPr marL="0" indent="0">
              <a:buNone/>
              <a:defRPr lang="fr-FR" sz="3200"/>
            </a:lvl1pPr>
            <a:lvl2pPr marL="457200" indent="0">
              <a:buNone/>
              <a:defRPr lang="fr-FR" sz="2800"/>
            </a:lvl2pPr>
            <a:lvl3pPr marL="914400" indent="0">
              <a:buNone/>
              <a:defRPr lang="fr-FR" sz="2400"/>
            </a:lvl3pPr>
            <a:lvl4pPr marL="1371600" indent="0">
              <a:buNone/>
              <a:defRPr lang="fr-FR" sz="2000"/>
            </a:lvl4pPr>
            <a:lvl5pPr marL="1828800" indent="0">
              <a:buNone/>
              <a:defRPr lang="fr-FR" sz="2000"/>
            </a:lvl5pPr>
            <a:lvl6pPr marL="2286000" indent="0">
              <a:buNone/>
              <a:defRPr lang="fr-FR" sz="2000"/>
            </a:lvl6pPr>
            <a:lvl7pPr marL="2743200" indent="0">
              <a:buNone/>
              <a:defRPr lang="fr-FR" sz="2000"/>
            </a:lvl7pPr>
            <a:lvl8pPr marL="3200400" indent="0">
              <a:buNone/>
              <a:defRPr lang="fr-FR" sz="2000"/>
            </a:lvl8pPr>
            <a:lvl9pPr marL="3657600" indent="0">
              <a:buNone/>
              <a:defRPr lang="fr-FR" sz="2000"/>
            </a:lvl9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3A30CC9-5F1C-933D-A4C9-7DCE2F039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fr-FR" sz="1600"/>
            </a:lvl1pPr>
            <a:lvl2pPr marL="457200" indent="0">
              <a:buNone/>
              <a:defRPr lang="fr-FR" sz="1400"/>
            </a:lvl2pPr>
            <a:lvl3pPr marL="914400" indent="0">
              <a:buNone/>
              <a:defRPr lang="fr-FR" sz="1200"/>
            </a:lvl3pPr>
            <a:lvl4pPr marL="1371600" indent="0">
              <a:buNone/>
              <a:defRPr lang="fr-FR" sz="1000"/>
            </a:lvl4pPr>
            <a:lvl5pPr marL="1828800" indent="0">
              <a:buNone/>
              <a:defRPr lang="fr-FR" sz="1000"/>
            </a:lvl5pPr>
            <a:lvl6pPr marL="2286000" indent="0">
              <a:buNone/>
              <a:defRPr lang="fr-FR" sz="1000"/>
            </a:lvl6pPr>
            <a:lvl7pPr marL="2743200" indent="0">
              <a:buNone/>
              <a:defRPr lang="fr-FR" sz="1000"/>
            </a:lvl7pPr>
            <a:lvl8pPr marL="3200400" indent="0">
              <a:buNone/>
              <a:defRPr lang="fr-FR" sz="1000"/>
            </a:lvl8pPr>
            <a:lvl9pPr marL="3657600" indent="0">
              <a:buNone/>
              <a:defRPr lang="fr-FR" sz="1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4304BF9-EDC8-7868-84C1-6CCB690381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7FE0970-0DB3-2D10-BEAE-54A52070A1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CC43B8D3-9A08-F84C-9DD4-44948BA52D4B}" type="slidenum">
              <a:rPr lang="fr-FR" smtClean="0"/>
              <a:pPr rtl="0"/>
              <a:t>‹N°›</a:t>
            </a:fld>
            <a:endParaRPr lang="fr-FR" dirty="0"/>
          </a:p>
        </p:txBody>
      </p:sp>
      <p:sp>
        <p:nvSpPr>
          <p:cNvPr id="10" name="Titre 9">
            <a:extLst>
              <a:ext uri="{FF2B5EF4-FFF2-40B4-BE49-F238E27FC236}">
                <a16:creationId xmlns:a16="http://schemas.microsoft.com/office/drawing/2014/main" id="{FC668391-E0E0-74A5-F96F-B67ECAE8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401172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438912"/>
            <a:ext cx="8762246" cy="1325880"/>
          </a:xfrm>
        </p:spPr>
        <p:txBody>
          <a:bodyPr rtlCol="0"/>
          <a:lstStyle>
            <a:lvl1pPr>
              <a:defRPr lang="fr-FR" sz="6600"/>
            </a:lvl1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A8596636-128C-4D64-E63E-16619F5CDF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892808"/>
            <a:ext cx="8659368" cy="749808"/>
          </a:xfrm>
          <a:solidFill>
            <a:schemeClr val="accent1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fr-FR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D5E065C5-B7CB-9146-3A7C-A6F39CA9B2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880" y="1792224"/>
            <a:ext cx="960120" cy="9601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fr-FR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fr-FR"/>
              <a:t>00</a:t>
            </a: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BD0306DB-B174-37A8-719D-C89F9EE118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2891790"/>
            <a:ext cx="8659368" cy="749808"/>
          </a:xfrm>
          <a:solidFill>
            <a:schemeClr val="accent2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fr-FR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5" name="Espace réservé du texte 13">
            <a:extLst>
              <a:ext uri="{FF2B5EF4-FFF2-40B4-BE49-F238E27FC236}">
                <a16:creationId xmlns:a16="http://schemas.microsoft.com/office/drawing/2014/main" id="{D80DBC95-A30E-E3C3-6A02-0DE7F6995B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880" y="2784348"/>
            <a:ext cx="960120" cy="9601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fr-FR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fr-FR"/>
              <a:t>00</a:t>
            </a:r>
          </a:p>
        </p:txBody>
      </p:sp>
      <p:sp>
        <p:nvSpPr>
          <p:cNvPr id="10" name="Espace réservé du texte 7">
            <a:extLst>
              <a:ext uri="{FF2B5EF4-FFF2-40B4-BE49-F238E27FC236}">
                <a16:creationId xmlns:a16="http://schemas.microsoft.com/office/drawing/2014/main" id="{CFF0762B-1AD3-943D-F4CC-9D5CF57405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3890772"/>
            <a:ext cx="8659368" cy="749808"/>
          </a:xfrm>
          <a:solidFill>
            <a:schemeClr val="accent4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fr-FR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6" name="Espace réservé du texte 13">
            <a:extLst>
              <a:ext uri="{FF2B5EF4-FFF2-40B4-BE49-F238E27FC236}">
                <a16:creationId xmlns:a16="http://schemas.microsoft.com/office/drawing/2014/main" id="{51060427-2619-E83D-D977-65854C7AA3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83880" y="3776472"/>
            <a:ext cx="960120" cy="9601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fr-FR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fr-FR"/>
              <a:t>00</a:t>
            </a:r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8B28E366-646A-5633-0E0C-1BB99B27FD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4889754"/>
            <a:ext cx="8659368" cy="749808"/>
          </a:xfrm>
          <a:solidFill>
            <a:schemeClr val="tx1">
              <a:lumMod val="90000"/>
              <a:lumOff val="10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fr-FR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7" name="Espace réservé du texte 13">
            <a:extLst>
              <a:ext uri="{FF2B5EF4-FFF2-40B4-BE49-F238E27FC236}">
                <a16:creationId xmlns:a16="http://schemas.microsoft.com/office/drawing/2014/main" id="{2A38A746-8D71-1D08-BD7B-347D1E59854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83880" y="4768596"/>
            <a:ext cx="960120" cy="960120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fr-FR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fr-FR"/>
              <a:t>00</a:t>
            </a:r>
          </a:p>
        </p:txBody>
      </p:sp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CB500DDB-4549-EAE1-1AA8-DBD382D2B9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5888736"/>
            <a:ext cx="8659368" cy="749808"/>
          </a:xfrm>
          <a:solidFill>
            <a:schemeClr val="accent3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fr-FR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8" name="Espace réservé du texte 13">
            <a:extLst>
              <a:ext uri="{FF2B5EF4-FFF2-40B4-BE49-F238E27FC236}">
                <a16:creationId xmlns:a16="http://schemas.microsoft.com/office/drawing/2014/main" id="{EC619F49-49DD-DF7B-37A0-6104FF3C2B3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83880" y="5760720"/>
            <a:ext cx="960120" cy="9601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fr-FR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fr-FR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316196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 hidden="1">
            <a:extLst>
              <a:ext uri="{FF2B5EF4-FFF2-40B4-BE49-F238E27FC236}">
                <a16:creationId xmlns:a16="http://schemas.microsoft.com/office/drawing/2014/main" id="{25EA7C35-FF1A-FBFD-05A2-718EB0D16B65}"/>
              </a:ext>
            </a:extLst>
          </p:cNvPr>
          <p:cNvSpPr/>
          <p:nvPr/>
        </p:nvSpPr>
        <p:spPr>
          <a:xfrm>
            <a:off x="233681" y="2011679"/>
            <a:ext cx="3195438" cy="3286867"/>
          </a:xfrm>
          <a:custGeom>
            <a:avLst/>
            <a:gdLst>
              <a:gd name="connsiteX0" fmla="*/ 2213 w 9357201"/>
              <a:gd name="connsiteY0" fmla="*/ -650 h 3276674"/>
              <a:gd name="connsiteX1" fmla="*/ 8009370 w 9357201"/>
              <a:gd name="connsiteY1" fmla="*/ -650 h 3276674"/>
              <a:gd name="connsiteX2" fmla="*/ 9359415 w 9357201"/>
              <a:gd name="connsiteY2" fmla="*/ 1355860 h 3276674"/>
              <a:gd name="connsiteX3" fmla="*/ 9359415 w 9357201"/>
              <a:gd name="connsiteY3" fmla="*/ 3276024 h 3276674"/>
              <a:gd name="connsiteX0" fmla="*/ 0 w 9357202"/>
              <a:gd name="connsiteY0" fmla="*/ 33 h 3276707"/>
              <a:gd name="connsiteX1" fmla="*/ 5765524 w 9357202"/>
              <a:gd name="connsiteY1" fmla="*/ 0 h 3276707"/>
              <a:gd name="connsiteX2" fmla="*/ 8007157 w 9357202"/>
              <a:gd name="connsiteY2" fmla="*/ 33 h 3276707"/>
              <a:gd name="connsiteX3" fmla="*/ 9357202 w 9357202"/>
              <a:gd name="connsiteY3" fmla="*/ 1356543 h 3276707"/>
              <a:gd name="connsiteX4" fmla="*/ 9357202 w 9357202"/>
              <a:gd name="connsiteY4" fmla="*/ 3276707 h 3276707"/>
              <a:gd name="connsiteX0" fmla="*/ 0 w 3591678"/>
              <a:gd name="connsiteY0" fmla="*/ 0 h 3276707"/>
              <a:gd name="connsiteX1" fmla="*/ 2241633 w 3591678"/>
              <a:gd name="connsiteY1" fmla="*/ 33 h 3276707"/>
              <a:gd name="connsiteX2" fmla="*/ 3591678 w 3591678"/>
              <a:gd name="connsiteY2" fmla="*/ 1356543 h 3276707"/>
              <a:gd name="connsiteX3" fmla="*/ 3591678 w 3591678"/>
              <a:gd name="connsiteY3" fmla="*/ 3276707 h 3276707"/>
              <a:gd name="connsiteX0" fmla="*/ 0 w 3408798"/>
              <a:gd name="connsiteY0" fmla="*/ 0 h 3276707"/>
              <a:gd name="connsiteX1" fmla="*/ 2058753 w 3408798"/>
              <a:gd name="connsiteY1" fmla="*/ 33 h 3276707"/>
              <a:gd name="connsiteX2" fmla="*/ 3408798 w 3408798"/>
              <a:gd name="connsiteY2" fmla="*/ 1356543 h 3276707"/>
              <a:gd name="connsiteX3" fmla="*/ 3408798 w 3408798"/>
              <a:gd name="connsiteY3" fmla="*/ 3276707 h 3276707"/>
              <a:gd name="connsiteX0" fmla="*/ 0 w 3225918"/>
              <a:gd name="connsiteY0" fmla="*/ 0 h 3286867"/>
              <a:gd name="connsiteX1" fmla="*/ 1875873 w 3225918"/>
              <a:gd name="connsiteY1" fmla="*/ 10193 h 3286867"/>
              <a:gd name="connsiteX2" fmla="*/ 3225918 w 3225918"/>
              <a:gd name="connsiteY2" fmla="*/ 1366703 h 3286867"/>
              <a:gd name="connsiteX3" fmla="*/ 3225918 w 3225918"/>
              <a:gd name="connsiteY3" fmla="*/ 3286867 h 3286867"/>
              <a:gd name="connsiteX0" fmla="*/ 0 w 3195438"/>
              <a:gd name="connsiteY0" fmla="*/ 0 h 3286867"/>
              <a:gd name="connsiteX1" fmla="*/ 1845393 w 3195438"/>
              <a:gd name="connsiteY1" fmla="*/ 10193 h 3286867"/>
              <a:gd name="connsiteX2" fmla="*/ 3195438 w 3195438"/>
              <a:gd name="connsiteY2" fmla="*/ 1366703 h 3286867"/>
              <a:gd name="connsiteX3" fmla="*/ 3195438 w 3195438"/>
              <a:gd name="connsiteY3" fmla="*/ 3286867 h 328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5438" h="3286867">
                <a:moveTo>
                  <a:pt x="0" y="0"/>
                </a:moveTo>
                <a:lnTo>
                  <a:pt x="1845393" y="10193"/>
                </a:lnTo>
                <a:cubicBezTo>
                  <a:pt x="2591000" y="10193"/>
                  <a:pt x="3195438" y="617523"/>
                  <a:pt x="3195438" y="1366703"/>
                </a:cubicBezTo>
                <a:lnTo>
                  <a:pt x="3195438" y="3286867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24" name="Freeform: Shape 23" hidden="1">
            <a:extLst>
              <a:ext uri="{FF2B5EF4-FFF2-40B4-BE49-F238E27FC236}">
                <a16:creationId xmlns:a16="http://schemas.microsoft.com/office/drawing/2014/main" id="{B09E8213-E4A1-3E30-9198-8B68ABEE82B8}"/>
              </a:ext>
            </a:extLst>
          </p:cNvPr>
          <p:cNvSpPr/>
          <p:nvPr/>
        </p:nvSpPr>
        <p:spPr>
          <a:xfrm>
            <a:off x="3429117" y="4725899"/>
            <a:ext cx="8510941" cy="1366196"/>
          </a:xfrm>
          <a:custGeom>
            <a:avLst/>
            <a:gdLst>
              <a:gd name="connsiteX0" fmla="*/ 10980107 w 10977893"/>
              <a:gd name="connsiteY0" fmla="*/ -650 h 1365979"/>
              <a:gd name="connsiteX1" fmla="*/ 10980107 w 10977893"/>
              <a:gd name="connsiteY1" fmla="*/ 789104 h 1365979"/>
              <a:gd name="connsiteX2" fmla="*/ 10357989 w 10977893"/>
              <a:gd name="connsiteY2" fmla="*/ 1365329 h 1365979"/>
              <a:gd name="connsiteX3" fmla="*/ 624331 w 10977893"/>
              <a:gd name="connsiteY3" fmla="*/ 1365329 h 1365979"/>
              <a:gd name="connsiteX4" fmla="*/ 2213 w 10977893"/>
              <a:gd name="connsiteY4" fmla="*/ 789104 h 1365979"/>
              <a:gd name="connsiteX5" fmla="*/ 2213 w 10977893"/>
              <a:gd name="connsiteY5" fmla="*/ -650 h 1365979"/>
              <a:gd name="connsiteX0" fmla="*/ 10977894 w 10977894"/>
              <a:gd name="connsiteY0" fmla="*/ 0 h 1365979"/>
              <a:gd name="connsiteX1" fmla="*/ 10977894 w 10977894"/>
              <a:gd name="connsiteY1" fmla="*/ 789754 h 1365979"/>
              <a:gd name="connsiteX2" fmla="*/ 10355776 w 10977894"/>
              <a:gd name="connsiteY2" fmla="*/ 1365979 h 1365979"/>
              <a:gd name="connsiteX3" fmla="*/ 8724301 w 10977894"/>
              <a:gd name="connsiteY3" fmla="*/ 1362386 h 1365979"/>
              <a:gd name="connsiteX4" fmla="*/ 622118 w 10977894"/>
              <a:gd name="connsiteY4" fmla="*/ 1365979 h 1365979"/>
              <a:gd name="connsiteX5" fmla="*/ 0 w 10977894"/>
              <a:gd name="connsiteY5" fmla="*/ 789754 h 1365979"/>
              <a:gd name="connsiteX6" fmla="*/ 0 w 10977894"/>
              <a:gd name="connsiteY6" fmla="*/ 0 h 1365979"/>
              <a:gd name="connsiteX0" fmla="*/ 10977894 w 10977894"/>
              <a:gd name="connsiteY0" fmla="*/ 789754 h 1365979"/>
              <a:gd name="connsiteX1" fmla="*/ 10355776 w 10977894"/>
              <a:gd name="connsiteY1" fmla="*/ 1365979 h 1365979"/>
              <a:gd name="connsiteX2" fmla="*/ 8724301 w 10977894"/>
              <a:gd name="connsiteY2" fmla="*/ 1362386 h 1365979"/>
              <a:gd name="connsiteX3" fmla="*/ 622118 w 10977894"/>
              <a:gd name="connsiteY3" fmla="*/ 1365979 h 1365979"/>
              <a:gd name="connsiteX4" fmla="*/ 0 w 10977894"/>
              <a:gd name="connsiteY4" fmla="*/ 789754 h 1365979"/>
              <a:gd name="connsiteX5" fmla="*/ 0 w 10977894"/>
              <a:gd name="connsiteY5" fmla="*/ 0 h 1365979"/>
              <a:gd name="connsiteX0" fmla="*/ 10355776 w 10355776"/>
              <a:gd name="connsiteY0" fmla="*/ 1365979 h 1365979"/>
              <a:gd name="connsiteX1" fmla="*/ 8724301 w 10355776"/>
              <a:gd name="connsiteY1" fmla="*/ 1362386 h 1365979"/>
              <a:gd name="connsiteX2" fmla="*/ 622118 w 10355776"/>
              <a:gd name="connsiteY2" fmla="*/ 1365979 h 1365979"/>
              <a:gd name="connsiteX3" fmla="*/ 0 w 10355776"/>
              <a:gd name="connsiteY3" fmla="*/ 789754 h 1365979"/>
              <a:gd name="connsiteX4" fmla="*/ 0 w 10355776"/>
              <a:gd name="connsiteY4" fmla="*/ 0 h 1365979"/>
              <a:gd name="connsiteX0" fmla="*/ 8724301 w 8724301"/>
              <a:gd name="connsiteY0" fmla="*/ 1362386 h 1365979"/>
              <a:gd name="connsiteX1" fmla="*/ 622118 w 8724301"/>
              <a:gd name="connsiteY1" fmla="*/ 1365979 h 1365979"/>
              <a:gd name="connsiteX2" fmla="*/ 0 w 8724301"/>
              <a:gd name="connsiteY2" fmla="*/ 789754 h 1365979"/>
              <a:gd name="connsiteX3" fmla="*/ 0 w 8724301"/>
              <a:gd name="connsiteY3" fmla="*/ 0 h 1365979"/>
              <a:gd name="connsiteX0" fmla="*/ 8510941 w 8510941"/>
              <a:gd name="connsiteY0" fmla="*/ 1366196 h 1366196"/>
              <a:gd name="connsiteX1" fmla="*/ 622118 w 8510941"/>
              <a:gd name="connsiteY1" fmla="*/ 1365979 h 1366196"/>
              <a:gd name="connsiteX2" fmla="*/ 0 w 8510941"/>
              <a:gd name="connsiteY2" fmla="*/ 789754 h 1366196"/>
              <a:gd name="connsiteX3" fmla="*/ 0 w 8510941"/>
              <a:gd name="connsiteY3" fmla="*/ 0 h 136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0941" h="1366196">
                <a:moveTo>
                  <a:pt x="8510941" y="1366196"/>
                </a:moveTo>
                <a:lnTo>
                  <a:pt x="622118" y="1365979"/>
                </a:lnTo>
                <a:cubicBezTo>
                  <a:pt x="278520" y="1365979"/>
                  <a:pt x="0" y="1107979"/>
                  <a:pt x="0" y="789754"/>
                </a:cubicBezTo>
                <a:lnTo>
                  <a:pt x="0" y="0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pic>
        <p:nvPicPr>
          <p:cNvPr id="11" name="Graphisme 10">
            <a:extLst>
              <a:ext uri="{FF2B5EF4-FFF2-40B4-BE49-F238E27FC236}">
                <a16:creationId xmlns:a16="http://schemas.microsoft.com/office/drawing/2014/main" id="{A67CFF6C-EDBA-8B95-5C93-0B4BB5939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507" r="12032"/>
          <a:stretch/>
        </p:blipFill>
        <p:spPr>
          <a:xfrm>
            <a:off x="0" y="1779373"/>
            <a:ext cx="12192000" cy="4583992"/>
          </a:xfrm>
          <a:custGeom>
            <a:avLst/>
            <a:gdLst>
              <a:gd name="connsiteX0" fmla="*/ 0 w 12192000"/>
              <a:gd name="connsiteY0" fmla="*/ 0 h 4583992"/>
              <a:gd name="connsiteX1" fmla="*/ 12192000 w 12192000"/>
              <a:gd name="connsiteY1" fmla="*/ 0 h 4583992"/>
              <a:gd name="connsiteX2" fmla="*/ 12192000 w 12192000"/>
              <a:gd name="connsiteY2" fmla="*/ 2190264 h 4583992"/>
              <a:gd name="connsiteX3" fmla="*/ 12187938 w 12192000"/>
              <a:gd name="connsiteY3" fmla="*/ 2190264 h 4583992"/>
              <a:gd name="connsiteX4" fmla="*/ 12187938 w 12192000"/>
              <a:gd name="connsiteY4" fmla="*/ 4583992 h 4583992"/>
              <a:gd name="connsiteX5" fmla="*/ 0 w 12192000"/>
              <a:gd name="connsiteY5" fmla="*/ 4583992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4583992">
                <a:moveTo>
                  <a:pt x="0" y="0"/>
                </a:moveTo>
                <a:lnTo>
                  <a:pt x="12192000" y="0"/>
                </a:lnTo>
                <a:lnTo>
                  <a:pt x="12192000" y="2190264"/>
                </a:lnTo>
                <a:lnTo>
                  <a:pt x="12187938" y="2190264"/>
                </a:lnTo>
                <a:lnTo>
                  <a:pt x="12187938" y="4583992"/>
                </a:lnTo>
                <a:lnTo>
                  <a:pt x="0" y="4583992"/>
                </a:lnTo>
                <a:close/>
              </a:path>
            </a:pathLst>
          </a:custGeom>
        </p:spPr>
      </p:pic>
      <p:sp>
        <p:nvSpPr>
          <p:cNvPr id="18" name="Ovale 17">
            <a:extLst>
              <a:ext uri="{FF2B5EF4-FFF2-40B4-BE49-F238E27FC236}">
                <a16:creationId xmlns:a16="http://schemas.microsoft.com/office/drawing/2014/main" id="{1FEFD686-81C7-A517-F1C0-0C3D3EF340F2}"/>
              </a:ext>
            </a:extLst>
          </p:cNvPr>
          <p:cNvSpPr/>
          <p:nvPr/>
        </p:nvSpPr>
        <p:spPr>
          <a:xfrm>
            <a:off x="767250" y="3628115"/>
            <a:ext cx="1628275" cy="1628275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>
              <a:solidFill>
                <a:schemeClr val="accent4"/>
              </a:solidFill>
            </a:endParaRPr>
          </a:p>
        </p:txBody>
      </p:sp>
      <p:pic>
        <p:nvPicPr>
          <p:cNvPr id="10" name="Graphisme 9">
            <a:extLst>
              <a:ext uri="{FF2B5EF4-FFF2-40B4-BE49-F238E27FC236}">
                <a16:creationId xmlns:a16="http://schemas.microsoft.com/office/drawing/2014/main" id="{6032612E-888F-3F52-2DF9-1A7FC1C33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72707"/>
          <a:stretch>
            <a:fillRect/>
          </a:stretch>
        </p:blipFill>
        <p:spPr>
          <a:xfrm>
            <a:off x="5315713" y="5020135"/>
            <a:ext cx="6718341" cy="1871772"/>
          </a:xfrm>
          <a:custGeom>
            <a:avLst/>
            <a:gdLst>
              <a:gd name="connsiteX0" fmla="*/ 0 w 6718341"/>
              <a:gd name="connsiteY0" fmla="*/ 0 h 1871772"/>
              <a:gd name="connsiteX1" fmla="*/ 6718341 w 6718341"/>
              <a:gd name="connsiteY1" fmla="*/ 0 h 1871772"/>
              <a:gd name="connsiteX2" fmla="*/ 6718341 w 6718341"/>
              <a:gd name="connsiteY2" fmla="*/ 1871772 h 1871772"/>
              <a:gd name="connsiteX3" fmla="*/ 0 w 6718341"/>
              <a:gd name="connsiteY3" fmla="*/ 1871772 h 187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871772">
                <a:moveTo>
                  <a:pt x="0" y="0"/>
                </a:moveTo>
                <a:lnTo>
                  <a:pt x="6718341" y="0"/>
                </a:lnTo>
                <a:lnTo>
                  <a:pt x="6718341" y="1871772"/>
                </a:lnTo>
                <a:lnTo>
                  <a:pt x="0" y="1871772"/>
                </a:lnTo>
                <a:close/>
              </a:path>
            </a:pathLst>
          </a:custGeom>
        </p:spPr>
      </p:pic>
      <p:sp>
        <p:nvSpPr>
          <p:cNvPr id="12" name="Ovale 11">
            <a:extLst>
              <a:ext uri="{FF2B5EF4-FFF2-40B4-BE49-F238E27FC236}">
                <a16:creationId xmlns:a16="http://schemas.microsoft.com/office/drawing/2014/main" id="{3CA6479C-DB58-C182-DA46-646A89A79A6F}"/>
              </a:ext>
            </a:extLst>
          </p:cNvPr>
          <p:cNvSpPr/>
          <p:nvPr/>
        </p:nvSpPr>
        <p:spPr>
          <a:xfrm>
            <a:off x="11469607" y="5904458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940F0BF7-907A-B0C3-5845-78EDA851891C}"/>
              </a:ext>
            </a:extLst>
          </p:cNvPr>
          <p:cNvSpPr/>
          <p:nvPr/>
        </p:nvSpPr>
        <p:spPr>
          <a:xfrm>
            <a:off x="3000866" y="2411479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pic>
        <p:nvPicPr>
          <p:cNvPr id="16" name="Graphique 15">
            <a:extLst>
              <a:ext uri="{FF2B5EF4-FFF2-40B4-BE49-F238E27FC236}">
                <a16:creationId xmlns:a16="http://schemas.microsoft.com/office/drawing/2014/main" id="{5D287EAB-26E8-C8AF-6CB0-D37B7CB370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 flipH="1">
            <a:off x="7732665" y="0"/>
            <a:ext cx="4459335" cy="1543022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EF5323F-6D74-29FA-F04C-027DF280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744" y="2304288"/>
            <a:ext cx="5513832" cy="2432304"/>
          </a:xfrm>
        </p:spPr>
        <p:txBody>
          <a:bodyPr rtlCol="0" anchor="t">
            <a:noAutofit/>
          </a:bodyPr>
          <a:lstStyle>
            <a:lvl1pPr>
              <a:defRPr lang="fr-FR" sz="6600"/>
            </a:lvl1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2744" y="1885193"/>
            <a:ext cx="5943600" cy="411480"/>
          </a:xfrm>
        </p:spPr>
        <p:txBody>
          <a:bodyPr rtlCol="0"/>
          <a:lstStyle>
            <a:lvl1pPr marL="0" indent="0">
              <a:buNone/>
              <a:defRPr lang="fr-FR" sz="2400">
                <a:solidFill>
                  <a:schemeClr val="tx1"/>
                </a:solidFill>
              </a:defRPr>
            </a:lvl1pPr>
            <a:lvl2pPr marL="457200" indent="0">
              <a:buNone/>
              <a:defRPr lang="fr-FR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fr-FR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fr-FR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fr-FR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fr-FR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fr-FR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fr-FR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fr-FR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76109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–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404872"/>
            <a:ext cx="10716768" cy="3630168"/>
          </a:xfrm>
        </p:spPr>
        <p:txBody>
          <a:bodyPr rtlCol="0"/>
          <a:lstStyle>
            <a:defPPr>
              <a:defRPr lang="fr-FR"/>
            </a:def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3200">
                <a:noFill/>
              </a:defRPr>
            </a:lvl1pPr>
          </a:lstStyle>
          <a:p>
            <a:pPr lvl="0" rtl="0"/>
            <a:r>
              <a:rPr lang="fr-FR"/>
              <a:t>X</a:t>
            </a:r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F33A32FC-3A65-2B5F-2625-0FE903CD37D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7DFD42C5-F2A8-2017-93FA-4A8F8A7CB7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CC43B8D3-9A08-F84C-9DD4-44948BA52D4B}" type="slidenum">
              <a:rPr lang="fr-FR" smtClean="0"/>
              <a:pPr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0168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–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phisme 38">
            <a:extLst>
              <a:ext uri="{FF2B5EF4-FFF2-40B4-BE49-F238E27FC236}">
                <a16:creationId xmlns:a16="http://schemas.microsoft.com/office/drawing/2014/main" id="{0FA7F5A0-ECAD-A574-6649-C548018706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6427" r="82873"/>
          <a:stretch>
            <a:fillRect/>
          </a:stretch>
        </p:blipFill>
        <p:spPr>
          <a:xfrm>
            <a:off x="9233628" y="1"/>
            <a:ext cx="2958372" cy="6105105"/>
          </a:xfrm>
          <a:custGeom>
            <a:avLst/>
            <a:gdLst>
              <a:gd name="connsiteX0" fmla="*/ 0 w 2958372"/>
              <a:gd name="connsiteY0" fmla="*/ 0 h 6105105"/>
              <a:gd name="connsiteX1" fmla="*/ 2958372 w 2958372"/>
              <a:gd name="connsiteY1" fmla="*/ 0 h 6105105"/>
              <a:gd name="connsiteX2" fmla="*/ 2958372 w 2958372"/>
              <a:gd name="connsiteY2" fmla="*/ 6105105 h 6105105"/>
              <a:gd name="connsiteX3" fmla="*/ 0 w 2958372"/>
              <a:gd name="connsiteY3" fmla="*/ 6105105 h 6105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8372" h="6105105">
                <a:moveTo>
                  <a:pt x="0" y="0"/>
                </a:moveTo>
                <a:lnTo>
                  <a:pt x="2958372" y="0"/>
                </a:lnTo>
                <a:lnTo>
                  <a:pt x="2958372" y="6105105"/>
                </a:lnTo>
                <a:lnTo>
                  <a:pt x="0" y="6105105"/>
                </a:lnTo>
                <a:close/>
              </a:path>
            </a:pathLst>
          </a:cu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8CD520B-B465-7A6D-37C4-8A060446902D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4C4684B3-A8D3-6A9A-C264-95DFAD1C3FCE}"/>
              </a:ext>
            </a:extLst>
          </p:cNvPr>
          <p:cNvSpPr/>
          <p:nvPr/>
        </p:nvSpPr>
        <p:spPr>
          <a:xfrm>
            <a:off x="9300014" y="263397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221992"/>
            <a:ext cx="8284464" cy="3986784"/>
          </a:xfrm>
        </p:spPr>
        <p:txBody>
          <a:bodyPr rtlCol="0"/>
          <a:lstStyle>
            <a:defPPr>
              <a:defRPr lang="fr-FR"/>
            </a:def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3200">
                <a:noFill/>
              </a:defRPr>
            </a:lvl1pPr>
          </a:lstStyle>
          <a:p>
            <a:pPr lvl="0" rtl="0"/>
            <a:r>
              <a:rPr lang="fr-FR"/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C1E68FE-16F1-5C98-AEF6-0EAB9EA632CA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40" name="Espace réservé du pied de page 39">
            <a:extLst>
              <a:ext uri="{FF2B5EF4-FFF2-40B4-BE49-F238E27FC236}">
                <a16:creationId xmlns:a16="http://schemas.microsoft.com/office/drawing/2014/main" id="{8727F01E-45EF-F70F-2A04-1EA69A24634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1" name="Espace réservé du numéro de diapositive 40">
            <a:extLst>
              <a:ext uri="{FF2B5EF4-FFF2-40B4-BE49-F238E27FC236}">
                <a16:creationId xmlns:a16="http://schemas.microsoft.com/office/drawing/2014/main" id="{C388A650-32E8-11EC-26EE-D260D1953D5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CC43B8D3-9A08-F84C-9DD4-44948BA52D4B}" type="slidenum">
              <a:rPr lang="fr-FR" smtClean="0"/>
              <a:pPr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313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raphisme 76">
            <a:extLst>
              <a:ext uri="{FF2B5EF4-FFF2-40B4-BE49-F238E27FC236}">
                <a16:creationId xmlns:a16="http://schemas.microsoft.com/office/drawing/2014/main" id="{527CC80A-3410-5824-B06B-C4176A6BF4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145" t="-169" r="45423" b="28675"/>
          <a:stretch/>
        </p:blipFill>
        <p:spPr>
          <a:xfrm>
            <a:off x="-1" y="3467101"/>
            <a:ext cx="12192001" cy="3390899"/>
          </a:xfrm>
          <a:custGeom>
            <a:avLst/>
            <a:gdLst>
              <a:gd name="connsiteX0" fmla="*/ 0 w 12192001"/>
              <a:gd name="connsiteY0" fmla="*/ 0 h 3390899"/>
              <a:gd name="connsiteX1" fmla="*/ 12192001 w 12192001"/>
              <a:gd name="connsiteY1" fmla="*/ 0 h 3390899"/>
              <a:gd name="connsiteX2" fmla="*/ 12192001 w 12192001"/>
              <a:gd name="connsiteY2" fmla="*/ 2324100 h 3390899"/>
              <a:gd name="connsiteX3" fmla="*/ 12192001 w 12192001"/>
              <a:gd name="connsiteY3" fmla="*/ 3390899 h 3390899"/>
              <a:gd name="connsiteX4" fmla="*/ 0 w 12192001"/>
              <a:gd name="connsiteY4" fmla="*/ 3390899 h 339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3390899">
                <a:moveTo>
                  <a:pt x="0" y="0"/>
                </a:moveTo>
                <a:lnTo>
                  <a:pt x="12192001" y="0"/>
                </a:lnTo>
                <a:lnTo>
                  <a:pt x="12192001" y="2324100"/>
                </a:lnTo>
                <a:lnTo>
                  <a:pt x="12192001" y="3390899"/>
                </a:lnTo>
                <a:lnTo>
                  <a:pt x="0" y="3390899"/>
                </a:lnTo>
                <a:close/>
              </a:path>
            </a:pathLst>
          </a:custGeom>
        </p:spPr>
      </p:pic>
      <p:sp>
        <p:nvSpPr>
          <p:cNvPr id="53" name="Titre 1">
            <a:extLst>
              <a:ext uri="{FF2B5EF4-FFF2-40B4-BE49-F238E27FC236}">
                <a16:creationId xmlns:a16="http://schemas.microsoft.com/office/drawing/2014/main" id="{CB607447-86F1-863F-176B-E0B78D243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16152"/>
            <a:ext cx="8951976" cy="3191256"/>
          </a:xfrm>
        </p:spPr>
        <p:txBody>
          <a:bodyPr rtlCol="0" anchor="t">
            <a:noAutofit/>
          </a:bodyPr>
          <a:lstStyle>
            <a:lvl1pPr>
              <a:defRPr lang="fr-FR" sz="5500"/>
            </a:lvl1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67" name="Graphisme 12">
            <a:extLst>
              <a:ext uri="{FF2B5EF4-FFF2-40B4-BE49-F238E27FC236}">
                <a16:creationId xmlns:a16="http://schemas.microsoft.com/office/drawing/2014/main" id="{E5105AB7-2E65-757B-FF2B-CFE19C5C87B7}"/>
              </a:ext>
            </a:extLst>
          </p:cNvPr>
          <p:cNvSpPr/>
          <p:nvPr userDrawn="1"/>
        </p:nvSpPr>
        <p:spPr>
          <a:xfrm rot="5400000" flipV="1">
            <a:off x="863486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59" name="Graphisme 12">
            <a:extLst>
              <a:ext uri="{FF2B5EF4-FFF2-40B4-BE49-F238E27FC236}">
                <a16:creationId xmlns:a16="http://schemas.microsoft.com/office/drawing/2014/main" id="{ECA42036-662E-03F7-941F-EDA42BEA5EDE}"/>
              </a:ext>
            </a:extLst>
          </p:cNvPr>
          <p:cNvSpPr/>
          <p:nvPr userDrawn="1"/>
        </p:nvSpPr>
        <p:spPr>
          <a:xfrm rot="5400000" flipV="1">
            <a:off x="791350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9" name="Forme libre 47">
            <a:extLst>
              <a:ext uri="{FF2B5EF4-FFF2-40B4-BE49-F238E27FC236}">
                <a16:creationId xmlns:a16="http://schemas.microsoft.com/office/drawing/2014/main" id="{B90A79D3-C4F3-1056-F590-BFED7F28BC72}"/>
              </a:ext>
            </a:extLst>
          </p:cNvPr>
          <p:cNvSpPr/>
          <p:nvPr/>
        </p:nvSpPr>
        <p:spPr>
          <a:xfrm>
            <a:off x="685799" y="5342013"/>
            <a:ext cx="2157098" cy="1515987"/>
          </a:xfrm>
          <a:custGeom>
            <a:avLst/>
            <a:gdLst>
              <a:gd name="connsiteX0" fmla="*/ 1078549 w 2157098"/>
              <a:gd name="connsiteY0" fmla="*/ 0 h 1515987"/>
              <a:gd name="connsiteX1" fmla="*/ 2157098 w 2157098"/>
              <a:gd name="connsiteY1" fmla="*/ 1078549 h 1515987"/>
              <a:gd name="connsiteX2" fmla="*/ 2072340 w 2157098"/>
              <a:gd name="connsiteY2" fmla="*/ 1498369 h 1515987"/>
              <a:gd name="connsiteX3" fmla="*/ 2062778 w 2157098"/>
              <a:gd name="connsiteY3" fmla="*/ 1515987 h 1515987"/>
              <a:gd name="connsiteX4" fmla="*/ 94321 w 2157098"/>
              <a:gd name="connsiteY4" fmla="*/ 1515987 h 1515987"/>
              <a:gd name="connsiteX5" fmla="*/ 84758 w 2157098"/>
              <a:gd name="connsiteY5" fmla="*/ 1498369 h 1515987"/>
              <a:gd name="connsiteX6" fmla="*/ 0 w 2157098"/>
              <a:gd name="connsiteY6" fmla="*/ 1078549 h 1515987"/>
              <a:gd name="connsiteX7" fmla="*/ 1078549 w 2157098"/>
              <a:gd name="connsiteY7" fmla="*/ 0 h 1515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515987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0" y="1498369"/>
                </a:cubicBezTo>
                <a:lnTo>
                  <a:pt x="2062778" y="1515987"/>
                </a:lnTo>
                <a:lnTo>
                  <a:pt x="94321" y="1515987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31FFE4B3-23C8-22B1-E231-C5753166B687}"/>
              </a:ext>
            </a:extLst>
          </p:cNvPr>
          <p:cNvSpPr/>
          <p:nvPr/>
        </p:nvSpPr>
        <p:spPr>
          <a:xfrm>
            <a:off x="10905848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pic>
        <p:nvPicPr>
          <p:cNvPr id="26" name="Graphisme 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4581144"/>
            <a:ext cx="6510528" cy="365760"/>
          </a:xfrm>
        </p:spPr>
        <p:txBody>
          <a:bodyPr rtlCol="0">
            <a:normAutofit/>
          </a:bodyPr>
          <a:lstStyle>
            <a:lvl1pPr marL="0" indent="0">
              <a:buNone/>
              <a:defRPr lang="fr-FR" sz="1800">
                <a:solidFill>
                  <a:schemeClr val="tx1"/>
                </a:solidFill>
              </a:defRPr>
            </a:lvl1pPr>
            <a:lvl2pPr marL="457200" indent="0">
              <a:buNone/>
              <a:defRPr lang="fr-FR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fr-FR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fr-FR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fr-FR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fr-FR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fr-FR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fr-FR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fr-FR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79" name="Ovale 78">
            <a:extLst>
              <a:ext uri="{FF2B5EF4-FFF2-40B4-BE49-F238E27FC236}">
                <a16:creationId xmlns:a16="http://schemas.microsoft.com/office/drawing/2014/main" id="{76D8E3E3-8A4C-591F-3DAB-1D6E46AA4DB9}"/>
              </a:ext>
            </a:extLst>
          </p:cNvPr>
          <p:cNvSpPr/>
          <p:nvPr userDrawn="1"/>
        </p:nvSpPr>
        <p:spPr>
          <a:xfrm>
            <a:off x="11626517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726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Équipe –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sme 7">
            <a:extLst>
              <a:ext uri="{FF2B5EF4-FFF2-40B4-BE49-F238E27FC236}">
                <a16:creationId xmlns:a16="http://schemas.microsoft.com/office/drawing/2014/main" id="{4EA91DE6-3A10-8EDA-34AB-D931B1792C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8116"/>
          <a:stretch>
            <a:fillRect/>
          </a:stretch>
        </p:blipFill>
        <p:spPr>
          <a:xfrm rot="5400000" flipH="1">
            <a:off x="9476084" y="1778851"/>
            <a:ext cx="4393983" cy="773351"/>
          </a:xfrm>
          <a:custGeom>
            <a:avLst/>
            <a:gdLst>
              <a:gd name="connsiteX0" fmla="*/ 4393983 w 4393983"/>
              <a:gd name="connsiteY0" fmla="*/ 773351 h 773351"/>
              <a:gd name="connsiteX1" fmla="*/ 4393983 w 4393983"/>
              <a:gd name="connsiteY1" fmla="*/ 0 h 773351"/>
              <a:gd name="connsiteX2" fmla="*/ 0 w 4393983"/>
              <a:gd name="connsiteY2" fmla="*/ 0 h 773351"/>
              <a:gd name="connsiteX3" fmla="*/ 0 w 4393983"/>
              <a:gd name="connsiteY3" fmla="*/ 773351 h 773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3983" h="773351">
                <a:moveTo>
                  <a:pt x="4393983" y="773351"/>
                </a:moveTo>
                <a:lnTo>
                  <a:pt x="4393983" y="0"/>
                </a:lnTo>
                <a:lnTo>
                  <a:pt x="0" y="0"/>
                </a:lnTo>
                <a:lnTo>
                  <a:pt x="0" y="773351"/>
                </a:lnTo>
                <a:close/>
              </a:path>
            </a:pathLst>
          </a:cu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75" name="Titre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phisme 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sme 10">
            <a:extLst>
              <a:ext uri="{FF2B5EF4-FFF2-40B4-BE49-F238E27FC236}">
                <a16:creationId xmlns:a16="http://schemas.microsoft.com/office/drawing/2014/main" id="{3A3CEC7E-9097-B8E8-85C0-CDDB2AE614D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50956"/>
          <a:stretch>
            <a:fillRect/>
          </a:stretch>
        </p:blipFill>
        <p:spPr>
          <a:xfrm>
            <a:off x="6471911" y="2707661"/>
            <a:ext cx="5744279" cy="766881"/>
          </a:xfrm>
          <a:custGeom>
            <a:avLst/>
            <a:gdLst>
              <a:gd name="connsiteX0" fmla="*/ 0 w 5744279"/>
              <a:gd name="connsiteY0" fmla="*/ 0 h 766881"/>
              <a:gd name="connsiteX1" fmla="*/ 5744279 w 5744279"/>
              <a:gd name="connsiteY1" fmla="*/ 0 h 766881"/>
              <a:gd name="connsiteX2" fmla="*/ 5744279 w 5744279"/>
              <a:gd name="connsiteY2" fmla="*/ 766881 h 766881"/>
              <a:gd name="connsiteX3" fmla="*/ 0 w 5744279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4279" h="766881">
                <a:moveTo>
                  <a:pt x="0" y="0"/>
                </a:moveTo>
                <a:lnTo>
                  <a:pt x="5744279" y="0"/>
                </a:lnTo>
                <a:lnTo>
                  <a:pt x="5744279" y="766881"/>
                </a:lnTo>
                <a:lnTo>
                  <a:pt x="0" y="766881"/>
                </a:lnTo>
                <a:close/>
              </a:path>
            </a:pathLst>
          </a:custGeom>
        </p:spPr>
      </p:pic>
      <p:pic>
        <p:nvPicPr>
          <p:cNvPr id="13" name="Graphisme 12">
            <a:extLst>
              <a:ext uri="{FF2B5EF4-FFF2-40B4-BE49-F238E27FC236}">
                <a16:creationId xmlns:a16="http://schemas.microsoft.com/office/drawing/2014/main" id="{96DCF26E-2BB7-CA60-73C4-CC02E6B54E8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5255"/>
          <a:stretch>
            <a:fillRect/>
          </a:stretch>
        </p:blipFill>
        <p:spPr>
          <a:xfrm>
            <a:off x="-50829" y="2707661"/>
            <a:ext cx="5240777" cy="766881"/>
          </a:xfrm>
          <a:custGeom>
            <a:avLst/>
            <a:gdLst>
              <a:gd name="connsiteX0" fmla="*/ 0 w 5240777"/>
              <a:gd name="connsiteY0" fmla="*/ 0 h 766881"/>
              <a:gd name="connsiteX1" fmla="*/ 5240777 w 5240777"/>
              <a:gd name="connsiteY1" fmla="*/ 0 h 766881"/>
              <a:gd name="connsiteX2" fmla="*/ 5240777 w 5240777"/>
              <a:gd name="connsiteY2" fmla="*/ 766881 h 766881"/>
              <a:gd name="connsiteX3" fmla="*/ 0 w 5240777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0777" h="766881">
                <a:moveTo>
                  <a:pt x="0" y="0"/>
                </a:moveTo>
                <a:lnTo>
                  <a:pt x="5240777" y="0"/>
                </a:lnTo>
                <a:lnTo>
                  <a:pt x="5240777" y="766881"/>
                </a:lnTo>
                <a:lnTo>
                  <a:pt x="0" y="766881"/>
                </a:lnTo>
                <a:close/>
              </a:path>
            </a:pathLst>
          </a:custGeom>
        </p:spPr>
      </p:pic>
      <p:sp>
        <p:nvSpPr>
          <p:cNvPr id="15" name="Ovale 14">
            <a:extLst>
              <a:ext uri="{FF2B5EF4-FFF2-40B4-BE49-F238E27FC236}">
                <a16:creationId xmlns:a16="http://schemas.microsoft.com/office/drawing/2014/main" id="{70074BFB-1FF4-E27D-E273-B30A1A926B24}"/>
              </a:ext>
            </a:extLst>
          </p:cNvPr>
          <p:cNvSpPr/>
          <p:nvPr userDrawn="1"/>
        </p:nvSpPr>
        <p:spPr>
          <a:xfrm>
            <a:off x="4032611" y="2039801"/>
            <a:ext cx="1989036" cy="19890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B714380A-B062-A581-202E-A9250F901047}"/>
              </a:ext>
            </a:extLst>
          </p:cNvPr>
          <p:cNvSpPr/>
          <p:nvPr userDrawn="1"/>
        </p:nvSpPr>
        <p:spPr>
          <a:xfrm>
            <a:off x="6170354" y="2039801"/>
            <a:ext cx="1989036" cy="19890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172440E0-AFFD-74CD-6BF4-1208AAECF546}"/>
              </a:ext>
            </a:extLst>
          </p:cNvPr>
          <p:cNvSpPr/>
          <p:nvPr userDrawn="1"/>
        </p:nvSpPr>
        <p:spPr>
          <a:xfrm>
            <a:off x="6170354" y="4362518"/>
            <a:ext cx="1989036" cy="19890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9DF24E9A-60F5-6DAB-FE7A-37F79F6F9AA9}"/>
              </a:ext>
            </a:extLst>
          </p:cNvPr>
          <p:cNvSpPr/>
          <p:nvPr userDrawn="1"/>
        </p:nvSpPr>
        <p:spPr>
          <a:xfrm>
            <a:off x="4032612" y="4362518"/>
            <a:ext cx="1989036" cy="19890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23" name="Forme libre 16">
            <a:extLst>
              <a:ext uri="{FF2B5EF4-FFF2-40B4-BE49-F238E27FC236}">
                <a16:creationId xmlns:a16="http://schemas.microsoft.com/office/drawing/2014/main" id="{E4234E63-55EE-8BC8-D5B8-C9346AA39037}"/>
              </a:ext>
            </a:extLst>
          </p:cNvPr>
          <p:cNvSpPr/>
          <p:nvPr userDrawn="1"/>
        </p:nvSpPr>
        <p:spPr>
          <a:xfrm>
            <a:off x="624057" y="4000974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25" name="Forme libre 18">
            <a:extLst>
              <a:ext uri="{FF2B5EF4-FFF2-40B4-BE49-F238E27FC236}">
                <a16:creationId xmlns:a16="http://schemas.microsoft.com/office/drawing/2014/main" id="{9F752DEF-757A-19B9-7805-B7A70E94C5F2}"/>
              </a:ext>
            </a:extLst>
          </p:cNvPr>
          <p:cNvSpPr/>
          <p:nvPr userDrawn="1"/>
        </p:nvSpPr>
        <p:spPr>
          <a:xfrm flipH="1">
            <a:off x="544607" y="2735191"/>
            <a:ext cx="80439" cy="1697503"/>
          </a:xfrm>
          <a:custGeom>
            <a:avLst/>
            <a:gdLst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5838044 w 5838044"/>
              <a:gd name="connsiteY3" fmla="*/ 7382204 h 7382204"/>
              <a:gd name="connsiteX4" fmla="*/ 0 w 5838044"/>
              <a:gd name="connsiteY4" fmla="*/ 7382204 h 7382204"/>
              <a:gd name="connsiteX5" fmla="*/ 0 w 5838044"/>
              <a:gd name="connsiteY5" fmla="*/ 973027 h 7382204"/>
              <a:gd name="connsiteX6" fmla="*/ 973027 w 5838044"/>
              <a:gd name="connsiteY6" fmla="*/ 0 h 7382204"/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0 w 5838044"/>
              <a:gd name="connsiteY3" fmla="*/ 7382204 h 7382204"/>
              <a:gd name="connsiteX4" fmla="*/ 0 w 5838044"/>
              <a:gd name="connsiteY4" fmla="*/ 973027 h 7382204"/>
              <a:gd name="connsiteX5" fmla="*/ 973027 w 5838044"/>
              <a:gd name="connsiteY5" fmla="*/ 0 h 7382204"/>
              <a:gd name="connsiteX0" fmla="*/ 5838044 w 5929484"/>
              <a:gd name="connsiteY0" fmla="*/ 973027 h 7382204"/>
              <a:gd name="connsiteX1" fmla="*/ 0 w 5929484"/>
              <a:gd name="connsiteY1" fmla="*/ 7382204 h 7382204"/>
              <a:gd name="connsiteX2" fmla="*/ 0 w 5929484"/>
              <a:gd name="connsiteY2" fmla="*/ 973027 h 7382204"/>
              <a:gd name="connsiteX3" fmla="*/ 973027 w 5929484"/>
              <a:gd name="connsiteY3" fmla="*/ 0 h 7382204"/>
              <a:gd name="connsiteX4" fmla="*/ 4865018 w 5929484"/>
              <a:gd name="connsiteY4" fmla="*/ 0 h 7382204"/>
              <a:gd name="connsiteX5" fmla="*/ 5929484 w 5929484"/>
              <a:gd name="connsiteY5" fmla="*/ 1064467 h 7382204"/>
              <a:gd name="connsiteX0" fmla="*/ 5838044 w 5996391"/>
              <a:gd name="connsiteY0" fmla="*/ 973027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5771136 w 5996391"/>
              <a:gd name="connsiteY0" fmla="*/ 4764441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0 w 5996391"/>
              <a:gd name="connsiteY0" fmla="*/ 7382204 h 7382204"/>
              <a:gd name="connsiteX1" fmla="*/ 0 w 5996391"/>
              <a:gd name="connsiteY1" fmla="*/ 973027 h 7382204"/>
              <a:gd name="connsiteX2" fmla="*/ 973027 w 5996391"/>
              <a:gd name="connsiteY2" fmla="*/ 0 h 7382204"/>
              <a:gd name="connsiteX3" fmla="*/ 4865018 w 5996391"/>
              <a:gd name="connsiteY3" fmla="*/ 0 h 7382204"/>
              <a:gd name="connsiteX4" fmla="*/ 5996391 w 5996391"/>
              <a:gd name="connsiteY4" fmla="*/ 819140 h 7382204"/>
              <a:gd name="connsiteX0" fmla="*/ 0 w 4865018"/>
              <a:gd name="connsiteY0" fmla="*/ 7382204 h 7382204"/>
              <a:gd name="connsiteX1" fmla="*/ 0 w 4865018"/>
              <a:gd name="connsiteY1" fmla="*/ 973027 h 7382204"/>
              <a:gd name="connsiteX2" fmla="*/ 973027 w 4865018"/>
              <a:gd name="connsiteY2" fmla="*/ 0 h 7382204"/>
              <a:gd name="connsiteX3" fmla="*/ 4865018 w 4865018"/>
              <a:gd name="connsiteY3" fmla="*/ 0 h 7382204"/>
              <a:gd name="connsiteX0" fmla="*/ 0 w 973027"/>
              <a:gd name="connsiteY0" fmla="*/ 7382204 h 7382204"/>
              <a:gd name="connsiteX1" fmla="*/ 0 w 973027"/>
              <a:gd name="connsiteY1" fmla="*/ 973027 h 7382204"/>
              <a:gd name="connsiteX2" fmla="*/ 973027 w 973027"/>
              <a:gd name="connsiteY2" fmla="*/ 0 h 7382204"/>
              <a:gd name="connsiteX0" fmla="*/ 0 w 0"/>
              <a:gd name="connsiteY0" fmla="*/ 6409177 h 6409177"/>
              <a:gd name="connsiteX1" fmla="*/ 0 w 0"/>
              <a:gd name="connsiteY1" fmla="*/ 0 h 6409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6409177">
                <a:moveTo>
                  <a:pt x="0" y="6409177"/>
                </a:move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27" name="Forme libre 20">
            <a:extLst>
              <a:ext uri="{FF2B5EF4-FFF2-40B4-BE49-F238E27FC236}">
                <a16:creationId xmlns:a16="http://schemas.microsoft.com/office/drawing/2014/main" id="{6010C008-0418-12FF-A80A-05ECF85F5EB6}"/>
              </a:ext>
            </a:extLst>
          </p:cNvPr>
          <p:cNvSpPr/>
          <p:nvPr userDrawn="1"/>
        </p:nvSpPr>
        <p:spPr>
          <a:xfrm flipH="1">
            <a:off x="7620566" y="3973595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pic>
        <p:nvPicPr>
          <p:cNvPr id="29" name="Graphisme 28">
            <a:extLst>
              <a:ext uri="{FF2B5EF4-FFF2-40B4-BE49-F238E27FC236}">
                <a16:creationId xmlns:a16="http://schemas.microsoft.com/office/drawing/2014/main" id="{59EEBCDC-BA3F-5868-75D6-7EB2B87115C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59986"/>
          <a:stretch>
            <a:fillRect/>
          </a:stretch>
        </p:blipFill>
        <p:spPr>
          <a:xfrm>
            <a:off x="0" y="1420643"/>
            <a:ext cx="1014082" cy="1648983"/>
          </a:xfrm>
          <a:custGeom>
            <a:avLst/>
            <a:gdLst>
              <a:gd name="connsiteX0" fmla="*/ 0 w 1014082"/>
              <a:gd name="connsiteY0" fmla="*/ 0 h 1648983"/>
              <a:gd name="connsiteX1" fmla="*/ 1014082 w 1014082"/>
              <a:gd name="connsiteY1" fmla="*/ 0 h 1648983"/>
              <a:gd name="connsiteX2" fmla="*/ 1014082 w 1014082"/>
              <a:gd name="connsiteY2" fmla="*/ 1648983 h 1648983"/>
              <a:gd name="connsiteX3" fmla="*/ 0 w 1014082"/>
              <a:gd name="connsiteY3" fmla="*/ 1648983 h 164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082" h="1648983">
                <a:moveTo>
                  <a:pt x="0" y="0"/>
                </a:moveTo>
                <a:lnTo>
                  <a:pt x="1014082" y="0"/>
                </a:lnTo>
                <a:lnTo>
                  <a:pt x="1014082" y="1648983"/>
                </a:lnTo>
                <a:lnTo>
                  <a:pt x="0" y="1648983"/>
                </a:lnTo>
                <a:close/>
              </a:path>
            </a:pathLst>
          </a:custGeom>
        </p:spPr>
      </p:pic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3200" b="0">
                <a:noFill/>
              </a:defRPr>
            </a:lvl1pPr>
          </a:lstStyle>
          <a:p>
            <a:pPr lvl="0" rtl="0"/>
            <a:r>
              <a:rPr lang="fr-FR"/>
              <a:t>X</a:t>
            </a:r>
          </a:p>
        </p:txBody>
      </p:sp>
      <p:sp>
        <p:nvSpPr>
          <p:cNvPr id="45" name="Espace réservé d’image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30203" y="2337393"/>
            <a:ext cx="1389888" cy="13898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fr-FR" sz="800"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46" name="Espace réservé d’image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69928" y="2339375"/>
            <a:ext cx="1389888" cy="138988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fr-FR" sz="800"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50" name="Espace réservé du texte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26514" y="5064875"/>
            <a:ext cx="2788920" cy="365760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fr-FR" sz="1800"/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1" name="Espace réservé du texte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71823" y="5032014"/>
            <a:ext cx="2788920" cy="3657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fr-FR" sz="1800"/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7" name="Espace réservé du texte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6515" y="2795265"/>
            <a:ext cx="2788920" cy="365760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fr-FR" sz="1800"/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8" name="Espace réservé du texte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71823" y="2794678"/>
            <a:ext cx="2788920" cy="3657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fr-FR" sz="1800"/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9" name="Espace réservé du texte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98143" y="3085049"/>
            <a:ext cx="2816352" cy="310896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fr-FR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4" name="Espace réservé du texte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0067" y="3086146"/>
            <a:ext cx="2816352" cy="310896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fr-FR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72" name="Espace réservé d’image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32186" y="4662092"/>
            <a:ext cx="1389888" cy="13898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fr-FR" sz="800"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73" name="Espace réservé d’image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69928" y="4662092"/>
            <a:ext cx="1389888" cy="138988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fr-FR" sz="800"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56" name="Espace réservé du texte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84732" y="5337865"/>
            <a:ext cx="2816352" cy="310896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fr-FR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74" name="Espace réservé du texte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07814" y="5335932"/>
            <a:ext cx="2816352" cy="310896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fr-FR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CC414FD-C705-79D9-78A9-63DB36DC2A3B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DD574B-2DC0-07BF-5573-0917979F78E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CC43B8D3-9A08-F84C-9DD4-44948BA52D4B}" type="slidenum">
              <a:rPr lang="fr-FR" smtClean="0"/>
              <a:pPr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178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Équipe –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e 2">
            <a:extLst>
              <a:ext uri="{FF2B5EF4-FFF2-40B4-BE49-F238E27FC236}">
                <a16:creationId xmlns:a16="http://schemas.microsoft.com/office/drawing/2014/main" id="{15B61940-E61B-59FA-753F-E3122D288C5B}"/>
              </a:ext>
            </a:extLst>
          </p:cNvPr>
          <p:cNvSpPr/>
          <p:nvPr userDrawn="1"/>
        </p:nvSpPr>
        <p:spPr>
          <a:xfrm>
            <a:off x="1314365" y="1922787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148AA701-7A67-C49D-4314-407AF753DDE7}"/>
              </a:ext>
            </a:extLst>
          </p:cNvPr>
          <p:cNvSpPr/>
          <p:nvPr userDrawn="1"/>
        </p:nvSpPr>
        <p:spPr>
          <a:xfrm>
            <a:off x="3895640" y="1922787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7CC8E6E4-F551-385C-FB82-E0DC1F41683A}"/>
              </a:ext>
            </a:extLst>
          </p:cNvPr>
          <p:cNvSpPr/>
          <p:nvPr userDrawn="1"/>
        </p:nvSpPr>
        <p:spPr>
          <a:xfrm>
            <a:off x="6476915" y="1922787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D29C42C5-603C-FCCB-D730-0AD61CFA4CC2}"/>
              </a:ext>
            </a:extLst>
          </p:cNvPr>
          <p:cNvSpPr/>
          <p:nvPr userDrawn="1"/>
        </p:nvSpPr>
        <p:spPr>
          <a:xfrm>
            <a:off x="9058190" y="1922787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phisme 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3200" b="0">
                <a:noFill/>
              </a:defRPr>
            </a:lvl1pPr>
          </a:lstStyle>
          <a:p>
            <a:pPr lvl="0" rtl="0"/>
            <a:r>
              <a:rPr lang="fr-FR"/>
              <a:t>X</a:t>
            </a:r>
          </a:p>
        </p:txBody>
      </p:sp>
      <p:sp>
        <p:nvSpPr>
          <p:cNvPr id="45" name="Espace réservé d’image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524893" y="2133315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fr-FR" sz="800"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46" name="Espace réservé d’image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4106168" y="2133315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fr-FR" sz="800"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50" name="Espace réservé du texte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53328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600"/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1" name="Espace réservé du texte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31936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600"/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7" name="Espace réservé du texte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6968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600"/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8" name="Espace réservé du texte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74720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600"/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9" name="Espace réservé du texte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6968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4" name="Espace réservé du texte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474720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72" name="Espace réservé d’image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6687443" y="2133315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fr-FR" sz="800"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73" name="Espace réservé d’image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9268718" y="2133315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fr-FR" sz="800"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56" name="Espace réservé du texte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31936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74" name="Espace réservé du texte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53328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75" name="Titre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DCCCB2D5-E906-485E-2E26-F407AF7990EE}"/>
              </a:ext>
            </a:extLst>
          </p:cNvPr>
          <p:cNvSpPr/>
          <p:nvPr userDrawn="1"/>
        </p:nvSpPr>
        <p:spPr>
          <a:xfrm>
            <a:off x="1314365" y="4348233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608273C2-3AD4-6120-E47A-26DB07BBD95D}"/>
              </a:ext>
            </a:extLst>
          </p:cNvPr>
          <p:cNvSpPr/>
          <p:nvPr userDrawn="1"/>
        </p:nvSpPr>
        <p:spPr>
          <a:xfrm>
            <a:off x="3895640" y="4348233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52F43D3C-5856-8C0F-0F96-72BD06ABE36F}"/>
              </a:ext>
            </a:extLst>
          </p:cNvPr>
          <p:cNvSpPr/>
          <p:nvPr userDrawn="1"/>
        </p:nvSpPr>
        <p:spPr>
          <a:xfrm>
            <a:off x="6476915" y="4348233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9185EECC-2E1F-A706-B285-3F50DE4E325D}"/>
              </a:ext>
            </a:extLst>
          </p:cNvPr>
          <p:cNvSpPr/>
          <p:nvPr userDrawn="1"/>
        </p:nvSpPr>
        <p:spPr>
          <a:xfrm>
            <a:off x="9058190" y="4348233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31" name="Espace réservé d’image 42">
            <a:extLst>
              <a:ext uri="{FF2B5EF4-FFF2-40B4-BE49-F238E27FC236}">
                <a16:creationId xmlns:a16="http://schemas.microsoft.com/office/drawing/2014/main" id="{68BB68C2-C6BF-C6F9-8006-0D20E4119CDC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524893" y="4558761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fr-FR" sz="800"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32" name="Espace réservé d’image 42">
            <a:extLst>
              <a:ext uri="{FF2B5EF4-FFF2-40B4-BE49-F238E27FC236}">
                <a16:creationId xmlns:a16="http://schemas.microsoft.com/office/drawing/2014/main" id="{7ED2CB41-D537-2DB4-7393-38B54A68A24F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106168" y="4558761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fr-FR" sz="800"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33" name="Espace réservé du texte 47">
            <a:extLst>
              <a:ext uri="{FF2B5EF4-FFF2-40B4-BE49-F238E27FC236}">
                <a16:creationId xmlns:a16="http://schemas.microsoft.com/office/drawing/2014/main" id="{BBFB738A-B417-1ECD-CD63-3482F41BC56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053328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600"/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34" name="Espace réservé du texte 47">
            <a:extLst>
              <a:ext uri="{FF2B5EF4-FFF2-40B4-BE49-F238E27FC236}">
                <a16:creationId xmlns:a16="http://schemas.microsoft.com/office/drawing/2014/main" id="{2D5357B5-C3E2-7F93-1D38-5A371EEEF56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631936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600"/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35" name="Espace réservé du texte 47">
            <a:extLst>
              <a:ext uri="{FF2B5EF4-FFF2-40B4-BE49-F238E27FC236}">
                <a16:creationId xmlns:a16="http://schemas.microsoft.com/office/drawing/2014/main" id="{F3A2EC5D-9943-7E84-56FB-B58A67C0550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86968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600"/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36" name="Espace réservé du texte 47">
            <a:extLst>
              <a:ext uri="{FF2B5EF4-FFF2-40B4-BE49-F238E27FC236}">
                <a16:creationId xmlns:a16="http://schemas.microsoft.com/office/drawing/2014/main" id="{DE78D7B0-18B2-66C2-EA4E-90629F60BFA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474720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600"/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37" name="Espace réservé du texte 47">
            <a:extLst>
              <a:ext uri="{FF2B5EF4-FFF2-40B4-BE49-F238E27FC236}">
                <a16:creationId xmlns:a16="http://schemas.microsoft.com/office/drawing/2014/main" id="{A171817E-40B4-8D03-2F00-07A0200ABC8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86968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38" name="Espace réservé du texte 47">
            <a:extLst>
              <a:ext uri="{FF2B5EF4-FFF2-40B4-BE49-F238E27FC236}">
                <a16:creationId xmlns:a16="http://schemas.microsoft.com/office/drawing/2014/main" id="{7CB4D57A-D57F-A9A7-E242-62A0EFB9034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474720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39" name="Espace réservé d’image 42">
            <a:extLst>
              <a:ext uri="{FF2B5EF4-FFF2-40B4-BE49-F238E27FC236}">
                <a16:creationId xmlns:a16="http://schemas.microsoft.com/office/drawing/2014/main" id="{CABD2581-C1DD-BCD8-B303-D442E2826A57}"/>
              </a:ext>
            </a:extLst>
          </p:cNvPr>
          <p:cNvSpPr>
            <a:spLocks noGrp="1" noChangeAspect="1"/>
          </p:cNvSpPr>
          <p:nvPr>
            <p:ph type="pic" sz="quarter" idx="34"/>
          </p:nvPr>
        </p:nvSpPr>
        <p:spPr>
          <a:xfrm>
            <a:off x="6687443" y="4558761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fr-FR" sz="800"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40" name="Espace réservé d’image 42">
            <a:extLst>
              <a:ext uri="{FF2B5EF4-FFF2-40B4-BE49-F238E27FC236}">
                <a16:creationId xmlns:a16="http://schemas.microsoft.com/office/drawing/2014/main" id="{69C46305-033A-D1D0-006B-CA534D171213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9268718" y="4558761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fr-FR" sz="800"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41" name="Espace réservé du texte 47">
            <a:extLst>
              <a:ext uri="{FF2B5EF4-FFF2-40B4-BE49-F238E27FC236}">
                <a16:creationId xmlns:a16="http://schemas.microsoft.com/office/drawing/2014/main" id="{8A2F0738-422D-8670-FFDD-4DD9CC8579D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631936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2" name="Espace réservé du texte 47">
            <a:extLst>
              <a:ext uri="{FF2B5EF4-FFF2-40B4-BE49-F238E27FC236}">
                <a16:creationId xmlns:a16="http://schemas.microsoft.com/office/drawing/2014/main" id="{83236D35-4927-EB6F-1700-660A0790337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053328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5F9D1D0-8763-3145-447C-B59E4A8FC6EC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CC43B8D3-9A08-F84C-9DD4-44948BA52D4B}" type="slidenum">
              <a:rPr lang="fr-FR" smtClean="0"/>
              <a:pPr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881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1E197C-8454-08AA-A652-357480D98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530FAC-6DFA-F32C-E62D-5C32C06A0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2271" y="62344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7B62FF-DCC3-B0E5-E9C3-736A70823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51903" y="809244"/>
            <a:ext cx="941832" cy="621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fr-FR" sz="3200">
                <a:solidFill>
                  <a:schemeClr val="bg2"/>
                </a:solidFill>
              </a:defRPr>
            </a:lvl1pPr>
          </a:lstStyle>
          <a:p>
            <a:pPr rtl="0"/>
            <a:fld id="{CC43B8D3-9A08-F84C-9DD4-44948BA52D4B}" type="slidenum">
              <a:rPr lang="fr-FR" smtClean="0"/>
              <a:pPr rtl="0"/>
              <a:t>‹N°›</a:t>
            </a:fld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EFFBFB-5A27-2D81-3931-C98447651EF4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495E283-E2C6-EE8C-5FC9-96FD9B2DC537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6BEB7FA7-6E9C-81BB-8E55-A22BFF734E24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phisme 28">
            <a:extLst>
              <a:ext uri="{FF2B5EF4-FFF2-40B4-BE49-F238E27FC236}">
                <a16:creationId xmlns:a16="http://schemas.microsoft.com/office/drawing/2014/main" id="{77E78B78-C9C0-6811-5C24-BA7F4E612036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9F9C8F7F-2A36-A3D8-7C9C-CFDFFF47B82A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E59602F-1B68-185F-6DA7-FDDA1F06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480" y="731520"/>
            <a:ext cx="8762246" cy="777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</a:lstStyle>
          <a:p>
            <a:pPr rtl="0"/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7264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1" r:id="rId4"/>
    <p:sldLayoutId id="2147483658" r:id="rId5"/>
    <p:sldLayoutId id="2147483663" r:id="rId6"/>
    <p:sldLayoutId id="2147483664" r:id="rId7"/>
    <p:sldLayoutId id="2147483659" r:id="rId8"/>
    <p:sldLayoutId id="2147483660" r:id="rId9"/>
    <p:sldLayoutId id="2147483661" r:id="rId10"/>
    <p:sldLayoutId id="2147483652" r:id="rId11"/>
    <p:sldLayoutId id="2147483667" r:id="rId12"/>
    <p:sldLayoutId id="2147483653" r:id="rId13"/>
    <p:sldLayoutId id="2147483668" r:id="rId14"/>
    <p:sldLayoutId id="2147483665" r:id="rId15"/>
    <p:sldLayoutId id="2147483666" r:id="rId16"/>
    <p:sldLayoutId id="2147483654" r:id="rId17"/>
    <p:sldLayoutId id="2147483655" r:id="rId18"/>
    <p:sldLayoutId id="2147483656" r:id="rId19"/>
    <p:sldLayoutId id="2147483657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lang="fr-F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66928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f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f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fi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f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528762-BFD9-B53C-F438-D440DBFD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4912" y="2181598"/>
            <a:ext cx="6528816" cy="1883664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sz="5600" dirty="0"/>
              <a:t>L’homme est-il son plus grand ennemi ?</a:t>
            </a:r>
          </a:p>
        </p:txBody>
      </p:sp>
    </p:spTree>
    <p:extLst>
      <p:ext uri="{BB962C8B-B14F-4D97-AF65-F5344CB8AC3E}">
        <p14:creationId xmlns:p14="http://schemas.microsoft.com/office/powerpoint/2010/main" val="282759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re 23">
            <a:extLst>
              <a:ext uri="{FF2B5EF4-FFF2-40B4-BE49-F238E27FC236}">
                <a16:creationId xmlns:a16="http://schemas.microsoft.com/office/drawing/2014/main" id="{A8BD3563-74C4-0E4D-FE4C-A2AA33C3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Morts causées par un humain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4C914057-CF12-017E-B2D8-B25B6E3229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12EF1DE-337F-5192-8762-CB5AF953805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2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CED7E0B-D847-A12F-A2A6-98D391C38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18" y="2066433"/>
            <a:ext cx="5157226" cy="364846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8D0F05E-8686-5B52-07F3-D61D9786ABA6}"/>
              </a:ext>
            </a:extLst>
          </p:cNvPr>
          <p:cNvSpPr txBox="1"/>
          <p:nvPr/>
        </p:nvSpPr>
        <p:spPr>
          <a:xfrm>
            <a:off x="7032664" y="2246051"/>
            <a:ext cx="2512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1990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1D8F567-7F4F-FDD1-892C-43349AA09B9C}"/>
              </a:ext>
            </a:extLst>
          </p:cNvPr>
          <p:cNvSpPr txBox="1"/>
          <p:nvPr/>
        </p:nvSpPr>
        <p:spPr>
          <a:xfrm>
            <a:off x="7032664" y="3050910"/>
            <a:ext cx="3622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250.1 millions d’habitants</a:t>
            </a:r>
          </a:p>
        </p:txBody>
      </p: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F2A5E6E2-04DF-B182-EC3E-18DD28586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0748" y="4449693"/>
            <a:ext cx="4177244" cy="126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327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re 23">
            <a:extLst>
              <a:ext uri="{FF2B5EF4-FFF2-40B4-BE49-F238E27FC236}">
                <a16:creationId xmlns:a16="http://schemas.microsoft.com/office/drawing/2014/main" id="{A8BD3563-74C4-0E4D-FE4C-A2AA33C3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Morts causées par un humain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4C914057-CF12-017E-B2D8-B25B6E3229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12EF1DE-337F-5192-8762-CB5AF953805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2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CED7E0B-D847-A12F-A2A6-98D391C38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18" y="2066433"/>
            <a:ext cx="5157226" cy="364846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8D0F05E-8686-5B52-07F3-D61D9786ABA6}"/>
              </a:ext>
            </a:extLst>
          </p:cNvPr>
          <p:cNvSpPr txBox="1"/>
          <p:nvPr/>
        </p:nvSpPr>
        <p:spPr>
          <a:xfrm>
            <a:off x="7032664" y="2246051"/>
            <a:ext cx="2512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1990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1D8F567-7F4F-FDD1-892C-43349AA09B9C}"/>
              </a:ext>
            </a:extLst>
          </p:cNvPr>
          <p:cNvSpPr txBox="1"/>
          <p:nvPr/>
        </p:nvSpPr>
        <p:spPr>
          <a:xfrm>
            <a:off x="7032664" y="3050910"/>
            <a:ext cx="3622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250.1 millions d’habitants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2A5E6E2-04DF-B182-EC3E-18DD28586E3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032664" y="4263570"/>
            <a:ext cx="1417328" cy="199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18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re 23">
            <a:extLst>
              <a:ext uri="{FF2B5EF4-FFF2-40B4-BE49-F238E27FC236}">
                <a16:creationId xmlns:a16="http://schemas.microsoft.com/office/drawing/2014/main" id="{A8BD3563-74C4-0E4D-FE4C-A2AA33C3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Morts causées par un humain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4C914057-CF12-017E-B2D8-B25B6E3229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12EF1DE-337F-5192-8762-CB5AF953805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2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CED7E0B-D847-A12F-A2A6-98D391C38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18" y="2066433"/>
            <a:ext cx="5157226" cy="364846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8D0F05E-8686-5B52-07F3-D61D9786ABA6}"/>
              </a:ext>
            </a:extLst>
          </p:cNvPr>
          <p:cNvSpPr txBox="1"/>
          <p:nvPr/>
        </p:nvSpPr>
        <p:spPr>
          <a:xfrm>
            <a:off x="7032664" y="2246051"/>
            <a:ext cx="2512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1990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1D8F567-7F4F-FDD1-892C-43349AA09B9C}"/>
              </a:ext>
            </a:extLst>
          </p:cNvPr>
          <p:cNvSpPr txBox="1"/>
          <p:nvPr/>
        </p:nvSpPr>
        <p:spPr>
          <a:xfrm>
            <a:off x="7032664" y="3050910"/>
            <a:ext cx="3622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250.1 millions d’habitants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2A5E6E2-04DF-B182-EC3E-18DD28586E3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032663" y="4449693"/>
            <a:ext cx="3256555" cy="182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190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re 23">
            <a:extLst>
              <a:ext uri="{FF2B5EF4-FFF2-40B4-BE49-F238E27FC236}">
                <a16:creationId xmlns:a16="http://schemas.microsoft.com/office/drawing/2014/main" id="{A8BD3563-74C4-0E4D-FE4C-A2AA33C3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Morts causées par un humain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4C914057-CF12-017E-B2D8-B25B6E3229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12EF1DE-337F-5192-8762-CB5AF953805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2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CED7E0B-D847-A12F-A2A6-98D391C3822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06820" y="2066433"/>
            <a:ext cx="5080822" cy="364846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8D0F05E-8686-5B52-07F3-D61D9786ABA6}"/>
              </a:ext>
            </a:extLst>
          </p:cNvPr>
          <p:cNvSpPr txBox="1"/>
          <p:nvPr/>
        </p:nvSpPr>
        <p:spPr>
          <a:xfrm>
            <a:off x="7032664" y="2246051"/>
            <a:ext cx="2512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1995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CD52040-C8F7-1346-2292-CE75A28C3EBF}"/>
              </a:ext>
            </a:extLst>
          </p:cNvPr>
          <p:cNvSpPr txBox="1"/>
          <p:nvPr/>
        </p:nvSpPr>
        <p:spPr>
          <a:xfrm>
            <a:off x="7032664" y="3050910"/>
            <a:ext cx="2512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266,6 millions d’habitants</a:t>
            </a:r>
          </a:p>
        </p:txBody>
      </p:sp>
    </p:spTree>
    <p:extLst>
      <p:ext uri="{BB962C8B-B14F-4D97-AF65-F5344CB8AC3E}">
        <p14:creationId xmlns:p14="http://schemas.microsoft.com/office/powerpoint/2010/main" val="406645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re 23">
            <a:extLst>
              <a:ext uri="{FF2B5EF4-FFF2-40B4-BE49-F238E27FC236}">
                <a16:creationId xmlns:a16="http://schemas.microsoft.com/office/drawing/2014/main" id="{A8BD3563-74C4-0E4D-FE4C-A2AA33C3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Morts causées par un humain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4C914057-CF12-017E-B2D8-B25B6E3229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12EF1DE-337F-5192-8762-CB5AF953805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2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CED7E0B-D847-A12F-A2A6-98D391C3822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87861" y="2066433"/>
            <a:ext cx="5118739" cy="364846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8D0F05E-8686-5B52-07F3-D61D9786ABA6}"/>
              </a:ext>
            </a:extLst>
          </p:cNvPr>
          <p:cNvSpPr txBox="1"/>
          <p:nvPr/>
        </p:nvSpPr>
        <p:spPr>
          <a:xfrm>
            <a:off x="7032664" y="2246051"/>
            <a:ext cx="2512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2000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2D5CB1C-0F85-3083-8200-9F15CD8DB469}"/>
              </a:ext>
            </a:extLst>
          </p:cNvPr>
          <p:cNvSpPr txBox="1"/>
          <p:nvPr/>
        </p:nvSpPr>
        <p:spPr>
          <a:xfrm>
            <a:off x="7032664" y="3050910"/>
            <a:ext cx="2512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282,2 millions d’habitants</a:t>
            </a:r>
          </a:p>
        </p:txBody>
      </p:sp>
    </p:spTree>
    <p:extLst>
      <p:ext uri="{BB962C8B-B14F-4D97-AF65-F5344CB8AC3E}">
        <p14:creationId xmlns:p14="http://schemas.microsoft.com/office/powerpoint/2010/main" val="158989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re 23">
            <a:extLst>
              <a:ext uri="{FF2B5EF4-FFF2-40B4-BE49-F238E27FC236}">
                <a16:creationId xmlns:a16="http://schemas.microsoft.com/office/drawing/2014/main" id="{A8BD3563-74C4-0E4D-FE4C-A2AA33C3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Morts causées par un humain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4C914057-CF12-017E-B2D8-B25B6E3229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12EF1DE-337F-5192-8762-CB5AF953805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2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CED7E0B-D847-A12F-A2A6-98D391C3822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68618" y="2066433"/>
            <a:ext cx="5157226" cy="364846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8D0F05E-8686-5B52-07F3-D61D9786ABA6}"/>
              </a:ext>
            </a:extLst>
          </p:cNvPr>
          <p:cNvSpPr txBox="1"/>
          <p:nvPr/>
        </p:nvSpPr>
        <p:spPr>
          <a:xfrm>
            <a:off x="7032664" y="2246051"/>
            <a:ext cx="2512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2005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F5244C2-AD9B-E4D0-D6E4-82E022CE4CF3}"/>
              </a:ext>
            </a:extLst>
          </p:cNvPr>
          <p:cNvSpPr txBox="1"/>
          <p:nvPr/>
        </p:nvSpPr>
        <p:spPr>
          <a:xfrm>
            <a:off x="7032664" y="3050910"/>
            <a:ext cx="2512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295,5 millions d’habitants</a:t>
            </a:r>
          </a:p>
        </p:txBody>
      </p:sp>
    </p:spTree>
    <p:extLst>
      <p:ext uri="{BB962C8B-B14F-4D97-AF65-F5344CB8AC3E}">
        <p14:creationId xmlns:p14="http://schemas.microsoft.com/office/powerpoint/2010/main" val="17478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re 23">
            <a:extLst>
              <a:ext uri="{FF2B5EF4-FFF2-40B4-BE49-F238E27FC236}">
                <a16:creationId xmlns:a16="http://schemas.microsoft.com/office/drawing/2014/main" id="{A8BD3563-74C4-0E4D-FE4C-A2AA33C3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Morts causées par un humain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4C914057-CF12-017E-B2D8-B25B6E3229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12EF1DE-337F-5192-8762-CB5AF953805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2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CED7E0B-D847-A12F-A2A6-98D391C3822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06820" y="2066433"/>
            <a:ext cx="5080822" cy="364846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8D0F05E-8686-5B52-07F3-D61D9786ABA6}"/>
              </a:ext>
            </a:extLst>
          </p:cNvPr>
          <p:cNvSpPr txBox="1"/>
          <p:nvPr/>
        </p:nvSpPr>
        <p:spPr>
          <a:xfrm>
            <a:off x="7032664" y="2246051"/>
            <a:ext cx="2512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2010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C02A494-4D90-EDA2-9078-CDFA62264FD2}"/>
              </a:ext>
            </a:extLst>
          </p:cNvPr>
          <p:cNvSpPr txBox="1"/>
          <p:nvPr/>
        </p:nvSpPr>
        <p:spPr>
          <a:xfrm>
            <a:off x="7032664" y="3050910"/>
            <a:ext cx="2512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309,3 millions d’habitants</a:t>
            </a:r>
          </a:p>
        </p:txBody>
      </p:sp>
    </p:spTree>
    <p:extLst>
      <p:ext uri="{BB962C8B-B14F-4D97-AF65-F5344CB8AC3E}">
        <p14:creationId xmlns:p14="http://schemas.microsoft.com/office/powerpoint/2010/main" val="49865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re 23">
            <a:extLst>
              <a:ext uri="{FF2B5EF4-FFF2-40B4-BE49-F238E27FC236}">
                <a16:creationId xmlns:a16="http://schemas.microsoft.com/office/drawing/2014/main" id="{A8BD3563-74C4-0E4D-FE4C-A2AA33C3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Morts causées par un humain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4C914057-CF12-017E-B2D8-B25B6E3229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12EF1DE-337F-5192-8762-CB5AF953805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2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CED7E0B-D847-A12F-A2A6-98D391C3822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68618" y="2066433"/>
            <a:ext cx="5157226" cy="364846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8D0F05E-8686-5B52-07F3-D61D9786ABA6}"/>
              </a:ext>
            </a:extLst>
          </p:cNvPr>
          <p:cNvSpPr txBox="1"/>
          <p:nvPr/>
        </p:nvSpPr>
        <p:spPr>
          <a:xfrm>
            <a:off x="7032664" y="2246051"/>
            <a:ext cx="2512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2015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7858118-8121-45E1-6C02-5EE812D5F1BC}"/>
              </a:ext>
            </a:extLst>
          </p:cNvPr>
          <p:cNvSpPr txBox="1"/>
          <p:nvPr/>
        </p:nvSpPr>
        <p:spPr>
          <a:xfrm>
            <a:off x="7032664" y="3050910"/>
            <a:ext cx="2512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320,7 millions d’habitants</a:t>
            </a:r>
          </a:p>
        </p:txBody>
      </p:sp>
    </p:spTree>
    <p:extLst>
      <p:ext uri="{BB962C8B-B14F-4D97-AF65-F5344CB8AC3E}">
        <p14:creationId xmlns:p14="http://schemas.microsoft.com/office/powerpoint/2010/main" val="278238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re 23">
            <a:extLst>
              <a:ext uri="{FF2B5EF4-FFF2-40B4-BE49-F238E27FC236}">
                <a16:creationId xmlns:a16="http://schemas.microsoft.com/office/drawing/2014/main" id="{A8BD3563-74C4-0E4D-FE4C-A2AA33C3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Morts causées par un humain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4C914057-CF12-017E-B2D8-B25B6E3229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12EF1DE-337F-5192-8762-CB5AF953805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2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CED7E0B-D847-A12F-A2A6-98D391C3822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68618" y="2066433"/>
            <a:ext cx="5157226" cy="364846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8D0F05E-8686-5B52-07F3-D61D9786ABA6}"/>
              </a:ext>
            </a:extLst>
          </p:cNvPr>
          <p:cNvSpPr txBox="1"/>
          <p:nvPr/>
        </p:nvSpPr>
        <p:spPr>
          <a:xfrm>
            <a:off x="7032664" y="2246051"/>
            <a:ext cx="2512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2019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FEC5E16-BFB6-7D0C-3FE0-7F9F001DE0D0}"/>
              </a:ext>
            </a:extLst>
          </p:cNvPr>
          <p:cNvSpPr txBox="1"/>
          <p:nvPr/>
        </p:nvSpPr>
        <p:spPr>
          <a:xfrm>
            <a:off x="7032664" y="3050910"/>
            <a:ext cx="2512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328,3 millions d’habitants</a:t>
            </a:r>
          </a:p>
        </p:txBody>
      </p:sp>
    </p:spTree>
    <p:extLst>
      <p:ext uri="{BB962C8B-B14F-4D97-AF65-F5344CB8AC3E}">
        <p14:creationId xmlns:p14="http://schemas.microsoft.com/office/powerpoint/2010/main" val="260698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re 23">
            <a:extLst>
              <a:ext uri="{FF2B5EF4-FFF2-40B4-BE49-F238E27FC236}">
                <a16:creationId xmlns:a16="http://schemas.microsoft.com/office/drawing/2014/main" id="{A8BD3563-74C4-0E4D-FE4C-A2AA33C3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Morts causées par un humain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4C914057-CF12-017E-B2D8-B25B6E3229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12EF1DE-337F-5192-8762-CB5AF953805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2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02D5401-BB50-A400-2F48-FF9C2519A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563" y="1867721"/>
            <a:ext cx="6567516" cy="4649770"/>
          </a:xfrm>
          <a:prstGeom prst="rect">
            <a:avLst/>
          </a:prstGeom>
        </p:spPr>
      </p:pic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14E0E649-464A-59A3-8DBC-F5835C42E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9482" y="4870221"/>
            <a:ext cx="6302286" cy="130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5972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FD6DF6-5B25-79AF-09F2-0008B7DD2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227824"/>
            <a:ext cx="8762246" cy="132588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sz="6000" dirty="0"/>
              <a:t>Programme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A49DED-F98B-AA29-6402-0A09C4EFE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743242"/>
            <a:ext cx="8659368" cy="749808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Présentation du </a:t>
            </a:r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48" name="Espace réservé du texte 47">
            <a:extLst>
              <a:ext uri="{FF2B5EF4-FFF2-40B4-BE49-F238E27FC236}">
                <a16:creationId xmlns:a16="http://schemas.microsoft.com/office/drawing/2014/main" id="{B79EAB77-EA1B-845C-B39D-F4147B3C0E4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79308" y="1631894"/>
            <a:ext cx="960120" cy="96012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1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BBAF7CB-A8CE-582C-C1DB-E6D72AC69A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sz="3500" dirty="0"/>
              <a:t>Morts causées par un humain</a:t>
            </a:r>
          </a:p>
        </p:txBody>
      </p:sp>
      <p:sp>
        <p:nvSpPr>
          <p:cNvPr id="49" name="Espace réservé du texte 48">
            <a:extLst>
              <a:ext uri="{FF2B5EF4-FFF2-40B4-BE49-F238E27FC236}">
                <a16:creationId xmlns:a16="http://schemas.microsoft.com/office/drawing/2014/main" id="{9AD6ED5E-6255-A10D-1B61-1C38A65A01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2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1C403DC-3521-3A53-9255-0D192EBD4F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4039362"/>
            <a:ext cx="8659368" cy="749808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Morts subites</a:t>
            </a:r>
          </a:p>
        </p:txBody>
      </p:sp>
      <p:sp>
        <p:nvSpPr>
          <p:cNvPr id="50" name="Espace réservé du texte 49">
            <a:extLst>
              <a:ext uri="{FF2B5EF4-FFF2-40B4-BE49-F238E27FC236}">
                <a16:creationId xmlns:a16="http://schemas.microsoft.com/office/drawing/2014/main" id="{725D92A4-EE14-BE47-EFF6-F0FD3F4AE66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83880" y="3921111"/>
            <a:ext cx="960120" cy="96012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3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1F6EA68-2AA8-DF86-685C-EC384312776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5173839"/>
            <a:ext cx="8659368" cy="749808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Conclusion</a:t>
            </a:r>
          </a:p>
        </p:txBody>
      </p:sp>
      <p:sp>
        <p:nvSpPr>
          <p:cNvPr id="51" name="Espace réservé du texte 50">
            <a:extLst>
              <a:ext uri="{FF2B5EF4-FFF2-40B4-BE49-F238E27FC236}">
                <a16:creationId xmlns:a16="http://schemas.microsoft.com/office/drawing/2014/main" id="{7FFFF704-D039-7DC7-A34E-489FEE26CD8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83880" y="5068683"/>
            <a:ext cx="960120" cy="96012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52850806"/>
      </p:ext>
    </p:extLst>
  </p:cSld>
  <p:clrMapOvr>
    <a:masterClrMapping/>
  </p:clrMapOvr>
  <p:transition spd="slow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re 23">
            <a:extLst>
              <a:ext uri="{FF2B5EF4-FFF2-40B4-BE49-F238E27FC236}">
                <a16:creationId xmlns:a16="http://schemas.microsoft.com/office/drawing/2014/main" id="{A8BD3563-74C4-0E4D-FE4C-A2AA33C3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Morts causées par un humain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4C914057-CF12-017E-B2D8-B25B6E3229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11923" y="819853"/>
            <a:ext cx="621792" cy="621792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12EF1DE-337F-5192-8762-CB5AF953805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2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3355EF2-206B-D879-8E53-17AD51F2C718}"/>
              </a:ext>
            </a:extLst>
          </p:cNvPr>
          <p:cNvSpPr txBox="1"/>
          <p:nvPr/>
        </p:nvSpPr>
        <p:spPr>
          <a:xfrm>
            <a:off x="772358" y="1945488"/>
            <a:ext cx="5095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Moyenne des violences interpersonnelles sur ces 29 années 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D031468-B1FB-2498-1FA4-BF9BDB339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070" y="3049948"/>
            <a:ext cx="2284145" cy="121623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EE32CC8-B5FA-3B27-DE91-EB2D990CA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1364" y="3049948"/>
            <a:ext cx="2083017" cy="121623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D23C9EF-DDA3-E4FF-C463-0FAA4DA9C8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4530" y="3049947"/>
            <a:ext cx="2432466" cy="1216233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2B99AE6-F2EE-1DBF-E1C1-C69ED25EC54A}"/>
              </a:ext>
            </a:extLst>
          </p:cNvPr>
          <p:cNvSpPr txBox="1"/>
          <p:nvPr/>
        </p:nvSpPr>
        <p:spPr>
          <a:xfrm>
            <a:off x="1317070" y="4882718"/>
            <a:ext cx="228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19893.93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BB46641-93B1-45FA-007F-D6B6A6483258}"/>
              </a:ext>
            </a:extLst>
          </p:cNvPr>
          <p:cNvSpPr txBox="1"/>
          <p:nvPr/>
        </p:nvSpPr>
        <p:spPr>
          <a:xfrm>
            <a:off x="5001364" y="4882718"/>
            <a:ext cx="228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Arial Black (Corps)"/>
              </a:rPr>
              <a:t>25875.83</a:t>
            </a:r>
            <a:endParaRPr lang="fr-FR" dirty="0">
              <a:latin typeface="Arial Black (Corps)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052E106-A0C8-28E3-6B1C-E497C538E728}"/>
              </a:ext>
            </a:extLst>
          </p:cNvPr>
          <p:cNvSpPr txBox="1"/>
          <p:nvPr/>
        </p:nvSpPr>
        <p:spPr>
          <a:xfrm>
            <a:off x="8484530" y="4882718"/>
            <a:ext cx="228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</a:rPr>
              <a:t>10228.20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8251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re 23">
            <a:extLst>
              <a:ext uri="{FF2B5EF4-FFF2-40B4-BE49-F238E27FC236}">
                <a16:creationId xmlns:a16="http://schemas.microsoft.com/office/drawing/2014/main" id="{A8BD3563-74C4-0E4D-FE4C-A2AA33C3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Morts causées par un humain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4C914057-CF12-017E-B2D8-B25B6E3229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11923" y="819853"/>
            <a:ext cx="621792" cy="621792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12EF1DE-337F-5192-8762-CB5AF953805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2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3355EF2-206B-D879-8E53-17AD51F2C718}"/>
              </a:ext>
            </a:extLst>
          </p:cNvPr>
          <p:cNvSpPr txBox="1"/>
          <p:nvPr/>
        </p:nvSpPr>
        <p:spPr>
          <a:xfrm>
            <a:off x="772358" y="1945488"/>
            <a:ext cx="509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Population en 2004 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D031468-B1FB-2498-1FA4-BF9BDB339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070" y="3049948"/>
            <a:ext cx="2284145" cy="121623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EE32CC8-B5FA-3B27-DE91-EB2D990CA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1364" y="3049948"/>
            <a:ext cx="2083017" cy="121623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D23C9EF-DDA3-E4FF-C463-0FAA4DA9C8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4530" y="3049947"/>
            <a:ext cx="2432466" cy="1216233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2B99AE6-F2EE-1DBF-E1C1-C69ED25EC54A}"/>
              </a:ext>
            </a:extLst>
          </p:cNvPr>
          <p:cNvSpPr txBox="1"/>
          <p:nvPr/>
        </p:nvSpPr>
        <p:spPr>
          <a:xfrm>
            <a:off x="1317070" y="4882718"/>
            <a:ext cx="228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19893.93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BB46641-93B1-45FA-007F-D6B6A6483258}"/>
              </a:ext>
            </a:extLst>
          </p:cNvPr>
          <p:cNvSpPr txBox="1"/>
          <p:nvPr/>
        </p:nvSpPr>
        <p:spPr>
          <a:xfrm>
            <a:off x="5001364" y="4882718"/>
            <a:ext cx="228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Arial Black (Corps)"/>
              </a:rPr>
              <a:t>25875.83</a:t>
            </a:r>
            <a:endParaRPr lang="fr-FR" dirty="0">
              <a:latin typeface="Arial Black (Corps)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052E106-A0C8-28E3-6B1C-E497C538E728}"/>
              </a:ext>
            </a:extLst>
          </p:cNvPr>
          <p:cNvSpPr txBox="1"/>
          <p:nvPr/>
        </p:nvSpPr>
        <p:spPr>
          <a:xfrm>
            <a:off x="8484530" y="4882718"/>
            <a:ext cx="228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</a:rPr>
              <a:t>10228.20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C0E8E04-5B6D-E6A8-874E-14979A7CC365}"/>
              </a:ext>
            </a:extLst>
          </p:cNvPr>
          <p:cNvSpPr txBox="1"/>
          <p:nvPr/>
        </p:nvSpPr>
        <p:spPr>
          <a:xfrm>
            <a:off x="1317070" y="5483478"/>
            <a:ext cx="1837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292.8 millions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4DC895E-807B-D51F-9959-DFC692BACF12}"/>
              </a:ext>
            </a:extLst>
          </p:cNvPr>
          <p:cNvSpPr txBox="1"/>
          <p:nvPr/>
        </p:nvSpPr>
        <p:spPr>
          <a:xfrm>
            <a:off x="5001364" y="5478817"/>
            <a:ext cx="1837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1.296 milliard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88027A1-F1CE-F3FF-9BDB-685EF52E3EB0}"/>
              </a:ext>
            </a:extLst>
          </p:cNvPr>
          <p:cNvSpPr txBox="1"/>
          <p:nvPr/>
        </p:nvSpPr>
        <p:spPr>
          <a:xfrm>
            <a:off x="8484530" y="5473002"/>
            <a:ext cx="1837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136.8 millions</a:t>
            </a:r>
          </a:p>
        </p:txBody>
      </p:sp>
    </p:spTree>
    <p:extLst>
      <p:ext uri="{BB962C8B-B14F-4D97-AF65-F5344CB8AC3E}">
        <p14:creationId xmlns:p14="http://schemas.microsoft.com/office/powerpoint/2010/main" val="1616673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FD6DF6-5B25-79AF-09F2-0008B7DD2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227824"/>
            <a:ext cx="8762246" cy="132588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sz="6000" dirty="0"/>
              <a:t>Programme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A49DED-F98B-AA29-6402-0A09C4EFE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743242"/>
            <a:ext cx="8659368" cy="749808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Présentation du </a:t>
            </a:r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48" name="Espace réservé du texte 47">
            <a:extLst>
              <a:ext uri="{FF2B5EF4-FFF2-40B4-BE49-F238E27FC236}">
                <a16:creationId xmlns:a16="http://schemas.microsoft.com/office/drawing/2014/main" id="{B79EAB77-EA1B-845C-B39D-F4147B3C0E4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79308" y="1631894"/>
            <a:ext cx="960120" cy="96012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1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BBAF7CB-A8CE-582C-C1DB-E6D72AC69A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sz="3700" dirty="0"/>
              <a:t>Morts causés par un humain</a:t>
            </a:r>
          </a:p>
        </p:txBody>
      </p:sp>
      <p:sp>
        <p:nvSpPr>
          <p:cNvPr id="49" name="Espace réservé du texte 48">
            <a:extLst>
              <a:ext uri="{FF2B5EF4-FFF2-40B4-BE49-F238E27FC236}">
                <a16:creationId xmlns:a16="http://schemas.microsoft.com/office/drawing/2014/main" id="{9AD6ED5E-6255-A10D-1B61-1C38A65A01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2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1C403DC-3521-3A53-9255-0D192EBD4F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4039362"/>
            <a:ext cx="8659368" cy="749808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Morts subites</a:t>
            </a:r>
          </a:p>
        </p:txBody>
      </p:sp>
      <p:sp>
        <p:nvSpPr>
          <p:cNvPr id="50" name="Espace réservé du texte 49">
            <a:extLst>
              <a:ext uri="{FF2B5EF4-FFF2-40B4-BE49-F238E27FC236}">
                <a16:creationId xmlns:a16="http://schemas.microsoft.com/office/drawing/2014/main" id="{725D92A4-EE14-BE47-EFF6-F0FD3F4AE66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83880" y="3921111"/>
            <a:ext cx="960120" cy="96012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3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1F6EA68-2AA8-DF86-685C-EC384312776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5173839"/>
            <a:ext cx="8659368" cy="749808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Conclusion</a:t>
            </a:r>
          </a:p>
        </p:txBody>
      </p:sp>
      <p:sp>
        <p:nvSpPr>
          <p:cNvPr id="51" name="Espace réservé du texte 50">
            <a:extLst>
              <a:ext uri="{FF2B5EF4-FFF2-40B4-BE49-F238E27FC236}">
                <a16:creationId xmlns:a16="http://schemas.microsoft.com/office/drawing/2014/main" id="{7FFFF704-D039-7DC7-A34E-489FEE26CD8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83880" y="5068683"/>
            <a:ext cx="960120" cy="96012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10051183"/>
      </p:ext>
    </p:extLst>
  </p:cSld>
  <p:clrMapOvr>
    <a:masterClrMapping/>
  </p:clrMapOvr>
  <p:transition spd="slow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1">
            <a:extLst>
              <a:ext uri="{FF2B5EF4-FFF2-40B4-BE49-F238E27FC236}">
                <a16:creationId xmlns:a16="http://schemas.microsoft.com/office/drawing/2014/main" id="{E46C7FB9-1D67-4C73-7AAC-B157D99BC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81228"/>
            <a:ext cx="8755129" cy="943386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Morts subites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E7BABF0-72CD-D9D8-6712-4A68D840ACB4}"/>
              </a:ext>
            </a:extLst>
          </p:cNvPr>
          <p:cNvSpPr txBox="1"/>
          <p:nvPr/>
        </p:nvSpPr>
        <p:spPr>
          <a:xfrm>
            <a:off x="640080" y="1624614"/>
            <a:ext cx="511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(maladies, catastrophe, etc…)</a:t>
            </a:r>
          </a:p>
        </p:txBody>
      </p:sp>
    </p:spTree>
    <p:extLst>
      <p:ext uri="{BB962C8B-B14F-4D97-AF65-F5344CB8AC3E}">
        <p14:creationId xmlns:p14="http://schemas.microsoft.com/office/powerpoint/2010/main" val="239836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re 23">
            <a:extLst>
              <a:ext uri="{FF2B5EF4-FFF2-40B4-BE49-F238E27FC236}">
                <a16:creationId xmlns:a16="http://schemas.microsoft.com/office/drawing/2014/main" id="{A8BD3563-74C4-0E4D-FE4C-A2AA33C3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Morts subites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4C914057-CF12-017E-B2D8-B25B6E3229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11923" y="793971"/>
            <a:ext cx="621792" cy="621792"/>
          </a:xfrm>
          <a:solidFill>
            <a:schemeClr val="bg2">
              <a:lumMod val="50000"/>
            </a:schemeClr>
          </a:solidFill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12EF1DE-337F-5192-8762-CB5AF953805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651903" y="781003"/>
            <a:ext cx="941832" cy="621792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2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9292514-5087-083B-13F3-898158979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89" y="1741128"/>
            <a:ext cx="5230378" cy="467742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01A74CF-246C-B1C4-C9C2-683BFB9D883E}"/>
              </a:ext>
            </a:extLst>
          </p:cNvPr>
          <p:cNvSpPr txBox="1"/>
          <p:nvPr/>
        </p:nvSpPr>
        <p:spPr>
          <a:xfrm>
            <a:off x="7032664" y="2246051"/>
            <a:ext cx="2512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1990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02D3445-AA2F-7F77-A64F-C3D92D7043F3}"/>
              </a:ext>
            </a:extLst>
          </p:cNvPr>
          <p:cNvSpPr txBox="1"/>
          <p:nvPr/>
        </p:nvSpPr>
        <p:spPr>
          <a:xfrm>
            <a:off x="7032664" y="3050910"/>
            <a:ext cx="2512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250.1 millions d’habitants</a:t>
            </a:r>
          </a:p>
        </p:txBody>
      </p:sp>
    </p:spTree>
    <p:extLst>
      <p:ext uri="{BB962C8B-B14F-4D97-AF65-F5344CB8AC3E}">
        <p14:creationId xmlns:p14="http://schemas.microsoft.com/office/powerpoint/2010/main" val="4150247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re 23">
            <a:extLst>
              <a:ext uri="{FF2B5EF4-FFF2-40B4-BE49-F238E27FC236}">
                <a16:creationId xmlns:a16="http://schemas.microsoft.com/office/drawing/2014/main" id="{A8BD3563-74C4-0E4D-FE4C-A2AA33C3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Morts subites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4C914057-CF12-017E-B2D8-B25B6E3229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11923" y="793971"/>
            <a:ext cx="621792" cy="621792"/>
          </a:xfrm>
          <a:solidFill>
            <a:schemeClr val="bg2">
              <a:lumMod val="50000"/>
            </a:schemeClr>
          </a:solidFill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12EF1DE-337F-5192-8762-CB5AF953805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651903" y="781003"/>
            <a:ext cx="941832" cy="621792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2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9292514-5087-083B-13F3-89815897996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45724" y="1741128"/>
            <a:ext cx="5202315" cy="467742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01A74CF-246C-B1C4-C9C2-683BFB9D883E}"/>
              </a:ext>
            </a:extLst>
          </p:cNvPr>
          <p:cNvSpPr txBox="1"/>
          <p:nvPr/>
        </p:nvSpPr>
        <p:spPr>
          <a:xfrm>
            <a:off x="7032664" y="2246051"/>
            <a:ext cx="2512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1995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02D3445-AA2F-7F77-A64F-C3D92D7043F3}"/>
              </a:ext>
            </a:extLst>
          </p:cNvPr>
          <p:cNvSpPr txBox="1"/>
          <p:nvPr/>
        </p:nvSpPr>
        <p:spPr>
          <a:xfrm>
            <a:off x="7032664" y="3050910"/>
            <a:ext cx="2512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266,6 millions d’habitants</a:t>
            </a:r>
          </a:p>
        </p:txBody>
      </p:sp>
    </p:spTree>
    <p:extLst>
      <p:ext uri="{BB962C8B-B14F-4D97-AF65-F5344CB8AC3E}">
        <p14:creationId xmlns:p14="http://schemas.microsoft.com/office/powerpoint/2010/main" val="272183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re 23">
            <a:extLst>
              <a:ext uri="{FF2B5EF4-FFF2-40B4-BE49-F238E27FC236}">
                <a16:creationId xmlns:a16="http://schemas.microsoft.com/office/drawing/2014/main" id="{A8BD3563-74C4-0E4D-FE4C-A2AA33C3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Morts subites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4C914057-CF12-017E-B2D8-B25B6E3229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11923" y="793971"/>
            <a:ext cx="621792" cy="621792"/>
          </a:xfrm>
          <a:solidFill>
            <a:schemeClr val="bg2">
              <a:lumMod val="50000"/>
            </a:schemeClr>
          </a:solidFill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12EF1DE-337F-5192-8762-CB5AF953805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651903" y="781003"/>
            <a:ext cx="941832" cy="621792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2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9292514-5087-083B-13F3-89815897996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35166" y="1741128"/>
            <a:ext cx="4653024" cy="467742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01A74CF-246C-B1C4-C9C2-683BFB9D883E}"/>
              </a:ext>
            </a:extLst>
          </p:cNvPr>
          <p:cNvSpPr txBox="1"/>
          <p:nvPr/>
        </p:nvSpPr>
        <p:spPr>
          <a:xfrm>
            <a:off x="7032664" y="2246051"/>
            <a:ext cx="2512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2000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02D3445-AA2F-7F77-A64F-C3D92D7043F3}"/>
              </a:ext>
            </a:extLst>
          </p:cNvPr>
          <p:cNvSpPr txBox="1"/>
          <p:nvPr/>
        </p:nvSpPr>
        <p:spPr>
          <a:xfrm>
            <a:off x="7032664" y="3050910"/>
            <a:ext cx="2512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282.2 millions d’habitants</a:t>
            </a:r>
          </a:p>
        </p:txBody>
      </p:sp>
    </p:spTree>
    <p:extLst>
      <p:ext uri="{BB962C8B-B14F-4D97-AF65-F5344CB8AC3E}">
        <p14:creationId xmlns:p14="http://schemas.microsoft.com/office/powerpoint/2010/main" val="326402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re 23">
            <a:extLst>
              <a:ext uri="{FF2B5EF4-FFF2-40B4-BE49-F238E27FC236}">
                <a16:creationId xmlns:a16="http://schemas.microsoft.com/office/drawing/2014/main" id="{A8BD3563-74C4-0E4D-FE4C-A2AA33C3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Morts subites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4C914057-CF12-017E-B2D8-B25B6E3229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11923" y="793971"/>
            <a:ext cx="621792" cy="621792"/>
          </a:xfrm>
          <a:solidFill>
            <a:schemeClr val="bg2">
              <a:lumMod val="50000"/>
            </a:schemeClr>
          </a:solidFill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12EF1DE-337F-5192-8762-CB5AF953805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651903" y="781003"/>
            <a:ext cx="941832" cy="621792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2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9292514-5087-083B-13F3-89815897996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51239" y="1741128"/>
            <a:ext cx="4620878" cy="467742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01A74CF-246C-B1C4-C9C2-683BFB9D883E}"/>
              </a:ext>
            </a:extLst>
          </p:cNvPr>
          <p:cNvSpPr txBox="1"/>
          <p:nvPr/>
        </p:nvSpPr>
        <p:spPr>
          <a:xfrm>
            <a:off x="7032664" y="2246051"/>
            <a:ext cx="2512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2005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02D3445-AA2F-7F77-A64F-C3D92D7043F3}"/>
              </a:ext>
            </a:extLst>
          </p:cNvPr>
          <p:cNvSpPr txBox="1"/>
          <p:nvPr/>
        </p:nvSpPr>
        <p:spPr>
          <a:xfrm>
            <a:off x="7032664" y="3050910"/>
            <a:ext cx="2512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295.5 millions d’habitants</a:t>
            </a:r>
          </a:p>
        </p:txBody>
      </p:sp>
    </p:spTree>
    <p:extLst>
      <p:ext uri="{BB962C8B-B14F-4D97-AF65-F5344CB8AC3E}">
        <p14:creationId xmlns:p14="http://schemas.microsoft.com/office/powerpoint/2010/main" val="184702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re 23">
            <a:extLst>
              <a:ext uri="{FF2B5EF4-FFF2-40B4-BE49-F238E27FC236}">
                <a16:creationId xmlns:a16="http://schemas.microsoft.com/office/drawing/2014/main" id="{A8BD3563-74C4-0E4D-FE4C-A2AA33C3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Morts subites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4C914057-CF12-017E-B2D8-B25B6E3229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11923" y="793971"/>
            <a:ext cx="621792" cy="621792"/>
          </a:xfrm>
          <a:solidFill>
            <a:schemeClr val="bg2">
              <a:lumMod val="50000"/>
            </a:schemeClr>
          </a:solidFill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12EF1DE-337F-5192-8762-CB5AF953805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651903" y="781003"/>
            <a:ext cx="941832" cy="621792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2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9292514-5087-083B-13F3-89815897996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59192" y="1741128"/>
            <a:ext cx="4604971" cy="467742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01A74CF-246C-B1C4-C9C2-683BFB9D883E}"/>
              </a:ext>
            </a:extLst>
          </p:cNvPr>
          <p:cNvSpPr txBox="1"/>
          <p:nvPr/>
        </p:nvSpPr>
        <p:spPr>
          <a:xfrm>
            <a:off x="7032664" y="2246051"/>
            <a:ext cx="2512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2010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02D3445-AA2F-7F77-A64F-C3D92D7043F3}"/>
              </a:ext>
            </a:extLst>
          </p:cNvPr>
          <p:cNvSpPr txBox="1"/>
          <p:nvPr/>
        </p:nvSpPr>
        <p:spPr>
          <a:xfrm>
            <a:off x="7032664" y="3050910"/>
            <a:ext cx="2512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309.3 millions d’habitants</a:t>
            </a:r>
          </a:p>
        </p:txBody>
      </p:sp>
    </p:spTree>
    <p:extLst>
      <p:ext uri="{BB962C8B-B14F-4D97-AF65-F5344CB8AC3E}">
        <p14:creationId xmlns:p14="http://schemas.microsoft.com/office/powerpoint/2010/main" val="25692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re 23">
            <a:extLst>
              <a:ext uri="{FF2B5EF4-FFF2-40B4-BE49-F238E27FC236}">
                <a16:creationId xmlns:a16="http://schemas.microsoft.com/office/drawing/2014/main" id="{A8BD3563-74C4-0E4D-FE4C-A2AA33C3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Morts subites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4C914057-CF12-017E-B2D8-B25B6E3229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11923" y="793971"/>
            <a:ext cx="621792" cy="621792"/>
          </a:xfrm>
          <a:solidFill>
            <a:schemeClr val="bg2">
              <a:lumMod val="50000"/>
            </a:schemeClr>
          </a:solidFill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12EF1DE-337F-5192-8762-CB5AF953805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651903" y="781003"/>
            <a:ext cx="941832" cy="621792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2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9292514-5087-083B-13F3-89815897996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35166" y="1741128"/>
            <a:ext cx="4653024" cy="467742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01A74CF-246C-B1C4-C9C2-683BFB9D883E}"/>
              </a:ext>
            </a:extLst>
          </p:cNvPr>
          <p:cNvSpPr txBox="1"/>
          <p:nvPr/>
        </p:nvSpPr>
        <p:spPr>
          <a:xfrm>
            <a:off x="7032664" y="2246051"/>
            <a:ext cx="2512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2015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02D3445-AA2F-7F77-A64F-C3D92D7043F3}"/>
              </a:ext>
            </a:extLst>
          </p:cNvPr>
          <p:cNvSpPr txBox="1"/>
          <p:nvPr/>
        </p:nvSpPr>
        <p:spPr>
          <a:xfrm>
            <a:off x="7032664" y="3050910"/>
            <a:ext cx="2512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320.7 millions d’habitants</a:t>
            </a:r>
          </a:p>
        </p:txBody>
      </p:sp>
    </p:spTree>
    <p:extLst>
      <p:ext uri="{BB962C8B-B14F-4D97-AF65-F5344CB8AC3E}">
        <p14:creationId xmlns:p14="http://schemas.microsoft.com/office/powerpoint/2010/main" val="310710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4">
            <a:extLst>
              <a:ext uri="{FF2B5EF4-FFF2-40B4-BE49-F238E27FC236}">
                <a16:creationId xmlns:a16="http://schemas.microsoft.com/office/drawing/2014/main" id="{5D823149-78EC-8FC5-8B87-DE5B451CC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1810" y="1572316"/>
            <a:ext cx="5360995" cy="2583069"/>
          </a:xfrm>
        </p:spPr>
        <p:txBody>
          <a:bodyPr/>
          <a:lstStyle/>
          <a:p>
            <a:r>
              <a:rPr lang="fr-FR" sz="5800" dirty="0"/>
              <a:t>Présentation du </a:t>
            </a:r>
            <a:r>
              <a:rPr lang="fr-FR" sz="5500" dirty="0" err="1"/>
              <a:t>dataset</a:t>
            </a:r>
            <a:endParaRPr lang="fr-FR" sz="5500" dirty="0"/>
          </a:p>
        </p:txBody>
      </p:sp>
    </p:spTree>
    <p:extLst>
      <p:ext uri="{BB962C8B-B14F-4D97-AF65-F5344CB8AC3E}">
        <p14:creationId xmlns:p14="http://schemas.microsoft.com/office/powerpoint/2010/main" val="886686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re 23">
            <a:extLst>
              <a:ext uri="{FF2B5EF4-FFF2-40B4-BE49-F238E27FC236}">
                <a16:creationId xmlns:a16="http://schemas.microsoft.com/office/drawing/2014/main" id="{A8BD3563-74C4-0E4D-FE4C-A2AA33C3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Morts subites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4C914057-CF12-017E-B2D8-B25B6E3229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11923" y="793971"/>
            <a:ext cx="621792" cy="621792"/>
          </a:xfrm>
          <a:solidFill>
            <a:schemeClr val="bg2">
              <a:lumMod val="50000"/>
            </a:schemeClr>
          </a:solidFill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12EF1DE-337F-5192-8762-CB5AF953805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651903" y="781003"/>
            <a:ext cx="941832" cy="621792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2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9292514-5087-083B-13F3-89815897996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35166" y="1741128"/>
            <a:ext cx="4653024" cy="467742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01A74CF-246C-B1C4-C9C2-683BFB9D883E}"/>
              </a:ext>
            </a:extLst>
          </p:cNvPr>
          <p:cNvSpPr txBox="1"/>
          <p:nvPr/>
        </p:nvSpPr>
        <p:spPr>
          <a:xfrm>
            <a:off x="7032664" y="2246051"/>
            <a:ext cx="2512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2019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02D3445-AA2F-7F77-A64F-C3D92D7043F3}"/>
              </a:ext>
            </a:extLst>
          </p:cNvPr>
          <p:cNvSpPr txBox="1"/>
          <p:nvPr/>
        </p:nvSpPr>
        <p:spPr>
          <a:xfrm>
            <a:off x="7032664" y="3050910"/>
            <a:ext cx="2512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328.3 millions d’habitants</a:t>
            </a:r>
          </a:p>
        </p:txBody>
      </p:sp>
    </p:spTree>
    <p:extLst>
      <p:ext uri="{BB962C8B-B14F-4D97-AF65-F5344CB8AC3E}">
        <p14:creationId xmlns:p14="http://schemas.microsoft.com/office/powerpoint/2010/main" val="76144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re 23">
            <a:extLst>
              <a:ext uri="{FF2B5EF4-FFF2-40B4-BE49-F238E27FC236}">
                <a16:creationId xmlns:a16="http://schemas.microsoft.com/office/drawing/2014/main" id="{A8BD3563-74C4-0E4D-FE4C-A2AA33C3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Morts subites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4C914057-CF12-017E-B2D8-B25B6E3229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11923" y="793971"/>
            <a:ext cx="621792" cy="621792"/>
          </a:xfrm>
          <a:solidFill>
            <a:schemeClr val="bg2">
              <a:lumMod val="50000"/>
            </a:schemeClr>
          </a:solidFill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12EF1DE-337F-5192-8762-CB5AF953805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651903" y="781003"/>
            <a:ext cx="941832" cy="621792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2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41B7DC5-9031-4D50-2659-5773F67EA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33" y="2024109"/>
            <a:ext cx="4293193" cy="433674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96FB818-43DA-0F0F-D79E-01A897461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0066" y="1797986"/>
            <a:ext cx="3218694" cy="456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769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re 23">
            <a:extLst>
              <a:ext uri="{FF2B5EF4-FFF2-40B4-BE49-F238E27FC236}">
                <a16:creationId xmlns:a16="http://schemas.microsoft.com/office/drawing/2014/main" id="{A8BD3563-74C4-0E4D-FE4C-A2AA33C3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Morts subites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4C914057-CF12-017E-B2D8-B25B6E3229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11923" y="793971"/>
            <a:ext cx="621792" cy="621792"/>
          </a:xfrm>
          <a:solidFill>
            <a:schemeClr val="bg2">
              <a:lumMod val="50000"/>
            </a:schemeClr>
          </a:solidFill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12EF1DE-337F-5192-8762-CB5AF953805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651903" y="781003"/>
            <a:ext cx="941832" cy="621792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2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DEFD791-E61F-11BE-377F-ABCEC1DDA070}"/>
              </a:ext>
            </a:extLst>
          </p:cNvPr>
          <p:cNvSpPr txBox="1"/>
          <p:nvPr/>
        </p:nvSpPr>
        <p:spPr>
          <a:xfrm>
            <a:off x="770137" y="1904181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Moyenne des décès liées aux maladies cardiovasculaire sur ces 29 années :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1BE5962-2FE6-807F-15C9-B93368AE3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070" y="3049948"/>
            <a:ext cx="2284145" cy="1216233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FD29D476-FFCD-E828-2978-FD3BA3BFA810}"/>
              </a:ext>
            </a:extLst>
          </p:cNvPr>
          <p:cNvSpPr txBox="1"/>
          <p:nvPr/>
        </p:nvSpPr>
        <p:spPr>
          <a:xfrm>
            <a:off x="1317070" y="4882718"/>
            <a:ext cx="228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881278.2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14038D87-C560-B16D-1FA8-7A3912C9D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2406" y="3049948"/>
            <a:ext cx="2170751" cy="121623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942EE1B8-ADB8-92B9-E552-7EA6194947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4349" y="3049948"/>
            <a:ext cx="2300582" cy="1216233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3F7576EE-DC1C-E559-D8CB-4B8FDA51E224}"/>
              </a:ext>
            </a:extLst>
          </p:cNvPr>
          <p:cNvSpPr txBox="1"/>
          <p:nvPr/>
        </p:nvSpPr>
        <p:spPr>
          <a:xfrm>
            <a:off x="5002406" y="4882718"/>
            <a:ext cx="228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157643.7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87B51FC-531F-D0FF-1F0E-5BA2EE49D816}"/>
              </a:ext>
            </a:extLst>
          </p:cNvPr>
          <p:cNvSpPr txBox="1"/>
          <p:nvPr/>
        </p:nvSpPr>
        <p:spPr>
          <a:xfrm>
            <a:off x="8574349" y="4882718"/>
            <a:ext cx="228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34389.0</a:t>
            </a:r>
          </a:p>
        </p:txBody>
      </p:sp>
    </p:spTree>
    <p:extLst>
      <p:ext uri="{BB962C8B-B14F-4D97-AF65-F5344CB8AC3E}">
        <p14:creationId xmlns:p14="http://schemas.microsoft.com/office/powerpoint/2010/main" val="304329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re 23">
            <a:extLst>
              <a:ext uri="{FF2B5EF4-FFF2-40B4-BE49-F238E27FC236}">
                <a16:creationId xmlns:a16="http://schemas.microsoft.com/office/drawing/2014/main" id="{A8BD3563-74C4-0E4D-FE4C-A2AA33C3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Morts subites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4C914057-CF12-017E-B2D8-B25B6E3229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11923" y="793971"/>
            <a:ext cx="621792" cy="621792"/>
          </a:xfrm>
          <a:solidFill>
            <a:schemeClr val="bg2">
              <a:lumMod val="50000"/>
            </a:schemeClr>
          </a:solidFill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12EF1DE-337F-5192-8762-CB5AF953805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651903" y="781003"/>
            <a:ext cx="941832" cy="621792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2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DEFD791-E61F-11BE-377F-ABCEC1DDA070}"/>
              </a:ext>
            </a:extLst>
          </p:cNvPr>
          <p:cNvSpPr txBox="1"/>
          <p:nvPr/>
        </p:nvSpPr>
        <p:spPr>
          <a:xfrm>
            <a:off x="770137" y="1904181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Population en 2004 :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1BE5962-2FE6-807F-15C9-B93368AE3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070" y="3049948"/>
            <a:ext cx="2284145" cy="1216233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FD29D476-FFCD-E828-2978-FD3BA3BFA810}"/>
              </a:ext>
            </a:extLst>
          </p:cNvPr>
          <p:cNvSpPr txBox="1"/>
          <p:nvPr/>
        </p:nvSpPr>
        <p:spPr>
          <a:xfrm>
            <a:off x="1317070" y="4882718"/>
            <a:ext cx="228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881278.2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14038D87-C560-B16D-1FA8-7A3912C9D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2406" y="3049948"/>
            <a:ext cx="2170751" cy="121623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942EE1B8-ADB8-92B9-E552-7EA6194947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4349" y="3049948"/>
            <a:ext cx="2300582" cy="1216233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3F7576EE-DC1C-E559-D8CB-4B8FDA51E224}"/>
              </a:ext>
            </a:extLst>
          </p:cNvPr>
          <p:cNvSpPr txBox="1"/>
          <p:nvPr/>
        </p:nvSpPr>
        <p:spPr>
          <a:xfrm>
            <a:off x="5002406" y="4882718"/>
            <a:ext cx="228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157643.7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87B51FC-531F-D0FF-1F0E-5BA2EE49D816}"/>
              </a:ext>
            </a:extLst>
          </p:cNvPr>
          <p:cNvSpPr txBox="1"/>
          <p:nvPr/>
        </p:nvSpPr>
        <p:spPr>
          <a:xfrm>
            <a:off x="8574349" y="4882718"/>
            <a:ext cx="228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34389.0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D0987D9-CDC1-C87F-4D44-1E092EF1E835}"/>
              </a:ext>
            </a:extLst>
          </p:cNvPr>
          <p:cNvSpPr txBox="1"/>
          <p:nvPr/>
        </p:nvSpPr>
        <p:spPr>
          <a:xfrm>
            <a:off x="1317070" y="5489293"/>
            <a:ext cx="2092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292.8 millions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8329BD8-6856-5E8A-B442-B44D0BDC234A}"/>
              </a:ext>
            </a:extLst>
          </p:cNvPr>
          <p:cNvSpPr txBox="1"/>
          <p:nvPr/>
        </p:nvSpPr>
        <p:spPr>
          <a:xfrm>
            <a:off x="5002406" y="5489292"/>
            <a:ext cx="2092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62.67 millions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284BFF9-7922-D68C-5A3A-42B5B246EB80}"/>
              </a:ext>
            </a:extLst>
          </p:cNvPr>
          <p:cNvSpPr txBox="1"/>
          <p:nvPr/>
        </p:nvSpPr>
        <p:spPr>
          <a:xfrm>
            <a:off x="8574349" y="5489291"/>
            <a:ext cx="2092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31.94 millions</a:t>
            </a:r>
          </a:p>
        </p:txBody>
      </p:sp>
    </p:spTree>
    <p:extLst>
      <p:ext uri="{BB962C8B-B14F-4D97-AF65-F5344CB8AC3E}">
        <p14:creationId xmlns:p14="http://schemas.microsoft.com/office/powerpoint/2010/main" val="3613370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FD6DF6-5B25-79AF-09F2-0008B7DD2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227824"/>
            <a:ext cx="8762246" cy="132588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sz="6000" dirty="0"/>
              <a:t>Programme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A49DED-F98B-AA29-6402-0A09C4EFE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743242"/>
            <a:ext cx="8659368" cy="749808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Présentation du </a:t>
            </a:r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48" name="Espace réservé du texte 47">
            <a:extLst>
              <a:ext uri="{FF2B5EF4-FFF2-40B4-BE49-F238E27FC236}">
                <a16:creationId xmlns:a16="http://schemas.microsoft.com/office/drawing/2014/main" id="{B79EAB77-EA1B-845C-B39D-F4147B3C0E4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79308" y="1631894"/>
            <a:ext cx="960120" cy="96012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1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BBAF7CB-A8CE-582C-C1DB-E6D72AC69A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sz="3700" dirty="0"/>
              <a:t>Morts causés par un humain</a:t>
            </a:r>
          </a:p>
        </p:txBody>
      </p:sp>
      <p:sp>
        <p:nvSpPr>
          <p:cNvPr id="49" name="Espace réservé du texte 48">
            <a:extLst>
              <a:ext uri="{FF2B5EF4-FFF2-40B4-BE49-F238E27FC236}">
                <a16:creationId xmlns:a16="http://schemas.microsoft.com/office/drawing/2014/main" id="{9AD6ED5E-6255-A10D-1B61-1C38A65A01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2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1C403DC-3521-3A53-9255-0D192EBD4F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4039362"/>
            <a:ext cx="8659368" cy="749808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Morts subites</a:t>
            </a:r>
          </a:p>
        </p:txBody>
      </p:sp>
      <p:sp>
        <p:nvSpPr>
          <p:cNvPr id="50" name="Espace réservé du texte 49">
            <a:extLst>
              <a:ext uri="{FF2B5EF4-FFF2-40B4-BE49-F238E27FC236}">
                <a16:creationId xmlns:a16="http://schemas.microsoft.com/office/drawing/2014/main" id="{725D92A4-EE14-BE47-EFF6-F0FD3F4AE66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83880" y="3921111"/>
            <a:ext cx="960120" cy="96012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3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1F6EA68-2AA8-DF86-685C-EC384312776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5173839"/>
            <a:ext cx="8659368" cy="749808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Conclusion</a:t>
            </a:r>
          </a:p>
        </p:txBody>
      </p:sp>
      <p:sp>
        <p:nvSpPr>
          <p:cNvPr id="51" name="Espace réservé du texte 50">
            <a:extLst>
              <a:ext uri="{FF2B5EF4-FFF2-40B4-BE49-F238E27FC236}">
                <a16:creationId xmlns:a16="http://schemas.microsoft.com/office/drawing/2014/main" id="{7FFFF704-D039-7DC7-A34E-489FEE26CD8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83880" y="5068683"/>
            <a:ext cx="960120" cy="96012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55688276"/>
      </p:ext>
    </p:extLst>
  </p:cSld>
  <p:clrMapOvr>
    <a:masterClrMapping/>
  </p:clrMapOvr>
  <p:transition spd="slow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048D9C5-80BA-17D9-8A73-BF4BB206A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8422" y="2130641"/>
            <a:ext cx="7705162" cy="43660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plus grand ennemi de l’homme est sa faible condition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70E65D41-3C00-0DA9-0D20-A45B7046A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D3893E2B-60BE-CC69-FC2E-4D76CE0EB4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1490819-70AB-7C43-59BE-30B6F8F5327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r>
              <a:rPr lang="fr-FR" dirty="0"/>
              <a:t>4</a:t>
            </a:r>
          </a:p>
        </p:txBody>
      </p:sp>
      <p:sp>
        <p:nvSpPr>
          <p:cNvPr id="3" name="Espace réservé du texte 6">
            <a:extLst>
              <a:ext uri="{FF2B5EF4-FFF2-40B4-BE49-F238E27FC236}">
                <a16:creationId xmlns:a16="http://schemas.microsoft.com/office/drawing/2014/main" id="{F48CB310-8A73-C234-71B8-783B36B8F35A}"/>
              </a:ext>
            </a:extLst>
          </p:cNvPr>
          <p:cNvSpPr txBox="1">
            <a:spLocks/>
          </p:cNvSpPr>
          <p:nvPr/>
        </p:nvSpPr>
        <p:spPr>
          <a:xfrm>
            <a:off x="888422" y="3189126"/>
            <a:ext cx="8948036" cy="4366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fr-FR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fr-FR"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 majorité des morts causées par des humain sont accidentelles</a:t>
            </a:r>
          </a:p>
        </p:txBody>
      </p:sp>
      <p:sp>
        <p:nvSpPr>
          <p:cNvPr id="4" name="Espace réservé du texte 6">
            <a:extLst>
              <a:ext uri="{FF2B5EF4-FFF2-40B4-BE49-F238E27FC236}">
                <a16:creationId xmlns:a16="http://schemas.microsoft.com/office/drawing/2014/main" id="{57E86515-3192-F2F3-FD55-5CA777E07829}"/>
              </a:ext>
            </a:extLst>
          </p:cNvPr>
          <p:cNvSpPr txBox="1">
            <a:spLocks/>
          </p:cNvSpPr>
          <p:nvPr/>
        </p:nvSpPr>
        <p:spPr>
          <a:xfrm>
            <a:off x="888422" y="4247611"/>
            <a:ext cx="9498452" cy="4366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fr-FR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fr-FR"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Cette vérité ne s’applique pas également en fonction de la localisation</a:t>
            </a:r>
          </a:p>
        </p:txBody>
      </p:sp>
    </p:spTree>
    <p:extLst>
      <p:ext uri="{BB962C8B-B14F-4D97-AF65-F5344CB8AC3E}">
        <p14:creationId xmlns:p14="http://schemas.microsoft.com/office/powerpoint/2010/main" val="3566034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3" grpId="0"/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1945C2F8-2E24-F46B-AC7B-3070B3814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>
                <a:solidFill>
                  <a:schemeClr val="bg1"/>
                </a:solidFill>
              </a:rPr>
              <a:t>Merci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7DA212DC-D3DD-DD6B-D644-0F7B9BA98E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>
                <a:solidFill>
                  <a:schemeClr val="bg1"/>
                </a:solidFill>
              </a:rPr>
              <a:t>YOUSSOUF ALI Miyad</a:t>
            </a:r>
          </a:p>
          <a:p>
            <a:pPr rtl="0"/>
            <a:r>
              <a:rPr lang="fr-FR" dirty="0" err="1">
                <a:solidFill>
                  <a:schemeClr val="bg1"/>
                </a:solidFill>
              </a:rPr>
              <a:t>Etia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21993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1">
            <a:extLst>
              <a:ext uri="{FF2B5EF4-FFF2-40B4-BE49-F238E27FC236}">
                <a16:creationId xmlns:a16="http://schemas.microsoft.com/office/drawing/2014/main" id="{0BA60034-9E02-4BFF-D46B-98C157D63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Présentation du </a:t>
            </a:r>
            <a:r>
              <a:rPr lang="fr-FR" dirty="0" err="1"/>
              <a:t>dataset</a:t>
            </a:r>
            <a:endParaRPr lang="fr-FR" dirty="0"/>
          </a:p>
        </p:txBody>
      </p:sp>
      <p:pic>
        <p:nvPicPr>
          <p:cNvPr id="4" name="Espace réservé du contenu 3" descr="Une image contenant personne, verres, homme, portant&#10;&#10;Description générée automatiquement">
            <a:extLst>
              <a:ext uri="{FF2B5EF4-FFF2-40B4-BE49-F238E27FC236}">
                <a16:creationId xmlns:a16="http://schemas.microsoft.com/office/drawing/2014/main" id="{BEF84F85-CBC7-8DB1-C6AA-F99B63736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1903" y="1870708"/>
            <a:ext cx="2221898" cy="2221898"/>
          </a:xfrm>
        </p:spPr>
      </p:pic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409EE273-65DC-EBC2-149C-7BB5726CE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3</a:t>
            </a:r>
          </a:p>
        </p:txBody>
      </p:sp>
      <p:sp>
        <p:nvSpPr>
          <p:cNvPr id="27" name="Espace réservé du numéro de diapositive 26">
            <a:extLst>
              <a:ext uri="{FF2B5EF4-FFF2-40B4-BE49-F238E27FC236}">
                <a16:creationId xmlns:a16="http://schemas.microsoft.com/office/drawing/2014/main" id="{900E35B6-58C6-ABFD-1333-AA1B7702D18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1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A44144B-8A42-F03D-37A2-64120D283FA7}"/>
              </a:ext>
            </a:extLst>
          </p:cNvPr>
          <p:cNvSpPr txBox="1"/>
          <p:nvPr/>
        </p:nvSpPr>
        <p:spPr>
          <a:xfrm>
            <a:off x="4083728" y="2823099"/>
            <a:ext cx="2512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Sourav Banerjee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0872452-B981-4597-07C6-1CE0ED94D124}"/>
              </a:ext>
            </a:extLst>
          </p:cNvPr>
          <p:cNvSpPr txBox="1"/>
          <p:nvPr/>
        </p:nvSpPr>
        <p:spPr>
          <a:xfrm flipH="1">
            <a:off x="3024173" y="5880259"/>
            <a:ext cx="63328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https://www.kaggle.com/datasets/iamsouravbanerjee/cause-of-deaths-around-the-world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0E4319B-9094-8343-740E-7B6134AAF21A}"/>
              </a:ext>
            </a:extLst>
          </p:cNvPr>
          <p:cNvSpPr txBox="1"/>
          <p:nvPr/>
        </p:nvSpPr>
        <p:spPr>
          <a:xfrm flipH="1">
            <a:off x="3024173" y="5424701"/>
            <a:ext cx="1241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343223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1">
            <a:extLst>
              <a:ext uri="{FF2B5EF4-FFF2-40B4-BE49-F238E27FC236}">
                <a16:creationId xmlns:a16="http://schemas.microsoft.com/office/drawing/2014/main" id="{0BA60034-9E02-4BFF-D46B-98C157D63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Présentation du </a:t>
            </a:r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409EE273-65DC-EBC2-149C-7BB5726CE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3</a:t>
            </a:r>
          </a:p>
        </p:txBody>
      </p:sp>
      <p:sp>
        <p:nvSpPr>
          <p:cNvPr id="27" name="Espace réservé du numéro de diapositive 26">
            <a:extLst>
              <a:ext uri="{FF2B5EF4-FFF2-40B4-BE49-F238E27FC236}">
                <a16:creationId xmlns:a16="http://schemas.microsoft.com/office/drawing/2014/main" id="{900E35B6-58C6-ABFD-1333-AA1B7702D18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1</a:t>
            </a:r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7DF99145-94D7-52AE-B868-4468A21097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7969" y="1935333"/>
            <a:ext cx="10731757" cy="2954038"/>
          </a:xfrm>
        </p:spPr>
      </p:pic>
    </p:spTree>
    <p:extLst>
      <p:ext uri="{BB962C8B-B14F-4D97-AF65-F5344CB8AC3E}">
        <p14:creationId xmlns:p14="http://schemas.microsoft.com/office/powerpoint/2010/main" val="2455915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86126C-3BBF-9E04-B6E7-60F45C322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1501" y="731520"/>
            <a:ext cx="8858225" cy="777240"/>
          </a:xfrm>
        </p:spPr>
        <p:txBody>
          <a:bodyPr/>
          <a:lstStyle/>
          <a:p>
            <a:r>
              <a:rPr lang="fr-FR" dirty="0"/>
              <a:t>Présentation du </a:t>
            </a:r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294076-7E74-3CB6-048F-4113022B4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199" y="2121408"/>
            <a:ext cx="6709611" cy="3578352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fr-FR" dirty="0"/>
              <a:t>Meurtre</a:t>
            </a:r>
          </a:p>
          <a:p>
            <a:pPr marL="285750" indent="-285750">
              <a:buFontTx/>
              <a:buChar char="-"/>
            </a:pPr>
            <a:r>
              <a:rPr lang="fr-FR" dirty="0"/>
              <a:t>Mort causés par abus de drogues/alcool</a:t>
            </a:r>
          </a:p>
          <a:p>
            <a:pPr marL="285750" indent="-285750">
              <a:buFontTx/>
              <a:buChar char="-"/>
            </a:pPr>
            <a:r>
              <a:rPr lang="fr-FR" dirty="0"/>
              <a:t>Suicides</a:t>
            </a:r>
          </a:p>
          <a:p>
            <a:pPr marL="285750" indent="-285750">
              <a:buFontTx/>
              <a:buChar char="-"/>
            </a:pPr>
            <a:r>
              <a:rPr lang="fr-FR" dirty="0"/>
              <a:t>Guerre</a:t>
            </a:r>
          </a:p>
          <a:p>
            <a:pPr marL="285750" indent="-285750">
              <a:buFontTx/>
              <a:buChar char="-"/>
            </a:pPr>
            <a:r>
              <a:rPr lang="fr-FR" dirty="0"/>
              <a:t>Terrorisme</a:t>
            </a:r>
          </a:p>
          <a:p>
            <a:pPr marL="285750" indent="-285750">
              <a:buFontTx/>
              <a:buChar char="-"/>
            </a:pPr>
            <a:r>
              <a:rPr lang="fr-FR" dirty="0"/>
              <a:t>Accident de la route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6BF483D-4BB2-3AAE-12C5-6D23D053FA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16884F1-D86F-A09F-285B-B5EEEB5BADC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r>
              <a:rPr lang="fr-F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31099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86126C-3BBF-9E04-B6E7-60F45C322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1501" y="731520"/>
            <a:ext cx="8858225" cy="777240"/>
          </a:xfrm>
        </p:spPr>
        <p:txBody>
          <a:bodyPr/>
          <a:lstStyle/>
          <a:p>
            <a:r>
              <a:rPr lang="fr-FR" dirty="0"/>
              <a:t>Présentation du </a:t>
            </a:r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294076-7E74-3CB6-048F-4113022B4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199" y="2121408"/>
            <a:ext cx="6709611" cy="3578352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fr-FR" dirty="0"/>
              <a:t>Maladie chronique</a:t>
            </a:r>
          </a:p>
          <a:p>
            <a:pPr marL="285750" indent="-285750">
              <a:buFontTx/>
              <a:buChar char="-"/>
            </a:pPr>
            <a:r>
              <a:rPr lang="fr-FR" dirty="0"/>
              <a:t>Infection</a:t>
            </a:r>
          </a:p>
          <a:p>
            <a:pPr marL="285750" indent="-285750">
              <a:buFontTx/>
              <a:buChar char="-"/>
            </a:pPr>
            <a:r>
              <a:rPr lang="fr-FR" dirty="0"/>
              <a:t>Faim/soif</a:t>
            </a:r>
          </a:p>
          <a:p>
            <a:pPr marL="285750" indent="-285750">
              <a:buFontTx/>
              <a:buChar char="-"/>
            </a:pPr>
            <a:r>
              <a:rPr lang="fr-FR" dirty="0"/>
              <a:t>Catastrophe naturel</a:t>
            </a:r>
          </a:p>
          <a:p>
            <a:pPr marL="285750" indent="-285750">
              <a:buFontTx/>
              <a:buChar char="-"/>
            </a:pPr>
            <a:r>
              <a:rPr lang="fr-FR" dirty="0"/>
              <a:t>Froid</a:t>
            </a:r>
          </a:p>
          <a:p>
            <a:pPr marL="285750" indent="-285750">
              <a:buFontTx/>
              <a:buChar char="-"/>
            </a:pPr>
            <a:r>
              <a:rPr lang="fr-FR" dirty="0"/>
              <a:t>Feu (incendie, brulure)</a:t>
            </a:r>
          </a:p>
          <a:p>
            <a:pPr marL="285750" indent="-285750">
              <a:buFontTx/>
              <a:buChar char="-"/>
            </a:pPr>
            <a:r>
              <a:rPr lang="fr-FR" dirty="0"/>
              <a:t>Noyade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6BF483D-4BB2-3AAE-12C5-6D23D053FA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16884F1-D86F-A09F-285B-B5EEEB5BADC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r>
              <a:rPr lang="fr-F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72281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FD6DF6-5B25-79AF-09F2-0008B7DD2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227824"/>
            <a:ext cx="8762246" cy="132588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sz="6000" dirty="0"/>
              <a:t>Programme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A49DED-F98B-AA29-6402-0A09C4EFE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743242"/>
            <a:ext cx="8659368" cy="749808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Présentation du </a:t>
            </a:r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48" name="Espace réservé du texte 47">
            <a:extLst>
              <a:ext uri="{FF2B5EF4-FFF2-40B4-BE49-F238E27FC236}">
                <a16:creationId xmlns:a16="http://schemas.microsoft.com/office/drawing/2014/main" id="{B79EAB77-EA1B-845C-B39D-F4147B3C0E4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79308" y="1631894"/>
            <a:ext cx="960120" cy="96012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1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BBAF7CB-A8CE-582C-C1DB-E6D72AC69A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sz="3600" dirty="0"/>
              <a:t>Morts causées par un humain</a:t>
            </a:r>
          </a:p>
        </p:txBody>
      </p:sp>
      <p:sp>
        <p:nvSpPr>
          <p:cNvPr id="49" name="Espace réservé du texte 48">
            <a:extLst>
              <a:ext uri="{FF2B5EF4-FFF2-40B4-BE49-F238E27FC236}">
                <a16:creationId xmlns:a16="http://schemas.microsoft.com/office/drawing/2014/main" id="{9AD6ED5E-6255-A10D-1B61-1C38A65A01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2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1C403DC-3521-3A53-9255-0D192EBD4F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4039362"/>
            <a:ext cx="8659368" cy="749808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Morts subites</a:t>
            </a:r>
          </a:p>
        </p:txBody>
      </p:sp>
      <p:sp>
        <p:nvSpPr>
          <p:cNvPr id="50" name="Espace réservé du texte 49">
            <a:extLst>
              <a:ext uri="{FF2B5EF4-FFF2-40B4-BE49-F238E27FC236}">
                <a16:creationId xmlns:a16="http://schemas.microsoft.com/office/drawing/2014/main" id="{725D92A4-EE14-BE47-EFF6-F0FD3F4AE66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83880" y="3921111"/>
            <a:ext cx="960120" cy="96012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3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1F6EA68-2AA8-DF86-685C-EC384312776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5173839"/>
            <a:ext cx="8659368" cy="749808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Conclusion</a:t>
            </a:r>
          </a:p>
        </p:txBody>
      </p:sp>
      <p:sp>
        <p:nvSpPr>
          <p:cNvPr id="51" name="Espace réservé du texte 50">
            <a:extLst>
              <a:ext uri="{FF2B5EF4-FFF2-40B4-BE49-F238E27FC236}">
                <a16:creationId xmlns:a16="http://schemas.microsoft.com/office/drawing/2014/main" id="{7FFFF704-D039-7DC7-A34E-489FEE26CD8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83880" y="5068683"/>
            <a:ext cx="960120" cy="96012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0681694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9D881F-CA86-A4F1-802F-E64731BD2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sz="5500" dirty="0"/>
              <a:t>Morts causées par un humain</a:t>
            </a:r>
          </a:p>
        </p:txBody>
      </p:sp>
    </p:spTree>
    <p:extLst>
      <p:ext uri="{BB962C8B-B14F-4D97-AF65-F5344CB8AC3E}">
        <p14:creationId xmlns:p14="http://schemas.microsoft.com/office/powerpoint/2010/main" val="4163351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Custom 19">
      <a:dk1>
        <a:srgbClr val="231F20"/>
      </a:dk1>
      <a:lt1>
        <a:srgbClr val="FFFFFF"/>
      </a:lt1>
      <a:dk2>
        <a:srgbClr val="231F20"/>
      </a:dk2>
      <a:lt2>
        <a:srgbClr val="FDF9E2"/>
      </a:lt2>
      <a:accent1>
        <a:srgbClr val="FC2834"/>
      </a:accent1>
      <a:accent2>
        <a:srgbClr val="43AAC7"/>
      </a:accent2>
      <a:accent3>
        <a:srgbClr val="00AA59"/>
      </a:accent3>
      <a:accent4>
        <a:srgbClr val="FEA000"/>
      </a:accent4>
      <a:accent5>
        <a:srgbClr val="FDEE6B"/>
      </a:accent5>
      <a:accent6>
        <a:srgbClr val="3266A6"/>
      </a:accent6>
      <a:hlink>
        <a:srgbClr val="FC2734"/>
      </a:hlink>
      <a:folHlink>
        <a:srgbClr val="42AAC7"/>
      </a:folHlink>
    </a:clrScheme>
    <a:fontScheme name="Custom 26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494340_TF22529792_Win32" id="{54A982E8-A899-4647-BB5A-9F830F4A7E25}" vid="{353AA860-FAF5-422D-9437-D848A721491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B0F111-FD6B-4279-A9B8-A9ADF27746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3441F37-C10B-49C7-9131-D813AD6E948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65A588-1D2A-427C-AA32-A236D95C8F8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Conception métropolitaine</Template>
  <TotalTime>2201</TotalTime>
  <Words>444</Words>
  <Application>Microsoft Office PowerPoint</Application>
  <PresentationFormat>Grand écran</PresentationFormat>
  <Paragraphs>205</Paragraphs>
  <Slides>36</Slides>
  <Notes>32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41" baseType="lpstr">
      <vt:lpstr>Arial</vt:lpstr>
      <vt:lpstr>Arial Black</vt:lpstr>
      <vt:lpstr>Arial Black (Corps)</vt:lpstr>
      <vt:lpstr>Calibri</vt:lpstr>
      <vt:lpstr>Thème Office</vt:lpstr>
      <vt:lpstr>L’homme est-il son plus grand ennemi ?</vt:lpstr>
      <vt:lpstr>Programme</vt:lpstr>
      <vt:lpstr>Présentation du dataset</vt:lpstr>
      <vt:lpstr>Présentation du dataset</vt:lpstr>
      <vt:lpstr>Présentation du dataset</vt:lpstr>
      <vt:lpstr>Présentation du dataset</vt:lpstr>
      <vt:lpstr>Présentation du dataset</vt:lpstr>
      <vt:lpstr>Programme</vt:lpstr>
      <vt:lpstr>Morts causées par un humain</vt:lpstr>
      <vt:lpstr>Morts causées par un humain</vt:lpstr>
      <vt:lpstr>Morts causées par un humain</vt:lpstr>
      <vt:lpstr>Morts causées par un humain</vt:lpstr>
      <vt:lpstr>Morts causées par un humain</vt:lpstr>
      <vt:lpstr>Morts causées par un humain</vt:lpstr>
      <vt:lpstr>Morts causées par un humain</vt:lpstr>
      <vt:lpstr>Morts causées par un humain</vt:lpstr>
      <vt:lpstr>Morts causées par un humain</vt:lpstr>
      <vt:lpstr>Morts causées par un humain</vt:lpstr>
      <vt:lpstr>Morts causées par un humain</vt:lpstr>
      <vt:lpstr>Morts causées par un humain</vt:lpstr>
      <vt:lpstr>Morts causées par un humain</vt:lpstr>
      <vt:lpstr>Programme</vt:lpstr>
      <vt:lpstr>Morts subites</vt:lpstr>
      <vt:lpstr>Morts subites</vt:lpstr>
      <vt:lpstr>Morts subites</vt:lpstr>
      <vt:lpstr>Morts subites</vt:lpstr>
      <vt:lpstr>Morts subites</vt:lpstr>
      <vt:lpstr>Morts subites</vt:lpstr>
      <vt:lpstr>Morts subites</vt:lpstr>
      <vt:lpstr>Morts subites</vt:lpstr>
      <vt:lpstr>Morts subites</vt:lpstr>
      <vt:lpstr>Morts subites</vt:lpstr>
      <vt:lpstr>Morts subites</vt:lpstr>
      <vt:lpstr>Programme</vt:lpstr>
      <vt:lpstr>Conclusion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L’homme est-il son plus grand ennemi ?</dc:title>
  <dc:creator>Miyad Youssouf</dc:creator>
  <cp:lastModifiedBy>Miyad Youssouf</cp:lastModifiedBy>
  <cp:revision>5</cp:revision>
  <dcterms:created xsi:type="dcterms:W3CDTF">2023-03-03T19:34:47Z</dcterms:created>
  <dcterms:modified xsi:type="dcterms:W3CDTF">2023-03-06T13:22:17Z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