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59" r:id="rId6"/>
    <p:sldId id="260" r:id="rId7"/>
    <p:sldId id="270" r:id="rId8"/>
    <p:sldId id="269" r:id="rId9"/>
    <p:sldId id="271" r:id="rId10"/>
    <p:sldId id="262" r:id="rId11"/>
    <p:sldId id="263" r:id="rId12"/>
    <p:sldId id="264" r:id="rId13"/>
    <p:sldId id="265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EB3A67-5EBC-59EA-1F23-77CF55806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235200"/>
            <a:ext cx="8791575" cy="2387600"/>
          </a:xfrm>
        </p:spPr>
        <p:txBody>
          <a:bodyPr>
            <a:normAutofit fontScale="90000"/>
          </a:bodyPr>
          <a:lstStyle/>
          <a:p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</a:t>
            </a:r>
            <a:b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Arithmétique &amp; cryptographie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856DD1-EA60-2211-3532-E32D5FE82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5006768"/>
            <a:ext cx="8791575" cy="1655762"/>
          </a:xfrm>
        </p:spPr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Aurore ~ Etia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F46ACB7E-1C4A-9E67-97FF-395C229AAF7A}"/>
              </a:ext>
            </a:extLst>
          </p:cNvPr>
          <p:cNvSpPr txBox="1">
            <a:spLocks/>
          </p:cNvSpPr>
          <p:nvPr/>
        </p:nvSpPr>
        <p:spPr>
          <a:xfrm>
            <a:off x="1143000" y="6246812"/>
            <a:ext cx="9906000" cy="4157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325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EB3A67-5EBC-59EA-1F23-77CF5580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Masquer une image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2F6542A-F895-EC3A-6C1E-BCAFA33CD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452" y="2501280"/>
            <a:ext cx="3642583" cy="3541712"/>
          </a:xfrm>
          <a:prstGeom prst="rect">
            <a:avLst/>
          </a:prstGeom>
          <a:ln w="228600" cap="sq" cmpd="thickThin">
            <a:solidFill>
              <a:schemeClr val="bg2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92954A7-44F7-B27D-2843-25A317C0F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451" y="2501280"/>
            <a:ext cx="4487084" cy="3535904"/>
          </a:xfrm>
          <a:prstGeom prst="rect">
            <a:avLst/>
          </a:prstGeom>
          <a:ln w="228600" cap="sq" cmpd="thickThin">
            <a:solidFill>
              <a:schemeClr val="bg2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Cadre 8">
            <a:extLst>
              <a:ext uri="{FF2B5EF4-FFF2-40B4-BE49-F238E27FC236}">
                <a16:creationId xmlns:a16="http://schemas.microsoft.com/office/drawing/2014/main" id="{DBA3F32C-6E20-9954-44F7-A6C3258D08B1}"/>
              </a:ext>
            </a:extLst>
          </p:cNvPr>
          <p:cNvSpPr/>
          <p:nvPr/>
        </p:nvSpPr>
        <p:spPr>
          <a:xfrm>
            <a:off x="874644" y="490330"/>
            <a:ext cx="10376452" cy="1606758"/>
          </a:xfrm>
          <a:prstGeom prst="frame">
            <a:avLst/>
          </a:prstGeom>
          <a:solidFill>
            <a:srgbClr val="0020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023A9096-5FE9-3497-33D8-CE0A3E062DE6}"/>
              </a:ext>
            </a:extLst>
          </p:cNvPr>
          <p:cNvSpPr txBox="1">
            <a:spLocks/>
          </p:cNvSpPr>
          <p:nvPr/>
        </p:nvSpPr>
        <p:spPr>
          <a:xfrm>
            <a:off x="1143000" y="6246812"/>
            <a:ext cx="9906000" cy="4157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35674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EB3A67-5EBC-59EA-1F23-77CF5580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Masquer un texte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771D558-C31E-9E24-7E05-E4C0DE38A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199" y="2395262"/>
            <a:ext cx="3590698" cy="354171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A8C33E4-B5D0-627B-E221-AC3D08941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132" y="2395262"/>
            <a:ext cx="4433263" cy="3541712"/>
          </a:xfrm>
          <a:prstGeom prst="rect">
            <a:avLst/>
          </a:prstGeom>
        </p:spPr>
      </p:pic>
      <p:sp>
        <p:nvSpPr>
          <p:cNvPr id="7" name="Cadre 6">
            <a:extLst>
              <a:ext uri="{FF2B5EF4-FFF2-40B4-BE49-F238E27FC236}">
                <a16:creationId xmlns:a16="http://schemas.microsoft.com/office/drawing/2014/main" id="{BD3D9BB1-F60D-044D-3B43-092954D7982A}"/>
              </a:ext>
            </a:extLst>
          </p:cNvPr>
          <p:cNvSpPr/>
          <p:nvPr/>
        </p:nvSpPr>
        <p:spPr>
          <a:xfrm>
            <a:off x="874644" y="490330"/>
            <a:ext cx="10376452" cy="1606758"/>
          </a:xfrm>
          <a:prstGeom prst="frame">
            <a:avLst/>
          </a:prstGeom>
          <a:solidFill>
            <a:srgbClr val="0020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59FE4A64-6EA6-AA38-C32B-6EE48B0C069B}"/>
              </a:ext>
            </a:extLst>
          </p:cNvPr>
          <p:cNvSpPr txBox="1">
            <a:spLocks/>
          </p:cNvSpPr>
          <p:nvPr/>
        </p:nvSpPr>
        <p:spPr>
          <a:xfrm>
            <a:off x="1143000" y="6246812"/>
            <a:ext cx="9906000" cy="4157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58047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EB3A67-5EBC-59EA-1F23-77CF5580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Difficultés rencontrées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856DD1-EA60-2211-3532-E32D5FE82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697768"/>
            <a:ext cx="9905999" cy="3541714"/>
          </a:xfrm>
        </p:spPr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temps</a:t>
            </a:r>
          </a:p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Codage</a:t>
            </a:r>
          </a:p>
          <a:p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dre 4">
            <a:extLst>
              <a:ext uri="{FF2B5EF4-FFF2-40B4-BE49-F238E27FC236}">
                <a16:creationId xmlns:a16="http://schemas.microsoft.com/office/drawing/2014/main" id="{F7581C6E-5419-230D-4F12-838591A35E85}"/>
              </a:ext>
            </a:extLst>
          </p:cNvPr>
          <p:cNvSpPr/>
          <p:nvPr/>
        </p:nvSpPr>
        <p:spPr>
          <a:xfrm>
            <a:off x="874644" y="490330"/>
            <a:ext cx="10376452" cy="1606758"/>
          </a:xfrm>
          <a:prstGeom prst="frame">
            <a:avLst/>
          </a:prstGeom>
          <a:solidFill>
            <a:srgbClr val="0020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0ED5928D-B5B2-D250-E030-415C0D45BAA5}"/>
              </a:ext>
            </a:extLst>
          </p:cNvPr>
          <p:cNvSpPr txBox="1">
            <a:spLocks/>
          </p:cNvSpPr>
          <p:nvPr/>
        </p:nvSpPr>
        <p:spPr>
          <a:xfrm>
            <a:off x="1143000" y="6246812"/>
            <a:ext cx="9906000" cy="4157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18499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EB3A67-5EBC-59EA-1F23-77CF5580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SOLUTIONS Apportées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856DD1-EA60-2211-3532-E32D5FE82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554287"/>
            <a:ext cx="9905999" cy="3541714"/>
          </a:xfrm>
        </p:spPr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Temps supplémentaires utilisés</a:t>
            </a:r>
          </a:p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Amélioration du code</a:t>
            </a:r>
          </a:p>
        </p:txBody>
      </p:sp>
      <p:sp>
        <p:nvSpPr>
          <p:cNvPr id="5" name="Cadre 4">
            <a:extLst>
              <a:ext uri="{FF2B5EF4-FFF2-40B4-BE49-F238E27FC236}">
                <a16:creationId xmlns:a16="http://schemas.microsoft.com/office/drawing/2014/main" id="{73ACE10D-8526-05B3-82C9-D538F50A570E}"/>
              </a:ext>
            </a:extLst>
          </p:cNvPr>
          <p:cNvSpPr/>
          <p:nvPr/>
        </p:nvSpPr>
        <p:spPr>
          <a:xfrm>
            <a:off x="874644" y="490330"/>
            <a:ext cx="10376452" cy="1606758"/>
          </a:xfrm>
          <a:prstGeom prst="frame">
            <a:avLst/>
          </a:prstGeom>
          <a:solidFill>
            <a:srgbClr val="0020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3EF59CB9-AAC2-101E-B8AB-2995EFEF6043}"/>
              </a:ext>
            </a:extLst>
          </p:cNvPr>
          <p:cNvSpPr txBox="1">
            <a:spLocks/>
          </p:cNvSpPr>
          <p:nvPr/>
        </p:nvSpPr>
        <p:spPr>
          <a:xfrm>
            <a:off x="1143000" y="6246812"/>
            <a:ext cx="9906000" cy="4157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17448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EB3A67-5EBC-59EA-1F23-77CF5580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412284"/>
            <a:ext cx="9906000" cy="2033431"/>
          </a:xfrm>
        </p:spPr>
        <p:txBody>
          <a:bodyPr>
            <a:normAutofit/>
          </a:bodyPr>
          <a:lstStyle/>
          <a:p>
            <a:pPr algn="ctr"/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NOUS VOUS REMERCIONS POUR VOTRE ATTENTION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856DD1-EA60-2211-3532-E32D5FE82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6289881"/>
            <a:ext cx="9906000" cy="1374776"/>
          </a:xfrm>
        </p:spPr>
        <p:txBody>
          <a:bodyPr/>
          <a:lstStyle/>
          <a:p>
            <a:pPr algn="ctr"/>
            <a:r>
              <a:rPr lang="fr-FR" dirty="0"/>
              <a:t>15</a:t>
            </a:r>
          </a:p>
        </p:txBody>
      </p:sp>
      <p:sp>
        <p:nvSpPr>
          <p:cNvPr id="5" name="Demi-cadre 4">
            <a:extLst>
              <a:ext uri="{FF2B5EF4-FFF2-40B4-BE49-F238E27FC236}">
                <a16:creationId xmlns:a16="http://schemas.microsoft.com/office/drawing/2014/main" id="{80F2DC52-A3C9-A2E1-23F0-117B5EFF79D4}"/>
              </a:ext>
            </a:extLst>
          </p:cNvPr>
          <p:cNvSpPr/>
          <p:nvPr/>
        </p:nvSpPr>
        <p:spPr>
          <a:xfrm>
            <a:off x="743848" y="1724896"/>
            <a:ext cx="2676939" cy="1374776"/>
          </a:xfrm>
          <a:prstGeom prst="halfFrame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7214AE8-D0CF-6EE3-53A9-7727C6B06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8632797" y="3655343"/>
            <a:ext cx="2692908" cy="158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0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EB3A67-5EBC-59EA-1F23-77CF5580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43200"/>
            <a:ext cx="9905955" cy="1371600"/>
          </a:xfrm>
        </p:spPr>
        <p:txBody>
          <a:bodyPr>
            <a:normAutofit/>
          </a:bodyPr>
          <a:lstStyle/>
          <a:p>
            <a:pPr algn="ctr"/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se présente: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67C1C642-264B-5F35-E7C7-2946D3882801}"/>
              </a:ext>
            </a:extLst>
          </p:cNvPr>
          <p:cNvSpPr txBox="1">
            <a:spLocks/>
          </p:cNvSpPr>
          <p:nvPr/>
        </p:nvSpPr>
        <p:spPr>
          <a:xfrm>
            <a:off x="1143000" y="6246812"/>
            <a:ext cx="9906000" cy="4157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5DDBA9D-A54E-BDD9-EF4A-FFB613C80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084" y="3050317"/>
            <a:ext cx="2694666" cy="157900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2D677F0-9BE2-59A9-F060-A163F185C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220474"/>
            <a:ext cx="2694666" cy="139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8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EB3A67-5EBC-59EA-1F23-77CF5580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présentation: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856DD1-EA60-2211-3532-E32D5FE82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567539"/>
            <a:ext cx="9905999" cy="3541714"/>
          </a:xfrm>
        </p:spPr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Rappel du sujet</a:t>
            </a:r>
          </a:p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Explication du code</a:t>
            </a:r>
          </a:p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Difficultés rencontrés</a:t>
            </a:r>
          </a:p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Solutions apportés</a:t>
            </a:r>
          </a:p>
          <a:p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CC42C21-4FF9-2089-54DE-44F2512C1A1C}"/>
              </a:ext>
            </a:extLst>
          </p:cNvPr>
          <p:cNvSpPr txBox="1">
            <a:spLocks/>
          </p:cNvSpPr>
          <p:nvPr/>
        </p:nvSpPr>
        <p:spPr>
          <a:xfrm>
            <a:off x="1143000" y="6246812"/>
            <a:ext cx="9906000" cy="4157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5" name="Cadre 4">
            <a:extLst>
              <a:ext uri="{FF2B5EF4-FFF2-40B4-BE49-F238E27FC236}">
                <a16:creationId xmlns:a16="http://schemas.microsoft.com/office/drawing/2014/main" id="{B4C7832B-3722-FE90-BD9B-F93AA4ED94D3}"/>
              </a:ext>
            </a:extLst>
          </p:cNvPr>
          <p:cNvSpPr/>
          <p:nvPr/>
        </p:nvSpPr>
        <p:spPr>
          <a:xfrm>
            <a:off x="874644" y="490330"/>
            <a:ext cx="10376452" cy="1606758"/>
          </a:xfrm>
          <a:prstGeom prst="frame">
            <a:avLst/>
          </a:prstGeom>
          <a:solidFill>
            <a:srgbClr val="0020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549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EB3A67-5EBC-59EA-1F23-77CF5580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43200"/>
            <a:ext cx="9905955" cy="1371600"/>
          </a:xfrm>
        </p:spPr>
        <p:txBody>
          <a:bodyPr>
            <a:normAutofit/>
          </a:bodyPr>
          <a:lstStyle/>
          <a:p>
            <a:pPr algn="ctr"/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Rappel du sujet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67C1C642-264B-5F35-E7C7-2946D3882801}"/>
              </a:ext>
            </a:extLst>
          </p:cNvPr>
          <p:cNvSpPr txBox="1">
            <a:spLocks/>
          </p:cNvSpPr>
          <p:nvPr/>
        </p:nvSpPr>
        <p:spPr>
          <a:xfrm>
            <a:off x="1143000" y="6246812"/>
            <a:ext cx="9906000" cy="4157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32EC56-BF1C-3429-1B7D-095E7AE24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20474"/>
            <a:ext cx="2694666" cy="139000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B7467B1-C8CE-D8A7-B25C-B2C3253D4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728" y="3325299"/>
            <a:ext cx="2694666" cy="157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7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EB3A67-5EBC-59EA-1F23-77CF5580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Cryptographie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856DD1-EA60-2211-3532-E32D5FE82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501278"/>
            <a:ext cx="9905999" cy="3541714"/>
          </a:xfrm>
        </p:spPr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Définition : la cryptographie est une technique d'écriture où un message chiffré est écrit à l'aide de codes secrets ou de clés de chiffrement. Elle est principalement utilisée pour protéger un message considéré comme confidentiel.</a:t>
            </a:r>
          </a:p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Dans le cadre de notre projet on a utilisé le chiffrement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0887368B-E875-70AA-9317-FC41FA81A168}"/>
              </a:ext>
            </a:extLst>
          </p:cNvPr>
          <p:cNvSpPr txBox="1">
            <a:spLocks/>
          </p:cNvSpPr>
          <p:nvPr/>
        </p:nvSpPr>
        <p:spPr>
          <a:xfrm>
            <a:off x="1143000" y="6246812"/>
            <a:ext cx="9906000" cy="4157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6" name="Cadre 5">
            <a:extLst>
              <a:ext uri="{FF2B5EF4-FFF2-40B4-BE49-F238E27FC236}">
                <a16:creationId xmlns:a16="http://schemas.microsoft.com/office/drawing/2014/main" id="{76FEDC54-B66C-17A5-6B5D-512C09B4E10A}"/>
              </a:ext>
            </a:extLst>
          </p:cNvPr>
          <p:cNvSpPr/>
          <p:nvPr/>
        </p:nvSpPr>
        <p:spPr>
          <a:xfrm>
            <a:off x="874644" y="490330"/>
            <a:ext cx="10376452" cy="1606758"/>
          </a:xfrm>
          <a:prstGeom prst="frame">
            <a:avLst/>
          </a:prstGeom>
          <a:solidFill>
            <a:srgbClr val="0020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489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EB3A67-5EBC-59EA-1F23-77CF5580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Stéganographie</a:t>
            </a:r>
            <a:endParaRPr lang="fr-FR" sz="6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856DD1-EA60-2211-3532-E32D5FE82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88" y="2580791"/>
            <a:ext cx="9905999" cy="3541714"/>
          </a:xfrm>
        </p:spPr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Définition: la stéganographie est un procédé de dissimulation de message confidentiel au sein de données. Il a donc pour but de masquer ou pas des données.</a:t>
            </a:r>
          </a:p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Dans le cadre de notre projet on a masqué des images et des textes</a:t>
            </a:r>
          </a:p>
          <a:p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C00323DB-B1CC-8AF1-ED1F-5E2AB48F92BF}"/>
              </a:ext>
            </a:extLst>
          </p:cNvPr>
          <p:cNvSpPr txBox="1">
            <a:spLocks/>
          </p:cNvSpPr>
          <p:nvPr/>
        </p:nvSpPr>
        <p:spPr>
          <a:xfrm>
            <a:off x="1143000" y="6246812"/>
            <a:ext cx="9906000" cy="4157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6" name="Cadre 5">
            <a:extLst>
              <a:ext uri="{FF2B5EF4-FFF2-40B4-BE49-F238E27FC236}">
                <a16:creationId xmlns:a16="http://schemas.microsoft.com/office/drawing/2014/main" id="{B1DB472A-8186-FE62-AA48-8FDF2AECD3C3}"/>
              </a:ext>
            </a:extLst>
          </p:cNvPr>
          <p:cNvSpPr/>
          <p:nvPr/>
        </p:nvSpPr>
        <p:spPr>
          <a:xfrm>
            <a:off x="874644" y="490330"/>
            <a:ext cx="10376452" cy="1606758"/>
          </a:xfrm>
          <a:prstGeom prst="frame">
            <a:avLst/>
          </a:prstGeom>
          <a:solidFill>
            <a:srgbClr val="0020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013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EB3A67-5EBC-59EA-1F23-77CF5580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Tkinter &amp; Pillow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856DD1-EA60-2211-3532-E32D5FE82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88" y="2580792"/>
            <a:ext cx="9905999" cy="3541714"/>
          </a:xfrm>
        </p:spPr>
        <p:txBody>
          <a:bodyPr>
            <a:normAutofit fontScale="85000" lnSpcReduction="20000"/>
          </a:bodyPr>
          <a:lstStyle/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Définition: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Tkinter est une bibliothèque graphique Python permettant de créer des interfaces graphiques.</a:t>
            </a:r>
          </a:p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C’est grâce à cette bibliothèque que l’on a pu utilisé la cryptographie afin d’afficher de manière net et lisible nos programmes.</a:t>
            </a:r>
          </a:p>
          <a:p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Définition: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Pillow est une bibliothèque de traitement de données en Python, elle permet d’ouvrir, sauvegarder, manipuler des fichiers graphiques qu’importe le format.</a:t>
            </a:r>
          </a:p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C’est grâce à cela que l’on a pu utilisé la stéganographie et ainsi masquer ou afficher notre contenu.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C00323DB-B1CC-8AF1-ED1F-5E2AB48F92BF}"/>
              </a:ext>
            </a:extLst>
          </p:cNvPr>
          <p:cNvSpPr txBox="1">
            <a:spLocks/>
          </p:cNvSpPr>
          <p:nvPr/>
        </p:nvSpPr>
        <p:spPr>
          <a:xfrm>
            <a:off x="1143000" y="6246812"/>
            <a:ext cx="9906000" cy="4157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Cadre 5">
            <a:extLst>
              <a:ext uri="{FF2B5EF4-FFF2-40B4-BE49-F238E27FC236}">
                <a16:creationId xmlns:a16="http://schemas.microsoft.com/office/drawing/2014/main" id="{7D1E250C-A224-E014-3EF7-454C72B7A5C2}"/>
              </a:ext>
            </a:extLst>
          </p:cNvPr>
          <p:cNvSpPr/>
          <p:nvPr/>
        </p:nvSpPr>
        <p:spPr>
          <a:xfrm>
            <a:off x="874644" y="490330"/>
            <a:ext cx="10376452" cy="1606758"/>
          </a:xfrm>
          <a:prstGeom prst="frame">
            <a:avLst/>
          </a:prstGeom>
          <a:solidFill>
            <a:srgbClr val="0020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84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EB3A67-5EBC-59EA-1F23-77CF5580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2743200"/>
            <a:ext cx="9905955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Explication du code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67C1C642-264B-5F35-E7C7-2946D3882801}"/>
              </a:ext>
            </a:extLst>
          </p:cNvPr>
          <p:cNvSpPr txBox="1">
            <a:spLocks/>
          </p:cNvSpPr>
          <p:nvPr/>
        </p:nvSpPr>
        <p:spPr>
          <a:xfrm>
            <a:off x="1143000" y="6246812"/>
            <a:ext cx="9906000" cy="4157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1680270-5691-BD43-9E9B-495715AE2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89" y="2048196"/>
            <a:ext cx="2694666" cy="139000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14469D-49C2-4764-8D65-46C4C3051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084" y="3050317"/>
            <a:ext cx="2694666" cy="157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1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EB3A67-5EBC-59EA-1F23-77CF5580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Chiffrement d’une image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9343979C-09ED-39A8-7D81-0DC342F5E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2443" y="2382010"/>
            <a:ext cx="3665194" cy="3541712"/>
          </a:xfrm>
          <a:prstGeom prst="rect">
            <a:avLst/>
          </a:prstGeom>
          <a:ln w="228600" cap="sq" cmpd="thickThin">
            <a:solidFill>
              <a:schemeClr val="bg2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DEE11D1-3FFD-749E-A999-76AC0FF17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82009"/>
            <a:ext cx="3689284" cy="3541713"/>
          </a:xfrm>
          <a:prstGeom prst="rect">
            <a:avLst/>
          </a:prstGeom>
          <a:ln w="228600" cap="sq" cmpd="thickThin">
            <a:solidFill>
              <a:schemeClr val="bg2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6" name="Cadre 15">
            <a:extLst>
              <a:ext uri="{FF2B5EF4-FFF2-40B4-BE49-F238E27FC236}">
                <a16:creationId xmlns:a16="http://schemas.microsoft.com/office/drawing/2014/main" id="{2AB6390C-EAC2-A7DC-C284-1230029F156D}"/>
              </a:ext>
            </a:extLst>
          </p:cNvPr>
          <p:cNvSpPr/>
          <p:nvPr/>
        </p:nvSpPr>
        <p:spPr>
          <a:xfrm>
            <a:off x="874644" y="490330"/>
            <a:ext cx="10376452" cy="1606758"/>
          </a:xfrm>
          <a:prstGeom prst="frame">
            <a:avLst/>
          </a:prstGeom>
          <a:solidFill>
            <a:srgbClr val="0020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677A2676-9E09-BE32-780A-572E4F4E3FC3}"/>
              </a:ext>
            </a:extLst>
          </p:cNvPr>
          <p:cNvSpPr txBox="1">
            <a:spLocks/>
          </p:cNvSpPr>
          <p:nvPr/>
        </p:nvSpPr>
        <p:spPr>
          <a:xfrm>
            <a:off x="1143000" y="6246812"/>
            <a:ext cx="9906000" cy="4157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7032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146</TotalTime>
  <Words>253</Words>
  <Application>Microsoft Office PowerPoint</Application>
  <PresentationFormat>Grand écran</PresentationFormat>
  <Paragraphs>46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</vt:lpstr>
      <vt:lpstr>PROJET  Arithmétique &amp; cryptographie</vt:lpstr>
      <vt:lpstr>On se présente:</vt:lpstr>
      <vt:lpstr>PLAN DE présentation:</vt:lpstr>
      <vt:lpstr>Rappel du sujet</vt:lpstr>
      <vt:lpstr>Cryptographie</vt:lpstr>
      <vt:lpstr>Stéganographie</vt:lpstr>
      <vt:lpstr>Tkinter &amp; Pillow</vt:lpstr>
      <vt:lpstr>Explication du code</vt:lpstr>
      <vt:lpstr>Chiffrement d’une image</vt:lpstr>
      <vt:lpstr>Masquer une image</vt:lpstr>
      <vt:lpstr>Masquer un texte</vt:lpstr>
      <vt:lpstr>Difficultés rencontrées</vt:lpstr>
      <vt:lpstr>SOLUTIONS Apportées</vt:lpstr>
      <vt:lpstr>NOUS VOUS REMERCIONS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 Arithmétiques et cryptographie</dc:title>
  <dc:creator>Etia-anaëlle Sakoa</dc:creator>
  <cp:lastModifiedBy>Etia-anaëlle Sakoa</cp:lastModifiedBy>
  <cp:revision>8</cp:revision>
  <dcterms:created xsi:type="dcterms:W3CDTF">2022-06-29T22:38:13Z</dcterms:created>
  <dcterms:modified xsi:type="dcterms:W3CDTF">2022-06-30T10:40:06Z</dcterms:modified>
</cp:coreProperties>
</file>