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60339-6713-48A5-B860-AADE7C5C7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7900" b="1" dirty="0">
                <a:latin typeface="Segoe UI" panose="020B0502040204020203" pitchFamily="34" charset="0"/>
                <a:cs typeface="Segoe UI" panose="020B0502040204020203" pitchFamily="34" charset="0"/>
              </a:rPr>
              <a:t>1TEAM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BF8147-7C05-4E9C-BC0D-7A5DC80A3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Membres du groupe: </a:t>
            </a:r>
          </a:p>
          <a:p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Yushan, Michel, Hugo, Aurore, Etia</a:t>
            </a:r>
          </a:p>
        </p:txBody>
      </p:sp>
    </p:spTree>
    <p:extLst>
      <p:ext uri="{BB962C8B-B14F-4D97-AF65-F5344CB8AC3E}">
        <p14:creationId xmlns:p14="http://schemas.microsoft.com/office/powerpoint/2010/main" val="205467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CFF46B7-82AB-4FB6-A031-97ADE8BBC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ECE65215-75FD-4EFC-8209-1E52D96FD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Merci de nous avoir écouter, à présent voici notre encyclopédie</a:t>
            </a:r>
          </a:p>
        </p:txBody>
      </p:sp>
    </p:spTree>
    <p:extLst>
      <p:ext uri="{BB962C8B-B14F-4D97-AF65-F5344CB8AC3E}">
        <p14:creationId xmlns:p14="http://schemas.microsoft.com/office/powerpoint/2010/main" val="79725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87907-6358-4563-B41C-369FAD93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LES Différents Rôles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C90DBD-D887-4896-B278-ED53A438C56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b="1" u="sng" dirty="0">
                <a:latin typeface="Segoe UI" panose="020B0502040204020203" pitchFamily="34" charset="0"/>
                <a:cs typeface="Segoe UI" panose="020B0502040204020203" pitchFamily="34" charset="0"/>
              </a:rPr>
              <a:t>Client: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 YuXuan</a:t>
            </a:r>
          </a:p>
          <a:p>
            <a:r>
              <a:rPr lang="fr-FR" b="1" u="sng" dirty="0">
                <a:latin typeface="Segoe UI" panose="020B0502040204020203" pitchFamily="34" charset="0"/>
                <a:cs typeface="Segoe UI" panose="020B0502040204020203" pitchFamily="34" charset="0"/>
              </a:rPr>
              <a:t>Chef de projet: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 Etia</a:t>
            </a:r>
          </a:p>
          <a:p>
            <a:r>
              <a:rPr lang="fr-FR" b="1" u="sng" dirty="0">
                <a:latin typeface="Segoe UI" panose="020B0502040204020203" pitchFamily="34" charset="0"/>
                <a:cs typeface="Segoe UI" panose="020B0502040204020203" pitchFamily="34" charset="0"/>
              </a:rPr>
              <a:t>Concepteurs: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 Aurore et HUGO</a:t>
            </a:r>
          </a:p>
          <a:p>
            <a:r>
              <a:rPr lang="fr-FR" b="1" u="sng" dirty="0">
                <a:latin typeface="Segoe UI" panose="020B0502040204020203" pitchFamily="34" charset="0"/>
                <a:cs typeface="Segoe UI" panose="020B0502040204020203" pitchFamily="34" charset="0"/>
              </a:rPr>
              <a:t>Créatif: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 Michel</a:t>
            </a:r>
          </a:p>
          <a:p>
            <a:r>
              <a:rPr lang="fr-FR" b="1" u="sng" dirty="0">
                <a:latin typeface="Segoe UI" panose="020B0502040204020203" pitchFamily="34" charset="0"/>
                <a:cs typeface="Segoe UI" panose="020B0502040204020203" pitchFamily="34" charset="0"/>
              </a:rPr>
              <a:t>Commercial: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 ETIA</a:t>
            </a:r>
          </a:p>
        </p:txBody>
      </p:sp>
    </p:spTree>
    <p:extLst>
      <p:ext uri="{BB962C8B-B14F-4D97-AF65-F5344CB8AC3E}">
        <p14:creationId xmlns:p14="http://schemas.microsoft.com/office/powerpoint/2010/main" val="63228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4696F-EE5A-4AA8-862D-62978778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SITE WEB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4203EA-2FB6-452B-A8E5-207103194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EA0E48F-EF7E-4688-BC3D-586724A1699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0835FA-EC0A-494A-B00F-13ADFB0FE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0CD410E-D72B-4CD1-8600-5FFF8B5FE4A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33E6E99-C392-449D-99DE-EF0637477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821616B-9F56-4187-8D1A-AFA2231A571D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54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4696F-EE5A-4AA8-862D-62978778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SITE WEB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4203EA-2FB6-452B-A8E5-207103194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EA0E48F-EF7E-4688-BC3D-586724A1699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0835FA-EC0A-494A-B00F-13ADFB0FE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0CD410E-D72B-4CD1-8600-5FFF8B5FE4A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33E6E99-C392-449D-99DE-EF0637477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821616B-9F56-4187-8D1A-AFA2231A571D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49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4696F-EE5A-4AA8-862D-62978778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SITE WEB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4203EA-2FB6-452B-A8E5-207103194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EA0E48F-EF7E-4688-BC3D-586724A1699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0835FA-EC0A-494A-B00F-13ADFB0FE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0CD410E-D72B-4CD1-8600-5FFF8B5FE4A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33E6E99-C392-449D-99DE-EF0637477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821616B-9F56-4187-8D1A-AFA2231A571D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05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6F1F2EC-E693-41B3-955C-55502FFF6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600201"/>
            <a:ext cx="8689976" cy="838198"/>
          </a:xfrm>
        </p:spPr>
        <p:txBody>
          <a:bodyPr/>
          <a:lstStyle/>
          <a:p>
            <a:r>
              <a:rPr lang="fr-FR" dirty="0"/>
              <a:t>CHEF DE PROJET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7036F717-377B-4AA5-BCCE-8E023C587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587487"/>
            <a:ext cx="8689976" cy="1371599"/>
          </a:xfrm>
        </p:spPr>
        <p:txBody>
          <a:bodyPr/>
          <a:lstStyle/>
          <a:p>
            <a:r>
              <a:rPr lang="fr-FR" dirty="0"/>
              <a:t>Personne chargée de mener et gérer bon déroulement d’un projet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297DBB9D-8F8C-4690-A141-3E78F1955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84" y="3536612"/>
            <a:ext cx="3276904" cy="1638452"/>
          </a:xfrm>
          <a:prstGeom prst="rect">
            <a:avLst/>
          </a:prstGeom>
        </p:spPr>
      </p:pic>
      <p:pic>
        <p:nvPicPr>
          <p:cNvPr id="8" name="Espace réservé du contenu 11">
            <a:extLst>
              <a:ext uri="{FF2B5EF4-FFF2-40B4-BE49-F238E27FC236}">
                <a16:creationId xmlns:a16="http://schemas.microsoft.com/office/drawing/2014/main" id="{E9F36514-9236-4D43-8330-A3C0DFEC7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44" y="3542267"/>
            <a:ext cx="2862470" cy="16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8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6F1F2EC-E693-41B3-955C-55502FFF6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447800"/>
            <a:ext cx="8689976" cy="838198"/>
          </a:xfrm>
        </p:spPr>
        <p:txBody>
          <a:bodyPr/>
          <a:lstStyle/>
          <a:p>
            <a:r>
              <a:rPr lang="fr-FR" dirty="0"/>
              <a:t>Concepteurs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7036F717-377B-4AA5-BCCE-8E023C587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468217"/>
            <a:ext cx="8689976" cy="1371599"/>
          </a:xfrm>
        </p:spPr>
        <p:txBody>
          <a:bodyPr/>
          <a:lstStyle/>
          <a:p>
            <a:r>
              <a:rPr lang="fr-FR" dirty="0"/>
              <a:t>Personne chargée de mener et gérer bon déroulement d’un projet</a:t>
            </a:r>
          </a:p>
        </p:txBody>
      </p:sp>
      <p:pic>
        <p:nvPicPr>
          <p:cNvPr id="7" name="Espace réservé du contenu 12">
            <a:extLst>
              <a:ext uri="{FF2B5EF4-FFF2-40B4-BE49-F238E27FC236}">
                <a16:creationId xmlns:a16="http://schemas.microsoft.com/office/drawing/2014/main" id="{A421BE0E-47E4-4803-BDC5-E215614D9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471" y="3543282"/>
            <a:ext cx="1709529" cy="1709529"/>
          </a:xfrm>
          <a:prstGeom prst="rect">
            <a:avLst/>
          </a:prstGeom>
        </p:spPr>
      </p:pic>
      <p:pic>
        <p:nvPicPr>
          <p:cNvPr id="8" name="Espace réservé du contenu 14">
            <a:extLst>
              <a:ext uri="{FF2B5EF4-FFF2-40B4-BE49-F238E27FC236}">
                <a16:creationId xmlns:a16="http://schemas.microsoft.com/office/drawing/2014/main" id="{2BFA82F5-76A5-436B-ADD7-766C69102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41642"/>
            <a:ext cx="1827076" cy="171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4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6F1F2EC-E693-41B3-955C-55502FFF6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41783"/>
            <a:ext cx="8689976" cy="838198"/>
          </a:xfrm>
        </p:spPr>
        <p:txBody>
          <a:bodyPr/>
          <a:lstStyle/>
          <a:p>
            <a:r>
              <a:rPr lang="fr-FR" dirty="0"/>
              <a:t>CREATEURS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7036F717-377B-4AA5-BCCE-8E023C587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309192"/>
            <a:ext cx="8689976" cy="1371599"/>
          </a:xfrm>
        </p:spPr>
        <p:txBody>
          <a:bodyPr/>
          <a:lstStyle/>
          <a:p>
            <a:r>
              <a:rPr lang="fr-FR" dirty="0"/>
              <a:t>Personne en capacité de créer ou inventer quelque chose.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85C784F-AEC5-4CC8-9753-050B76264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105" y="2994991"/>
            <a:ext cx="2984895" cy="218660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B642C70-E0A2-4981-B40E-AB75B402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94991"/>
            <a:ext cx="2984895" cy="21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1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6F1F2EC-E693-41B3-955C-55502FFF6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41782"/>
            <a:ext cx="8689976" cy="838198"/>
          </a:xfrm>
        </p:spPr>
        <p:txBody>
          <a:bodyPr/>
          <a:lstStyle/>
          <a:p>
            <a:r>
              <a:rPr lang="fr-FR" dirty="0"/>
              <a:t>COMMERCIAUX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7036F717-377B-4AA5-BCCE-8E023C587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309192"/>
            <a:ext cx="8689976" cy="1371599"/>
          </a:xfrm>
        </p:spPr>
        <p:txBody>
          <a:bodyPr/>
          <a:lstStyle/>
          <a:p>
            <a:r>
              <a:rPr lang="fr-FR" dirty="0"/>
              <a:t>Personne en capacité de créer vendre ce qu’il ou un ensemble de personne conçoivent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6B07F10-C19A-449C-931B-C13D4B58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137" y="3452151"/>
            <a:ext cx="1660863" cy="186847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856D8C0-E0E6-49B8-B0BA-CE3A18E38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452151"/>
            <a:ext cx="1775790" cy="18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24275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1553</TotalTime>
  <Words>104</Words>
  <Application>Microsoft Office PowerPoint</Application>
  <PresentationFormat>Grand écran</PresentationFormat>
  <Paragraphs>22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Segoe UI</vt:lpstr>
      <vt:lpstr>Tw Cen MT</vt:lpstr>
      <vt:lpstr>Ronds dans l’eau</vt:lpstr>
      <vt:lpstr>1TEAM</vt:lpstr>
      <vt:lpstr>LES Différents Rôles </vt:lpstr>
      <vt:lpstr>SITE WEB</vt:lpstr>
      <vt:lpstr>SITE WEB</vt:lpstr>
      <vt:lpstr>SITE WEB</vt:lpstr>
      <vt:lpstr>CHEF DE PROJET</vt:lpstr>
      <vt:lpstr>Concepteurs</vt:lpstr>
      <vt:lpstr>CREATEURS</vt:lpstr>
      <vt:lpstr>COMMERCIAUX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1TEAM</dc:title>
  <dc:creator>Etia-anaëlle Sakoa</dc:creator>
  <cp:lastModifiedBy>Etia-anaëlle Sakoa</cp:lastModifiedBy>
  <cp:revision>2</cp:revision>
  <dcterms:created xsi:type="dcterms:W3CDTF">2022-02-22T13:19:27Z</dcterms:created>
  <dcterms:modified xsi:type="dcterms:W3CDTF">2022-03-17T22:46:38Z</dcterms:modified>
</cp:coreProperties>
</file>