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41"/>
  </p:notesMasterIdLst>
  <p:handoutMasterIdLst>
    <p:handoutMasterId r:id="rId42"/>
  </p:handoutMasterIdLst>
  <p:sldIdLst>
    <p:sldId id="257" r:id="rId5"/>
    <p:sldId id="298" r:id="rId6"/>
    <p:sldId id="297" r:id="rId7"/>
    <p:sldId id="273" r:id="rId8"/>
    <p:sldId id="276" r:id="rId9"/>
    <p:sldId id="275" r:id="rId10"/>
    <p:sldId id="274" r:id="rId11"/>
    <p:sldId id="270" r:id="rId12"/>
    <p:sldId id="271" r:id="rId13"/>
    <p:sldId id="272" r:id="rId14"/>
    <p:sldId id="269" r:id="rId15"/>
    <p:sldId id="264" r:id="rId16"/>
    <p:sldId id="265" r:id="rId17"/>
    <p:sldId id="267" r:id="rId18"/>
    <p:sldId id="268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99" r:id="rId28"/>
    <p:sldId id="285" r:id="rId29"/>
    <p:sldId id="287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11/05/2022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11/05/2022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11/05/2022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11/05/2022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11/05/2022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11/05/2022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11/05/2022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11/05/2022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11/05/2022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11/05/2022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11/05/2022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11/05/2022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11/05/2022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11/05/2022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fr" sz="4400" dirty="0">
                <a:solidFill>
                  <a:schemeClr val="tx1"/>
                </a:solidFill>
              </a:rPr>
              <a:t>PROJET WORDPRESS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fr" dirty="0">
                <a:solidFill>
                  <a:schemeClr val="tx1"/>
                </a:solidFill>
              </a:rPr>
              <a:t>Etia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AA31353-224A-69FD-EFEF-EF19A6D6C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21" y="649293"/>
            <a:ext cx="10402958" cy="555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4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81FC3E1-0EE3-E414-CFB2-6CDB543FDAE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38470" y="793436"/>
            <a:ext cx="9475304" cy="5249103"/>
          </a:xfrm>
        </p:spPr>
      </p:pic>
    </p:spTree>
    <p:extLst>
      <p:ext uri="{BB962C8B-B14F-4D97-AF65-F5344CB8AC3E}">
        <p14:creationId xmlns:p14="http://schemas.microsoft.com/office/powerpoint/2010/main" val="311930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2D1979-A725-9684-46BA-98E80F44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43D2C2D-766F-0362-5DA7-28921E9DC11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05948" y="1149626"/>
            <a:ext cx="9753600" cy="4558748"/>
          </a:xfrm>
        </p:spPr>
      </p:pic>
    </p:spTree>
    <p:extLst>
      <p:ext uri="{BB962C8B-B14F-4D97-AF65-F5344CB8AC3E}">
        <p14:creationId xmlns:p14="http://schemas.microsoft.com/office/powerpoint/2010/main" val="2565720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97F2831-05EB-EA79-1E2E-06BC25FB9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56" y="877956"/>
            <a:ext cx="9984887" cy="510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88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0CAB952-683B-9624-D42E-7B0D592FA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08" y="745434"/>
            <a:ext cx="10503583" cy="536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04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7C9FF77-A73D-5959-3801-6800147D81A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25826" y="959589"/>
            <a:ext cx="9740348" cy="4938821"/>
          </a:xfrm>
        </p:spPr>
      </p:pic>
    </p:spTree>
    <p:extLst>
      <p:ext uri="{BB962C8B-B14F-4D97-AF65-F5344CB8AC3E}">
        <p14:creationId xmlns:p14="http://schemas.microsoft.com/office/powerpoint/2010/main" val="2236172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D3F9C35-BC04-1923-0052-C5356C348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26" y="828923"/>
            <a:ext cx="10634547" cy="520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4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CFDA83-1A29-A783-2302-464D61E5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D66AC7-6890-4F0E-B000-A39D822B7C00}" type="datetime1">
              <a:rPr lang="fr-FR" smtClean="0"/>
              <a:t>11/05/2022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9C4CA02-48A7-4327-041E-B3417050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51" y="847060"/>
            <a:ext cx="10671497" cy="516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79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95B112B-78FF-F274-72F4-3C83ADA9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D66AC7-6890-4F0E-B000-A39D822B7C00}" type="datetime1">
              <a:rPr lang="fr-FR" smtClean="0"/>
              <a:t>11/05/2022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D858849-FBD0-DBB7-EC89-09EE0EF5E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41" y="881932"/>
            <a:ext cx="10559317" cy="509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24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28FC0EC-9181-2899-606A-36F161622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78" y="889462"/>
            <a:ext cx="10496244" cy="507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2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75E7C-DE0A-F842-002E-B36F57DE7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SUJET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E8D518-F5C5-0E1C-BE3B-D5B479F5A5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sz="1800" dirty="0"/>
              <a:t>Faire un site web WordPress liée aux missions spatiales à l’aide de véhicules spatiaux</a:t>
            </a:r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88F607-AEFD-B868-0886-0A0CF329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dirty="0"/>
              <a:t>13/05/2022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66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CCE6A9-0CAB-D780-2964-D48D7BA8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D66AC7-6890-4F0E-B000-A39D822B7C00}" type="datetime1">
              <a:rPr lang="fr-FR" smtClean="0"/>
              <a:t>11/05/2022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A12D884-143A-7611-F11B-3439FC75E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61" y="875607"/>
            <a:ext cx="10474277" cy="510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0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1B18399-0B0F-7CE9-5FBC-73E70BEF2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13" y="708544"/>
            <a:ext cx="10647973" cy="544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9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F82D3DA-CE34-93DB-563B-414B3C42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0" y="900545"/>
            <a:ext cx="9938940" cy="505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68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DB44A196-9039-D015-DA7D-6366228AF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3187"/>
          </a:xfrm>
        </p:spPr>
        <p:txBody>
          <a:bodyPr/>
          <a:lstStyle/>
          <a:p>
            <a:r>
              <a:rPr lang="fr-FR" dirty="0"/>
              <a:t>Critères ATTENDUS DU PROJET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887E46-09FB-9DC0-C8B5-897A701D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dirty="0"/>
              <a:t>13/05/2022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09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DB44A196-9039-D015-DA7D-6366228AF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078" y="2331570"/>
            <a:ext cx="8933688" cy="1458551"/>
          </a:xfrm>
        </p:spPr>
        <p:txBody>
          <a:bodyPr>
            <a:normAutofit fontScale="90000"/>
          </a:bodyPr>
          <a:lstStyle/>
          <a:p>
            <a:r>
              <a:rPr lang="fr-FR" dirty="0"/>
              <a:t>POUVOIR CRÉER un post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1119BE-C802-1045-A393-04DE5A4F9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9078" y="3920060"/>
            <a:ext cx="8939784" cy="1288638"/>
          </a:xfrm>
        </p:spPr>
        <p:txBody>
          <a:bodyPr>
            <a:noAutofit/>
          </a:bodyPr>
          <a:lstStyle/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fr-FR" sz="1600" dirty="0"/>
              <a:t>Avec texte et médias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fr-FR" sz="1600" dirty="0"/>
              <a:t>Créez plusieurs publications avec du contenu. Le contenu lui-même n'est pas important mais doit inclure plusieurs textes, différents médias, affichages...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fr-FR" sz="1600" dirty="0"/>
              <a:t>Vous pouvez/devriez utiliser un moyen de réutiliser le même design pour le contenu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endParaRPr lang="fr-FR" sz="140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887E46-09FB-9DC0-C8B5-897A701D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dirty="0"/>
              <a:t>13/05/2022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57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80CF6F4-DCEA-287B-9ECF-A8D5DA6D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POUVOIR CRÉER UN POST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4F87434-9E49-205E-137B-60B5AA24F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638" y="2014194"/>
            <a:ext cx="7544723" cy="3849687"/>
          </a:xfrm>
        </p:spPr>
      </p:pic>
    </p:spTree>
    <p:extLst>
      <p:ext uri="{BB962C8B-B14F-4D97-AF65-F5344CB8AC3E}">
        <p14:creationId xmlns:p14="http://schemas.microsoft.com/office/powerpoint/2010/main" val="873403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3F790D-0D72-B3BE-99FE-B2233E04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6"/>
            <a:ext cx="8933688" cy="1395686"/>
          </a:xfrm>
        </p:spPr>
        <p:txBody>
          <a:bodyPr>
            <a:normAutofit/>
          </a:bodyPr>
          <a:lstStyle/>
          <a:p>
            <a:r>
              <a:rPr lang="fr-FR" sz="4400" dirty="0"/>
              <a:t>Autoriser les commentaires sur la publication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0CC70A-B7E2-2A78-66F2-2C6F9481A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3060" y="4311000"/>
            <a:ext cx="8939784" cy="738077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dirty="0"/>
              <a:t>Commentaire disponible uniquement si connecté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dirty="0"/>
              <a:t>Le commentaire doit être vérifié pour le spam (anti spam)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4BBA61-94A9-2575-A7FB-710B2D31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dirty="0"/>
              <a:t>13/05/2022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22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7AE44-8A86-C155-0FCB-67D420AD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Autoriser les commentaires sur la publication: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2327A22-2D5F-436B-80FE-FC6FF5EC5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157" y="2014194"/>
            <a:ext cx="7967685" cy="3849687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EDF6E8-CBAD-FAA4-2880-C1C491A5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11/05/2022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02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3F790D-0D72-B3BE-99FE-B2233E04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800" dirty="0"/>
              <a:t>Ajouter la possibilité d'aimer (et de ne pas aimer si vous le pouvez) une publication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4BBA61-94A9-2575-A7FB-710B2D31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dirty="0"/>
              <a:t>13/05/2022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00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80D5914-9E94-6053-C098-E5510AD0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Ajouter la possibilité d'aimer (et de ne pas aimer si vous le pouvez) une publication: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234A989-EE2A-8B52-081D-B22E9C004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164" y="2014194"/>
            <a:ext cx="7501672" cy="3849687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7675BD-448D-F5AC-5603-B40574C5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7CE27EF-4081-4F92-AC85-8FD255C3955B}" type="datetime1">
              <a:rPr lang="fr-FR" smtClean="0"/>
              <a:t>11/05/2022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9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1959C58-3094-265E-2AB8-5E9AEC561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421689"/>
            <a:ext cx="8933796" cy="2437232"/>
          </a:xfrm>
        </p:spPr>
        <p:txBody>
          <a:bodyPr>
            <a:normAutofit fontScale="90000"/>
          </a:bodyPr>
          <a:lstStyle/>
          <a:p>
            <a:r>
              <a:rPr lang="fr-FR" dirty="0"/>
              <a:t>COMMENT Accéder à WordPress afin de faire </a:t>
            </a:r>
            <a:r>
              <a:rPr lang="fr-FR"/>
              <a:t>un site ? 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26B16C-C535-D251-D1E6-95B924BD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dirty="0"/>
              <a:t>13/05/2022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57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FFEC5DB-BDA8-E16B-CB57-8DFD6399A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739553"/>
          </a:xfrm>
        </p:spPr>
        <p:txBody>
          <a:bodyPr>
            <a:noAutofit/>
          </a:bodyPr>
          <a:lstStyle/>
          <a:p>
            <a:r>
              <a:rPr lang="fr-FR" sz="4800" dirty="0"/>
              <a:t>Ajouter une fonctionnalité "partager sur les réseaux sociaux"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F40D13-9AFC-F506-22DC-DC37428D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dirty="0"/>
              <a:t>13/05/2022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04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E100128-7449-B1D9-80B3-7F412D78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Ajouter une fonctionnalité "partager sur les réseaux sociaux"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87CA806B-BF45-9BE3-EBB1-289220C51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278" y="2014194"/>
            <a:ext cx="7533914" cy="3849687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02376F-2289-5672-BBAE-8B7C7736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7CE27EF-4081-4F92-AC85-8FD255C3955B}" type="datetime1">
              <a:rPr lang="fr-FR" smtClean="0"/>
              <a:t>11/05/2022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88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2C6FEDE-FE81-502D-476C-01FF3923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6"/>
            <a:ext cx="8933688" cy="1448695"/>
          </a:xfrm>
        </p:spPr>
        <p:txBody>
          <a:bodyPr>
            <a:noAutofit/>
          </a:bodyPr>
          <a:lstStyle/>
          <a:p>
            <a:r>
              <a:rPr lang="fr-FR" sz="4800" dirty="0"/>
              <a:t>Optimisez votre WordPress pour utiliser les meilleures pratiques SEO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59EB6F6-F30F-0888-66CE-82A219D93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3912996"/>
            <a:ext cx="8939784" cy="1448695"/>
          </a:xfrm>
        </p:spPr>
        <p:txBody>
          <a:bodyPr>
            <a:normAutofit fontScale="92500" lnSpcReduction="20000"/>
          </a:bodyPr>
          <a:lstStyle/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fr-FR" b="0" i="0" dirty="0">
                <a:solidFill>
                  <a:srgbClr val="2D3B45"/>
                </a:solidFill>
                <a:effectLst/>
                <a:latin typeface="Lato Extended"/>
              </a:rPr>
              <a:t>Référencement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fr-FR" b="0" i="0" dirty="0">
                <a:solidFill>
                  <a:srgbClr val="2D3B45"/>
                </a:solidFill>
                <a:effectLst/>
                <a:latin typeface="Lato Extended"/>
              </a:rPr>
              <a:t>Qualité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fr-FR" b="0" i="0" dirty="0">
                <a:solidFill>
                  <a:srgbClr val="2D3B45"/>
                </a:solidFill>
                <a:effectLst/>
                <a:latin typeface="Lato Extended"/>
              </a:rPr>
              <a:t>Outillage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fr-FR" b="0" i="0" dirty="0">
                <a:solidFill>
                  <a:srgbClr val="2D3B45"/>
                </a:solidFill>
                <a:effectLst/>
                <a:latin typeface="Lato Extended"/>
              </a:rPr>
              <a:t>Fournir des commentaires à l'utilisateur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9B45FF-5DF2-C74C-A715-32485A31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/>
          <a:p>
            <a:pPr rtl="0"/>
            <a:r>
              <a:rPr lang="fr-FR" dirty="0"/>
              <a:t>13/05/2022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42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E53E0A3-45D8-5345-8EAA-90895B15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Optimisez votre WordPress pour utiliser les meilleures pratiques SEO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49BF2F1-4211-3446-35A8-B73177945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805" y="2099773"/>
            <a:ext cx="7512389" cy="3849687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68ECAD-AF38-92B3-5054-F16E685E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7CE27EF-4081-4F92-AC85-8FD255C3955B}" type="datetime1">
              <a:rPr lang="fr-FR" smtClean="0"/>
              <a:t>11/05/2022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82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192BFB4-8D5A-A822-AA87-70D9FFD8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6108" y="2067933"/>
            <a:ext cx="8939784" cy="3445565"/>
          </a:xfrm>
        </p:spPr>
        <p:txBody>
          <a:bodyPr>
            <a:normAutofit fontScale="70000" lnSpcReduction="20000"/>
          </a:bodyPr>
          <a:lstStyle/>
          <a:p>
            <a:r>
              <a:rPr lang="fr-FR" sz="3300" b="1" dirty="0"/>
              <a:t>Sur la partie thématique, vous avez deux choix</a:t>
            </a:r>
          </a:p>
          <a:p>
            <a:endParaRPr lang="fr-FR" sz="3300" b="1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tx1"/>
                </a:solidFill>
              </a:rPr>
              <a:t>Utiliser un thème et créer un thème enfant entièrement personnalisé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tx1"/>
                </a:solidFill>
              </a:rPr>
              <a:t>Vous devez vraiment implémenter un thème personnalisé, il s'agira de tester les différences entre le thème parent et le thème enfant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tx1"/>
                </a:solidFill>
              </a:rPr>
              <a:t>Créez votre propre thème parent (mais ce sera plus difficile car cela nécessite des connaissances en PHP)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chemeClr val="tx1"/>
                </a:solidFill>
              </a:rPr>
              <a:t>Le thème doit être autour de l'espace / de l'exploration spatiale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tx1"/>
                </a:solidFill>
              </a:rPr>
              <a:t>Vous pouvez choisir la mise en œuvre de l'interface utilisateur ainsi que l'aspect et la convivialité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8CA962-AEDA-7140-F2A8-C7DA731C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dirty="0"/>
              <a:t>13/05/2022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09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43D3AF4-BE94-EFF7-402A-C5F032AF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PARTIE THEMATIQUE: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4CE5C9C-5354-E606-23AC-0B6E8FDC2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782" y="2099773"/>
            <a:ext cx="7566435" cy="3849687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600736-0290-4BB7-D945-C7A286FB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7CE27EF-4081-4F92-AC85-8FD255C3955B}" type="datetime1">
              <a:rPr lang="fr-FR" smtClean="0"/>
              <a:t>11/05/2022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839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DB2357F-6B0B-98C2-E1BE-B3A75DFCF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FIN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52160A80-4FA7-3FBC-1695-49D488EB3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Merci de votre attention et de votre écoute;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BCCE26-0642-4C0D-0FA6-42BBF9C0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dirty="0"/>
              <a:t>13/05/2022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5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B4C011EC-ED26-130F-2AB5-B7AECCEA2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6" y="744901"/>
            <a:ext cx="10045148" cy="536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4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699A95A-6CF0-C90F-EE60-663A53BB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30" y="673852"/>
            <a:ext cx="10296939" cy="551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0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27085AA-FFBB-B136-DFD2-EF510B94D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13" y="664944"/>
            <a:ext cx="10358573" cy="552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4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071E01C-081C-2489-60DE-A785ADB6E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06" y="704812"/>
            <a:ext cx="10223188" cy="544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9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4005FFB-B5BB-C50E-2735-C402EB6A8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51" y="656637"/>
            <a:ext cx="10031897" cy="55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9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B045D51-454C-64B1-6C76-F98EC65B9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94165"/>
            <a:ext cx="10363200" cy="546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73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B0CE8E2AA7964E97E11594C2212E2D" ma:contentTypeVersion="11" ma:contentTypeDescription="Crée un document." ma:contentTypeScope="" ma:versionID="ee48234e5228a06a6fe162c624590977">
  <xsd:schema xmlns:xsd="http://www.w3.org/2001/XMLSchema" xmlns:xs="http://www.w3.org/2001/XMLSchema" xmlns:p="http://schemas.microsoft.com/office/2006/metadata/properties" xmlns:ns3="e848f157-a3c5-4b9c-b05c-27503c0071c2" xmlns:ns4="4be5f9d9-f341-45d4-bf40-f74fa4dad844" targetNamespace="http://schemas.microsoft.com/office/2006/metadata/properties" ma:root="true" ma:fieldsID="d385a85d3370ffb1d087096b55bfce3f" ns3:_="" ns4:_="">
    <xsd:import namespace="e848f157-a3c5-4b9c-b05c-27503c0071c2"/>
    <xsd:import namespace="4be5f9d9-f341-45d4-bf40-f74fa4dad8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Details" minOccurs="0"/>
                <xsd:element ref="ns4:SharedWithUser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48f157-a3c5-4b9c-b05c-27503c0071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e5f9d9-f341-45d4-bf40-f74fa4dad844" elementFormDefault="qualified">
    <xsd:import namespace="http://schemas.microsoft.com/office/2006/documentManagement/types"/>
    <xsd:import namespace="http://schemas.microsoft.com/office/infopath/2007/PartnerControls"/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726C72-46C7-42C4-95DD-6CF3234CB3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946D4F-DBA7-4BDC-B5F8-2CFB38168D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48f157-a3c5-4b9c-b05c-27503c0071c2"/>
    <ds:schemaRef ds:uri="4be5f9d9-f341-45d4-bf40-f74fa4dad8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186CE2-DB27-4EAF-BE77-78B2BA9F10E9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be5f9d9-f341-45d4-bf40-f74fa4dad844"/>
    <ds:schemaRef ds:uri="http://schemas.microsoft.com/office/2006/documentManagement/types"/>
    <ds:schemaRef ds:uri="http://purl.org/dc/elements/1.1/"/>
    <ds:schemaRef ds:uri="http://schemas.microsoft.com/office/2006/metadata/properties"/>
    <ds:schemaRef ds:uri="e848f157-a3c5-4b9c-b05c-27503c0071c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{D9EF7530-4A88-4CD1-A36B-52003A09DA9B}tf78438558_win32</Template>
  <TotalTime>1520</TotalTime>
  <Words>314</Words>
  <Application>Microsoft Office PowerPoint</Application>
  <PresentationFormat>Grand écran</PresentationFormat>
  <Paragraphs>53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3" baseType="lpstr">
      <vt:lpstr>Calibri</vt:lpstr>
      <vt:lpstr>Century Gothic</vt:lpstr>
      <vt:lpstr>Courier New</vt:lpstr>
      <vt:lpstr>Garamond</vt:lpstr>
      <vt:lpstr>Lato Extended</vt:lpstr>
      <vt:lpstr>Wingdings</vt:lpstr>
      <vt:lpstr>SavonVTI</vt:lpstr>
      <vt:lpstr>PROJET WORDPRESS</vt:lpstr>
      <vt:lpstr>SUJET DU PROJET</vt:lpstr>
      <vt:lpstr>COMMENT Accéder à WordPress afin de faire un site ?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Critères ATTENDUS DU PROJET</vt:lpstr>
      <vt:lpstr>POUVOIR CRÉER un post </vt:lpstr>
      <vt:lpstr>POUVOIR CRÉER UN POST</vt:lpstr>
      <vt:lpstr>Autoriser les commentaires sur la publication</vt:lpstr>
      <vt:lpstr>Autoriser les commentaires sur la publication:</vt:lpstr>
      <vt:lpstr>Ajouter la possibilité d'aimer (et de ne pas aimer si vous le pouvez) une publication</vt:lpstr>
      <vt:lpstr>Ajouter la possibilité d'aimer (et de ne pas aimer si vous le pouvez) une publication:</vt:lpstr>
      <vt:lpstr>Ajouter une fonctionnalité "partager sur les réseaux sociaux"</vt:lpstr>
      <vt:lpstr>Ajouter une fonctionnalité "partager sur les réseaux sociaux"</vt:lpstr>
      <vt:lpstr>Optimisez votre WordPress pour utiliser les meilleures pratiques SEO</vt:lpstr>
      <vt:lpstr>Optimisez votre WordPress pour utiliser les meilleures pratiques SEO</vt:lpstr>
      <vt:lpstr>Présentation PowerPoint</vt:lpstr>
      <vt:lpstr>PARTIE THEMATIQUE: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WORDPRESS</dc:title>
  <dc:creator>Etia-anaëlle Sakoa</dc:creator>
  <cp:lastModifiedBy>Etia-anaëlle Sakoa</cp:lastModifiedBy>
  <cp:revision>17</cp:revision>
  <dcterms:created xsi:type="dcterms:W3CDTF">2022-05-10T13:41:39Z</dcterms:created>
  <dcterms:modified xsi:type="dcterms:W3CDTF">2022-05-11T18:29:52Z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0x0101001DB0CE8E2AA7964E97E11594C2212E2D</vt:lpwstr>
  </property>
</Properties>
</file>