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7" r:id="rId4"/>
  </p:sldMasterIdLst>
  <p:notesMasterIdLst>
    <p:notesMasterId r:id="rId9"/>
  </p:notesMasterIdLst>
  <p:handoutMasterIdLst>
    <p:handoutMasterId r:id="rId10"/>
  </p:handoutMasterIdLst>
  <p:sldIdLst>
    <p:sldId id="440" r:id="rId5"/>
    <p:sldId id="442" r:id="rId6"/>
    <p:sldId id="446" r:id="rId7"/>
    <p:sldId id="435"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8187"/>
    <a:srgbClr val="0C4046"/>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E3FDE45-AF77-4B5C-9715-49D594BDF05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5394" autoAdjust="0"/>
  </p:normalViewPr>
  <p:slideViewPr>
    <p:cSldViewPr snapToGrid="0">
      <p:cViewPr varScale="1">
        <p:scale>
          <a:sx n="64" d="100"/>
          <a:sy n="64" d="100"/>
        </p:scale>
        <p:origin x="246" y="78"/>
      </p:cViewPr>
      <p:guideLst/>
    </p:cSldViewPr>
  </p:slideViewPr>
  <p:outlineViewPr>
    <p:cViewPr>
      <p:scale>
        <a:sx n="33" d="100"/>
        <a:sy n="33" d="100"/>
      </p:scale>
      <p:origin x="0" y="-17146"/>
    </p:cViewPr>
  </p:outlineViewPr>
  <p:notesTextViewPr>
    <p:cViewPr>
      <p:scale>
        <a:sx n="1" d="1"/>
        <a:sy n="1" d="1"/>
      </p:scale>
      <p:origin x="0" y="0"/>
    </p:cViewPr>
  </p:notesTextViewPr>
  <p:sorterViewPr>
    <p:cViewPr varScale="1">
      <p:scale>
        <a:sx n="1" d="1"/>
        <a:sy n="1" d="1"/>
      </p:scale>
      <p:origin x="0" y="-8717"/>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F77AD5-9D04-4373-9F33-688C88D633FD}"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2D9A1E8-C850-479E-96C3-D4DC14BB6115}">
      <dgm:prSet/>
      <dgm:spPr/>
      <dgm:t>
        <a:bodyPr/>
        <a:lstStyle/>
        <a:p>
          <a:pPr>
            <a:lnSpc>
              <a:spcPct val="100000"/>
            </a:lnSpc>
            <a:defRPr cap="all"/>
          </a:pPr>
          <a:r>
            <a:rPr lang="en-US" b="1"/>
            <a:t>INCOME SPENDING ANALYSIS</a:t>
          </a:r>
          <a:endParaRPr lang="en-US"/>
        </a:p>
      </dgm:t>
    </dgm:pt>
    <dgm:pt modelId="{D82611B1-5857-4FE4-B7D5-746DCCC3B5EF}" type="parTrans" cxnId="{B9E43E3E-1DB3-40D2-BBF0-0F554B0DA08D}">
      <dgm:prSet/>
      <dgm:spPr/>
      <dgm:t>
        <a:bodyPr/>
        <a:lstStyle/>
        <a:p>
          <a:endParaRPr lang="en-US"/>
        </a:p>
      </dgm:t>
    </dgm:pt>
    <dgm:pt modelId="{C53842D0-9C07-48D3-BAD6-D74F107F7D8A}" type="sibTrans" cxnId="{B9E43E3E-1DB3-40D2-BBF0-0F554B0DA08D}">
      <dgm:prSet/>
      <dgm:spPr/>
      <dgm:t>
        <a:bodyPr/>
        <a:lstStyle/>
        <a:p>
          <a:endParaRPr lang="en-US"/>
        </a:p>
      </dgm:t>
    </dgm:pt>
    <dgm:pt modelId="{EBAE1154-B8CC-4D24-AB28-F2C79DA97CB0}">
      <dgm:prSet/>
      <dgm:spPr/>
      <dgm:t>
        <a:bodyPr/>
        <a:lstStyle/>
        <a:p>
          <a:pPr>
            <a:lnSpc>
              <a:spcPct val="100000"/>
            </a:lnSpc>
            <a:defRPr cap="all"/>
          </a:pPr>
          <a:r>
            <a:rPr lang="en-US" b="1"/>
            <a:t>BY: ETIMBUK EDET BASSEY</a:t>
          </a:r>
          <a:endParaRPr lang="en-US"/>
        </a:p>
      </dgm:t>
    </dgm:pt>
    <dgm:pt modelId="{DA77BD38-0FB2-4CA7-82EE-F7FA2DC5A8E1}" type="parTrans" cxnId="{BFE1D81A-DF09-47BE-8A04-57428E9994AB}">
      <dgm:prSet/>
      <dgm:spPr/>
      <dgm:t>
        <a:bodyPr/>
        <a:lstStyle/>
        <a:p>
          <a:endParaRPr lang="en-US"/>
        </a:p>
      </dgm:t>
    </dgm:pt>
    <dgm:pt modelId="{618F27AD-08FC-45AD-8CCB-4A55AF2E8666}" type="sibTrans" cxnId="{BFE1D81A-DF09-47BE-8A04-57428E9994AB}">
      <dgm:prSet/>
      <dgm:spPr/>
      <dgm:t>
        <a:bodyPr/>
        <a:lstStyle/>
        <a:p>
          <a:endParaRPr lang="en-US"/>
        </a:p>
      </dgm:t>
    </dgm:pt>
    <dgm:pt modelId="{FB8EF038-A81D-439A-BD61-9187C2F73DF7}" type="pres">
      <dgm:prSet presAssocID="{7CF77AD5-9D04-4373-9F33-688C88D633FD}" presName="root" presStyleCnt="0">
        <dgm:presLayoutVars>
          <dgm:dir/>
          <dgm:resizeHandles val="exact"/>
        </dgm:presLayoutVars>
      </dgm:prSet>
      <dgm:spPr/>
    </dgm:pt>
    <dgm:pt modelId="{F849ED70-624E-497B-B6C5-20DE3C2A0393}" type="pres">
      <dgm:prSet presAssocID="{62D9A1E8-C850-479E-96C3-D4DC14BB6115}" presName="compNode" presStyleCnt="0"/>
      <dgm:spPr/>
    </dgm:pt>
    <dgm:pt modelId="{47101505-EE10-4480-9486-73D88EA0D2E2}" type="pres">
      <dgm:prSet presAssocID="{62D9A1E8-C850-479E-96C3-D4DC14BB6115}" presName="iconBgRect" presStyleLbl="bgShp" presStyleIdx="0" presStyleCnt="2"/>
      <dgm:spPr/>
    </dgm:pt>
    <dgm:pt modelId="{2C6D0254-89D6-47E5-A1CD-C10080F9CA64}" type="pres">
      <dgm:prSet presAssocID="{62D9A1E8-C850-479E-96C3-D4DC14BB611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ins"/>
        </a:ext>
      </dgm:extLst>
    </dgm:pt>
    <dgm:pt modelId="{368B1CBA-3F76-4352-8EB0-7F5B2AF21D5E}" type="pres">
      <dgm:prSet presAssocID="{62D9A1E8-C850-479E-96C3-D4DC14BB6115}" presName="spaceRect" presStyleCnt="0"/>
      <dgm:spPr/>
    </dgm:pt>
    <dgm:pt modelId="{8AD9FDD4-38E8-4B17-B4E5-1F0B7CC3D688}" type="pres">
      <dgm:prSet presAssocID="{62D9A1E8-C850-479E-96C3-D4DC14BB6115}" presName="textRect" presStyleLbl="revTx" presStyleIdx="0" presStyleCnt="2">
        <dgm:presLayoutVars>
          <dgm:chMax val="1"/>
          <dgm:chPref val="1"/>
        </dgm:presLayoutVars>
      </dgm:prSet>
      <dgm:spPr/>
    </dgm:pt>
    <dgm:pt modelId="{21E4422F-FB10-4C06-BD64-262180AD2EFC}" type="pres">
      <dgm:prSet presAssocID="{C53842D0-9C07-48D3-BAD6-D74F107F7D8A}" presName="sibTrans" presStyleCnt="0"/>
      <dgm:spPr/>
    </dgm:pt>
    <dgm:pt modelId="{45C33DB2-0872-45ED-8E76-2D2DC8EC5C0F}" type="pres">
      <dgm:prSet presAssocID="{EBAE1154-B8CC-4D24-AB28-F2C79DA97CB0}" presName="compNode" presStyleCnt="0"/>
      <dgm:spPr/>
    </dgm:pt>
    <dgm:pt modelId="{520A4059-D462-49E0-B0EA-BC3B65B1A075}" type="pres">
      <dgm:prSet presAssocID="{EBAE1154-B8CC-4D24-AB28-F2C79DA97CB0}" presName="iconBgRect" presStyleLbl="bgShp" presStyleIdx="1" presStyleCnt="2"/>
      <dgm:spPr/>
    </dgm:pt>
    <dgm:pt modelId="{045688D0-FA70-4907-9695-F225FEFE6F58}" type="pres">
      <dgm:prSet presAssocID="{EBAE1154-B8CC-4D24-AB28-F2C79DA97CB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ce cream"/>
        </a:ext>
      </dgm:extLst>
    </dgm:pt>
    <dgm:pt modelId="{97B6F1CF-5EF7-45C8-AD63-AB374369A59A}" type="pres">
      <dgm:prSet presAssocID="{EBAE1154-B8CC-4D24-AB28-F2C79DA97CB0}" presName="spaceRect" presStyleCnt="0"/>
      <dgm:spPr/>
    </dgm:pt>
    <dgm:pt modelId="{D81C7D6E-F78C-43C7-862A-AB04FC92CEEA}" type="pres">
      <dgm:prSet presAssocID="{EBAE1154-B8CC-4D24-AB28-F2C79DA97CB0}" presName="textRect" presStyleLbl="revTx" presStyleIdx="1" presStyleCnt="2">
        <dgm:presLayoutVars>
          <dgm:chMax val="1"/>
          <dgm:chPref val="1"/>
        </dgm:presLayoutVars>
      </dgm:prSet>
      <dgm:spPr/>
    </dgm:pt>
  </dgm:ptLst>
  <dgm:cxnLst>
    <dgm:cxn modelId="{BFE1D81A-DF09-47BE-8A04-57428E9994AB}" srcId="{7CF77AD5-9D04-4373-9F33-688C88D633FD}" destId="{EBAE1154-B8CC-4D24-AB28-F2C79DA97CB0}" srcOrd="1" destOrd="0" parTransId="{DA77BD38-0FB2-4CA7-82EE-F7FA2DC5A8E1}" sibTransId="{618F27AD-08FC-45AD-8CCB-4A55AF2E8666}"/>
    <dgm:cxn modelId="{B9E43E3E-1DB3-40D2-BBF0-0F554B0DA08D}" srcId="{7CF77AD5-9D04-4373-9F33-688C88D633FD}" destId="{62D9A1E8-C850-479E-96C3-D4DC14BB6115}" srcOrd="0" destOrd="0" parTransId="{D82611B1-5857-4FE4-B7D5-746DCCC3B5EF}" sibTransId="{C53842D0-9C07-48D3-BAD6-D74F107F7D8A}"/>
    <dgm:cxn modelId="{368D604D-20F6-46FF-AAFB-C93C54047CB3}" type="presOf" srcId="{62D9A1E8-C850-479E-96C3-D4DC14BB6115}" destId="{8AD9FDD4-38E8-4B17-B4E5-1F0B7CC3D688}" srcOrd="0" destOrd="0" presId="urn:microsoft.com/office/officeart/2018/5/layout/IconCircleLabelList"/>
    <dgm:cxn modelId="{F47AB59D-57FE-4CC5-BD49-4D60FE8FE65E}" type="presOf" srcId="{7CF77AD5-9D04-4373-9F33-688C88D633FD}" destId="{FB8EF038-A81D-439A-BD61-9187C2F73DF7}" srcOrd="0" destOrd="0" presId="urn:microsoft.com/office/officeart/2018/5/layout/IconCircleLabelList"/>
    <dgm:cxn modelId="{6B1259B7-FAE4-4BCC-A488-2CC59DDD1B71}" type="presOf" srcId="{EBAE1154-B8CC-4D24-AB28-F2C79DA97CB0}" destId="{D81C7D6E-F78C-43C7-862A-AB04FC92CEEA}" srcOrd="0" destOrd="0" presId="urn:microsoft.com/office/officeart/2018/5/layout/IconCircleLabelList"/>
    <dgm:cxn modelId="{9CC90A92-3D4B-43F8-8BC8-DD670C672090}" type="presParOf" srcId="{FB8EF038-A81D-439A-BD61-9187C2F73DF7}" destId="{F849ED70-624E-497B-B6C5-20DE3C2A0393}" srcOrd="0" destOrd="0" presId="urn:microsoft.com/office/officeart/2018/5/layout/IconCircleLabelList"/>
    <dgm:cxn modelId="{F0339E32-C8DA-45D8-A79A-04ABD762D8E3}" type="presParOf" srcId="{F849ED70-624E-497B-B6C5-20DE3C2A0393}" destId="{47101505-EE10-4480-9486-73D88EA0D2E2}" srcOrd="0" destOrd="0" presId="urn:microsoft.com/office/officeart/2018/5/layout/IconCircleLabelList"/>
    <dgm:cxn modelId="{E02ECABB-588B-49FF-8488-583903D4F7C0}" type="presParOf" srcId="{F849ED70-624E-497B-B6C5-20DE3C2A0393}" destId="{2C6D0254-89D6-47E5-A1CD-C10080F9CA64}" srcOrd="1" destOrd="0" presId="urn:microsoft.com/office/officeart/2018/5/layout/IconCircleLabelList"/>
    <dgm:cxn modelId="{FF6F0E97-ADF2-4E75-88F5-B0E1A8A53A84}" type="presParOf" srcId="{F849ED70-624E-497B-B6C5-20DE3C2A0393}" destId="{368B1CBA-3F76-4352-8EB0-7F5B2AF21D5E}" srcOrd="2" destOrd="0" presId="urn:microsoft.com/office/officeart/2018/5/layout/IconCircleLabelList"/>
    <dgm:cxn modelId="{713139C6-554F-47A8-B4BF-070205F24E2A}" type="presParOf" srcId="{F849ED70-624E-497B-B6C5-20DE3C2A0393}" destId="{8AD9FDD4-38E8-4B17-B4E5-1F0B7CC3D688}" srcOrd="3" destOrd="0" presId="urn:microsoft.com/office/officeart/2018/5/layout/IconCircleLabelList"/>
    <dgm:cxn modelId="{25E4AD31-D944-4E73-AAA0-505A0327AE5B}" type="presParOf" srcId="{FB8EF038-A81D-439A-BD61-9187C2F73DF7}" destId="{21E4422F-FB10-4C06-BD64-262180AD2EFC}" srcOrd="1" destOrd="0" presId="urn:microsoft.com/office/officeart/2018/5/layout/IconCircleLabelList"/>
    <dgm:cxn modelId="{216F34F7-9AD0-4511-82F1-0211DE604EDE}" type="presParOf" srcId="{FB8EF038-A81D-439A-BD61-9187C2F73DF7}" destId="{45C33DB2-0872-45ED-8E76-2D2DC8EC5C0F}" srcOrd="2" destOrd="0" presId="urn:microsoft.com/office/officeart/2018/5/layout/IconCircleLabelList"/>
    <dgm:cxn modelId="{BFD6A7CC-E258-4F8D-ADA0-A9A5B8F5D0C6}" type="presParOf" srcId="{45C33DB2-0872-45ED-8E76-2D2DC8EC5C0F}" destId="{520A4059-D462-49E0-B0EA-BC3B65B1A075}" srcOrd="0" destOrd="0" presId="urn:microsoft.com/office/officeart/2018/5/layout/IconCircleLabelList"/>
    <dgm:cxn modelId="{DF776554-73C1-426F-BB72-01AD011C2AC4}" type="presParOf" srcId="{45C33DB2-0872-45ED-8E76-2D2DC8EC5C0F}" destId="{045688D0-FA70-4907-9695-F225FEFE6F58}" srcOrd="1" destOrd="0" presId="urn:microsoft.com/office/officeart/2018/5/layout/IconCircleLabelList"/>
    <dgm:cxn modelId="{4CC8EDD1-BD6B-417F-888A-F31AC9A36B8A}" type="presParOf" srcId="{45C33DB2-0872-45ED-8E76-2D2DC8EC5C0F}" destId="{97B6F1CF-5EF7-45C8-AD63-AB374369A59A}" srcOrd="2" destOrd="0" presId="urn:microsoft.com/office/officeart/2018/5/layout/IconCircleLabelList"/>
    <dgm:cxn modelId="{2A4313F6-56B6-48FB-9060-CE8C4C9BD897}" type="presParOf" srcId="{45C33DB2-0872-45ED-8E76-2D2DC8EC5C0F}" destId="{D81C7D6E-F78C-43C7-862A-AB04FC92CEEA}"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101505-EE10-4480-9486-73D88EA0D2E2}">
      <dsp:nvSpPr>
        <dsp:cNvPr id="0" name=""/>
        <dsp:cNvSpPr/>
      </dsp:nvSpPr>
      <dsp:spPr>
        <a:xfrm>
          <a:off x="2470034" y="1373"/>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6D0254-89D6-47E5-A1CD-C10080F9CA64}">
      <dsp:nvSpPr>
        <dsp:cNvPr id="0" name=""/>
        <dsp:cNvSpPr/>
      </dsp:nvSpPr>
      <dsp:spPr>
        <a:xfrm>
          <a:off x="2857596" y="388936"/>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AD9FDD4-38E8-4B17-B4E5-1F0B7CC3D688}">
      <dsp:nvSpPr>
        <dsp:cNvPr id="0" name=""/>
        <dsp:cNvSpPr/>
      </dsp:nvSpPr>
      <dsp:spPr>
        <a:xfrm>
          <a:off x="1888690" y="2386374"/>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b="1" kern="1200"/>
            <a:t>INCOME SPENDING ANALYSIS</a:t>
          </a:r>
          <a:endParaRPr lang="en-US" sz="2300" kern="1200"/>
        </a:p>
      </dsp:txBody>
      <dsp:txXfrm>
        <a:off x="1888690" y="2386374"/>
        <a:ext cx="2981250" cy="720000"/>
      </dsp:txXfrm>
    </dsp:sp>
    <dsp:sp modelId="{520A4059-D462-49E0-B0EA-BC3B65B1A075}">
      <dsp:nvSpPr>
        <dsp:cNvPr id="0" name=""/>
        <dsp:cNvSpPr/>
      </dsp:nvSpPr>
      <dsp:spPr>
        <a:xfrm>
          <a:off x="5973003" y="1373"/>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5688D0-FA70-4907-9695-F225FEFE6F58}">
      <dsp:nvSpPr>
        <dsp:cNvPr id="0" name=""/>
        <dsp:cNvSpPr/>
      </dsp:nvSpPr>
      <dsp:spPr>
        <a:xfrm>
          <a:off x="6360565" y="388936"/>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81C7D6E-F78C-43C7-862A-AB04FC92CEEA}">
      <dsp:nvSpPr>
        <dsp:cNvPr id="0" name=""/>
        <dsp:cNvSpPr/>
      </dsp:nvSpPr>
      <dsp:spPr>
        <a:xfrm>
          <a:off x="5391659" y="2386374"/>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b="1" kern="1200"/>
            <a:t>BY: ETIMBUK EDET BASSEY</a:t>
          </a:r>
          <a:endParaRPr lang="en-US" sz="2300" kern="1200"/>
        </a:p>
      </dsp:txBody>
      <dsp:txXfrm>
        <a:off x="5391659" y="2386374"/>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E4D2272-D660-A337-AEF3-BE066BD5453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1FE5A70-71C2-F335-270C-B94537340C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DC5A369-CA0E-4FC6-90EE-5FA969A08EF8}" type="datetimeFigureOut">
              <a:rPr lang="en-US" smtClean="0"/>
              <a:t>9/19/2024</a:t>
            </a:fld>
            <a:endParaRPr lang="en-US" dirty="0"/>
          </a:p>
        </p:txBody>
      </p:sp>
      <p:sp>
        <p:nvSpPr>
          <p:cNvPr id="4" name="Footer Placeholder 3">
            <a:extLst>
              <a:ext uri="{FF2B5EF4-FFF2-40B4-BE49-F238E27FC236}">
                <a16:creationId xmlns:a16="http://schemas.microsoft.com/office/drawing/2014/main" id="{D91E1B03-0F86-16E7-11BE-81F9F4CD66B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C4524B8-3914-99B2-2620-0F2A88D335A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9210F9-8331-407C-A034-F95DCB303EBC}" type="slidenum">
              <a:rPr lang="en-US" smtClean="0"/>
              <a:t>‹#›</a:t>
            </a:fld>
            <a:endParaRPr lang="en-US" dirty="0"/>
          </a:p>
        </p:txBody>
      </p:sp>
    </p:spTree>
    <p:extLst>
      <p:ext uri="{BB962C8B-B14F-4D97-AF65-F5344CB8AC3E}">
        <p14:creationId xmlns:p14="http://schemas.microsoft.com/office/powerpoint/2010/main" val="9310058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4AB06A-EEDC-421C-B5A0-5E9E5241A8E5}" type="datetimeFigureOut">
              <a:rPr lang="en-US" smtClean="0"/>
              <a:t>9/19/2024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BF9438-3EEF-4192-9815-F6F44770AEF7}" type="slidenum">
              <a:rPr lang="en-US" smtClean="0"/>
              <a:t>‹#›</a:t>
            </a:fld>
            <a:endParaRPr lang="en-US" dirty="0"/>
          </a:p>
        </p:txBody>
      </p:sp>
    </p:spTree>
    <p:extLst>
      <p:ext uri="{BB962C8B-B14F-4D97-AF65-F5344CB8AC3E}">
        <p14:creationId xmlns:p14="http://schemas.microsoft.com/office/powerpoint/2010/main" val="26522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a:t>
            </a:fld>
            <a:endParaRPr lang="en-US" dirty="0"/>
          </a:p>
        </p:txBody>
      </p:sp>
    </p:spTree>
    <p:extLst>
      <p:ext uri="{BB962C8B-B14F-4D97-AF65-F5344CB8AC3E}">
        <p14:creationId xmlns:p14="http://schemas.microsoft.com/office/powerpoint/2010/main" val="199377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2</a:t>
            </a:fld>
            <a:endParaRPr lang="en-US" dirty="0"/>
          </a:p>
        </p:txBody>
      </p:sp>
    </p:spTree>
    <p:extLst>
      <p:ext uri="{BB962C8B-B14F-4D97-AF65-F5344CB8AC3E}">
        <p14:creationId xmlns:p14="http://schemas.microsoft.com/office/powerpoint/2010/main" val="1375002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3</a:t>
            </a:fld>
            <a:endParaRPr lang="en-US" dirty="0"/>
          </a:p>
        </p:txBody>
      </p:sp>
    </p:spTree>
    <p:extLst>
      <p:ext uri="{BB962C8B-B14F-4D97-AF65-F5344CB8AC3E}">
        <p14:creationId xmlns:p14="http://schemas.microsoft.com/office/powerpoint/2010/main" val="3222384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4</a:t>
            </a:fld>
            <a:endParaRPr lang="en-US" dirty="0"/>
          </a:p>
        </p:txBody>
      </p:sp>
    </p:spTree>
    <p:extLst>
      <p:ext uri="{BB962C8B-B14F-4D97-AF65-F5344CB8AC3E}">
        <p14:creationId xmlns:p14="http://schemas.microsoft.com/office/powerpoint/2010/main" val="3284469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sz="1000" dirty="0"/>
          </a:p>
        </p:txBody>
      </p:sp>
      <p:sp>
        <p:nvSpPr>
          <p:cNvPr id="9" name="Slide Number Placeholder 8"/>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4273199446"/>
      </p:ext>
    </p:extLst>
  </p:cSld>
  <p:clrMapOvr>
    <a:overrideClrMapping bg1="dk1" tx1="lt1" bg2="dk2" tx2="lt2" accent1="accent1" accent2="accent2" accent3="accent3" accent4="accent4" accent5="accent5" accent6="accent6" hlink="hlink" folHlink="folHlink"/>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90668808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62579081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610C35C-5361-BD30-EB79-01BD72158B57}"/>
              </a:ext>
              <a:ext uri="{C183D7F6-B498-43B3-948B-1728B52AA6E4}">
                <adec:decorative xmlns:adec="http://schemas.microsoft.com/office/drawing/2017/decorative" val="1"/>
              </a:ext>
            </a:extLst>
          </p:cNvPr>
          <p:cNvSpPr/>
          <p:nvPr userDrawn="1"/>
        </p:nvSpPr>
        <p:spPr>
          <a:xfrm rot="5400000">
            <a:off x="-2992038" y="2992045"/>
            <a:ext cx="6858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26">
            <a:extLst>
              <a:ext uri="{FF2B5EF4-FFF2-40B4-BE49-F238E27FC236}">
                <a16:creationId xmlns:a16="http://schemas.microsoft.com/office/drawing/2014/main" id="{948A7171-32A3-1CAC-DDFD-7C44DDAF06EA}"/>
              </a:ext>
              <a:ext uri="{C183D7F6-B498-43B3-948B-1728B52AA6E4}">
                <adec:decorative xmlns:adec="http://schemas.microsoft.com/office/drawing/2017/decorative" val="1"/>
              </a:ext>
            </a:extLst>
          </p:cNvPr>
          <p:cNvSpPr>
            <a:spLocks noChangeAspect="1"/>
          </p:cNvSpPr>
          <p:nvPr userDrawn="1"/>
        </p:nvSpPr>
        <p:spPr>
          <a:xfrm flipH="1" flipV="1">
            <a:off x="1" y="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47">
            <a:extLst>
              <a:ext uri="{FF2B5EF4-FFF2-40B4-BE49-F238E27FC236}">
                <a16:creationId xmlns:a16="http://schemas.microsoft.com/office/drawing/2014/main" id="{06FD5EAC-FAC4-CDB4-6AB8-809E940F0780}"/>
              </a:ext>
              <a:ext uri="{C183D7F6-B498-43B3-948B-1728B52AA6E4}">
                <adec:decorative xmlns:adec="http://schemas.microsoft.com/office/drawing/2017/decorative" val="1"/>
              </a:ext>
            </a:extLst>
          </p:cNvPr>
          <p:cNvSpPr/>
          <p:nvPr userDrawn="1"/>
        </p:nvSpPr>
        <p:spPr>
          <a:xfrm>
            <a:off x="8991644" y="3657688"/>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Title 9">
            <a:extLst>
              <a:ext uri="{FF2B5EF4-FFF2-40B4-BE49-F238E27FC236}">
                <a16:creationId xmlns:a16="http://schemas.microsoft.com/office/drawing/2014/main" id="{6DA13352-25BC-FD28-A34C-DD204D5BF178}"/>
              </a:ext>
            </a:extLst>
          </p:cNvPr>
          <p:cNvSpPr>
            <a:spLocks noGrp="1"/>
          </p:cNvSpPr>
          <p:nvPr>
            <p:ph type="title" hasCustomPrompt="1"/>
          </p:nvPr>
        </p:nvSpPr>
        <p:spPr>
          <a:xfrm>
            <a:off x="1381748" y="246183"/>
            <a:ext cx="9525000" cy="1919521"/>
          </a:xfrm>
        </p:spPr>
        <p:txBody>
          <a:bodyPr>
            <a:normAutofit/>
          </a:bodyPr>
          <a:lstStyle>
            <a:lvl1pPr>
              <a:defRPr sz="3600">
                <a:solidFill>
                  <a:schemeClr val="accent2">
                    <a:lumMod val="75000"/>
                  </a:schemeClr>
                </a:solidFill>
              </a:defRPr>
            </a:lvl1pPr>
          </a:lstStyle>
          <a:p>
            <a:r>
              <a:rPr lang="en-US" dirty="0"/>
              <a:t>Click to add title</a:t>
            </a:r>
          </a:p>
        </p:txBody>
      </p:sp>
      <p:sp>
        <p:nvSpPr>
          <p:cNvPr id="12" name="Content Placeholder 11">
            <a:extLst>
              <a:ext uri="{FF2B5EF4-FFF2-40B4-BE49-F238E27FC236}">
                <a16:creationId xmlns:a16="http://schemas.microsoft.com/office/drawing/2014/main" id="{034108AC-4ED2-99E6-0212-0AC0802C553A}"/>
              </a:ext>
            </a:extLst>
          </p:cNvPr>
          <p:cNvSpPr>
            <a:spLocks noGrp="1"/>
          </p:cNvSpPr>
          <p:nvPr>
            <p:ph sz="quarter" idx="10" hasCustomPrompt="1"/>
          </p:nvPr>
        </p:nvSpPr>
        <p:spPr>
          <a:xfrm>
            <a:off x="1371600" y="2274033"/>
            <a:ext cx="9525000" cy="3317875"/>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9438029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Title and 2 Column">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3FFEEC7-A0A7-27CB-3F2D-796281DCDC94}"/>
              </a:ext>
              <a:ext uri="{C183D7F6-B498-43B3-948B-1728B52AA6E4}">
                <adec:decorative xmlns:adec="http://schemas.microsoft.com/office/drawing/2017/decorative" val="1"/>
              </a:ext>
            </a:extLst>
          </p:cNvPr>
          <p:cNvSpPr/>
          <p:nvPr userDrawn="1"/>
        </p:nvSpPr>
        <p:spPr>
          <a:xfrm>
            <a:off x="1" y="5983104"/>
            <a:ext cx="12192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20">
            <a:extLst>
              <a:ext uri="{FF2B5EF4-FFF2-40B4-BE49-F238E27FC236}">
                <a16:creationId xmlns:a16="http://schemas.microsoft.com/office/drawing/2014/main" id="{2DCCFF86-2471-421E-E5FF-E38943252F15}"/>
              </a:ext>
              <a:ext uri="{C183D7F6-B498-43B3-948B-1728B52AA6E4}">
                <adec:decorative xmlns:adec="http://schemas.microsoft.com/office/drawing/2017/decorative"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21">
            <a:extLst>
              <a:ext uri="{FF2B5EF4-FFF2-40B4-BE49-F238E27FC236}">
                <a16:creationId xmlns:a16="http://schemas.microsoft.com/office/drawing/2014/main" id="{8300B484-623C-071D-E849-138F761417EE}"/>
              </a:ext>
              <a:ext uri="{C183D7F6-B498-43B3-948B-1728B52AA6E4}">
                <adec:decorative xmlns:adec="http://schemas.microsoft.com/office/drawing/2017/decorative" val="1"/>
              </a:ext>
            </a:extLst>
          </p:cNvPr>
          <p:cNvSpPr>
            <a:spLocks noChangeAspect="1"/>
          </p:cNvSpPr>
          <p:nvPr userDrawn="1"/>
        </p:nvSpPr>
        <p:spPr>
          <a:xfrm rot="16200000" flipH="1" flipV="1">
            <a:off x="-433923" y="5546255"/>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Title 18">
            <a:extLst>
              <a:ext uri="{FF2B5EF4-FFF2-40B4-BE49-F238E27FC236}">
                <a16:creationId xmlns:a16="http://schemas.microsoft.com/office/drawing/2014/main" id="{99A6249F-0E28-0ABF-FE63-7ECC0E106258}"/>
              </a:ext>
            </a:extLst>
          </p:cNvPr>
          <p:cNvSpPr>
            <a:spLocks noGrp="1"/>
          </p:cNvSpPr>
          <p:nvPr>
            <p:ph type="title" hasCustomPrompt="1"/>
          </p:nvPr>
        </p:nvSpPr>
        <p:spPr>
          <a:xfrm>
            <a:off x="1362805" y="344399"/>
            <a:ext cx="9599008" cy="1729547"/>
          </a:xfrm>
        </p:spPr>
        <p:txBody>
          <a:bodyPr>
            <a:normAutofit/>
          </a:bodyPr>
          <a:lstStyle>
            <a:lvl1pPr>
              <a:defRPr sz="3600">
                <a:solidFill>
                  <a:schemeClr val="accent2">
                    <a:lumMod val="75000"/>
                  </a:schemeClr>
                </a:solidFill>
              </a:defRPr>
            </a:lvl1pPr>
          </a:lstStyle>
          <a:p>
            <a:r>
              <a:rPr lang="en-US" dirty="0"/>
              <a:t>Click to add title</a:t>
            </a:r>
          </a:p>
        </p:txBody>
      </p:sp>
      <p:sp>
        <p:nvSpPr>
          <p:cNvPr id="21" name="Content Placeholder 20">
            <a:extLst>
              <a:ext uri="{FF2B5EF4-FFF2-40B4-BE49-F238E27FC236}">
                <a16:creationId xmlns:a16="http://schemas.microsoft.com/office/drawing/2014/main" id="{CCC29225-33B5-6D19-F0BA-DE3F864F640A}"/>
              </a:ext>
            </a:extLst>
          </p:cNvPr>
          <p:cNvSpPr>
            <a:spLocks noGrp="1"/>
          </p:cNvSpPr>
          <p:nvPr>
            <p:ph sz="quarter" idx="10" hasCustomPrompt="1"/>
          </p:nvPr>
        </p:nvSpPr>
        <p:spPr>
          <a:xfrm>
            <a:off x="1370867" y="2274034"/>
            <a:ext cx="4643438" cy="3298630"/>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20">
            <a:extLst>
              <a:ext uri="{FF2B5EF4-FFF2-40B4-BE49-F238E27FC236}">
                <a16:creationId xmlns:a16="http://schemas.microsoft.com/office/drawing/2014/main" id="{FB67020D-DF60-17C1-8DEC-EDECF653540F}"/>
              </a:ext>
            </a:extLst>
          </p:cNvPr>
          <p:cNvSpPr>
            <a:spLocks noGrp="1"/>
          </p:cNvSpPr>
          <p:nvPr>
            <p:ph sz="quarter" idx="11" hasCustomPrompt="1"/>
          </p:nvPr>
        </p:nvSpPr>
        <p:spPr>
          <a:xfrm>
            <a:off x="6318375" y="2274034"/>
            <a:ext cx="4643438" cy="3298630"/>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75812651-A64E-FA0C-7D84-B20BA7C67313}"/>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1117139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Title and 2 Column 3">
    <p:spTree>
      <p:nvGrpSpPr>
        <p:cNvPr id="1" name=""/>
        <p:cNvGrpSpPr/>
        <p:nvPr/>
      </p:nvGrpSpPr>
      <p:grpSpPr>
        <a:xfrm>
          <a:off x="0" y="0"/>
          <a:ext cx="0" cy="0"/>
          <a:chOff x="0" y="0"/>
          <a:chExt cx="0" cy="0"/>
        </a:xfrm>
      </p:grpSpPr>
      <p:sp>
        <p:nvSpPr>
          <p:cNvPr id="2" name="Freeform 36">
            <a:extLst>
              <a:ext uri="{FF2B5EF4-FFF2-40B4-BE49-F238E27FC236}">
                <a16:creationId xmlns:a16="http://schemas.microsoft.com/office/drawing/2014/main" id="{F8F589DA-127F-E2E7-6ADA-1D3C04799932}"/>
              </a:ext>
              <a:ext uri="{C183D7F6-B498-43B3-948B-1728B52AA6E4}">
                <adec:decorative xmlns:adec="http://schemas.microsoft.com/office/drawing/2017/decorative" val="1"/>
              </a:ext>
            </a:extLst>
          </p:cNvPr>
          <p:cNvSpPr/>
          <p:nvPr userDrawn="1"/>
        </p:nvSpPr>
        <p:spPr>
          <a:xfrm>
            <a:off x="8991645" y="3657688"/>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7">
            <a:extLst>
              <a:ext uri="{FF2B5EF4-FFF2-40B4-BE49-F238E27FC236}">
                <a16:creationId xmlns:a16="http://schemas.microsoft.com/office/drawing/2014/main" id="{8700FBF0-749D-0FF0-74B6-3565174CA001}"/>
              </a:ext>
              <a:ext uri="{C183D7F6-B498-43B3-948B-1728B52AA6E4}">
                <adec:decorative xmlns:adec="http://schemas.microsoft.com/office/drawing/2017/decorative" val="1"/>
              </a:ext>
            </a:extLst>
          </p:cNvPr>
          <p:cNvSpPr/>
          <p:nvPr userDrawn="1"/>
        </p:nvSpPr>
        <p:spPr>
          <a:xfrm rot="5400000">
            <a:off x="-2992038" y="2992045"/>
            <a:ext cx="6858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0">
            <a:extLst>
              <a:ext uri="{FF2B5EF4-FFF2-40B4-BE49-F238E27FC236}">
                <a16:creationId xmlns:a16="http://schemas.microsoft.com/office/drawing/2014/main" id="{0DDA3FAB-74FF-4772-2BA4-B242E12ABEC7}"/>
              </a:ext>
              <a:ext uri="{C183D7F6-B498-43B3-948B-1728B52AA6E4}">
                <adec:decorative xmlns:adec="http://schemas.microsoft.com/office/drawing/2017/decorative" val="1"/>
              </a:ext>
            </a:extLst>
          </p:cNvPr>
          <p:cNvSpPr>
            <a:spLocks noChangeAspect="1"/>
          </p:cNvSpPr>
          <p:nvPr userDrawn="1"/>
        </p:nvSpPr>
        <p:spPr>
          <a:xfrm flipH="1" flipV="1">
            <a:off x="1" y="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Title 11">
            <a:extLst>
              <a:ext uri="{FF2B5EF4-FFF2-40B4-BE49-F238E27FC236}">
                <a16:creationId xmlns:a16="http://schemas.microsoft.com/office/drawing/2014/main" id="{FBE95B3E-84B8-3910-65C9-87914802BEA1}"/>
              </a:ext>
            </a:extLst>
          </p:cNvPr>
          <p:cNvSpPr>
            <a:spLocks noGrp="1"/>
          </p:cNvSpPr>
          <p:nvPr>
            <p:ph type="title" hasCustomPrompt="1"/>
          </p:nvPr>
        </p:nvSpPr>
        <p:spPr>
          <a:xfrm>
            <a:off x="1371598" y="369277"/>
            <a:ext cx="9590215" cy="1708514"/>
          </a:xfrm>
        </p:spPr>
        <p:txBody>
          <a:bodyPr>
            <a:normAutofit/>
          </a:bodyPr>
          <a:lstStyle>
            <a:lvl1pPr>
              <a:defRPr sz="3600">
                <a:solidFill>
                  <a:schemeClr val="accent2">
                    <a:lumMod val="75000"/>
                  </a:schemeClr>
                </a:solidFill>
              </a:defRPr>
            </a:lvl1pPr>
          </a:lstStyle>
          <a:p>
            <a:r>
              <a:rPr lang="en-US" dirty="0"/>
              <a:t>Click to add title</a:t>
            </a:r>
          </a:p>
        </p:txBody>
      </p:sp>
      <p:sp>
        <p:nvSpPr>
          <p:cNvPr id="14" name="Content Placeholder 20">
            <a:extLst>
              <a:ext uri="{FF2B5EF4-FFF2-40B4-BE49-F238E27FC236}">
                <a16:creationId xmlns:a16="http://schemas.microsoft.com/office/drawing/2014/main" id="{53421E6F-1A11-40B7-DB53-FC96CE9D787B}"/>
              </a:ext>
            </a:extLst>
          </p:cNvPr>
          <p:cNvSpPr>
            <a:spLocks noGrp="1"/>
          </p:cNvSpPr>
          <p:nvPr>
            <p:ph sz="quarter" idx="11" hasCustomPrompt="1"/>
          </p:nvPr>
        </p:nvSpPr>
        <p:spPr>
          <a:xfrm>
            <a:off x="1369269" y="2284193"/>
            <a:ext cx="6036544" cy="3436653"/>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0">
            <a:extLst>
              <a:ext uri="{FF2B5EF4-FFF2-40B4-BE49-F238E27FC236}">
                <a16:creationId xmlns:a16="http://schemas.microsoft.com/office/drawing/2014/main" id="{90BA2746-C141-C524-CDDE-DD672A80A2C8}"/>
              </a:ext>
            </a:extLst>
          </p:cNvPr>
          <p:cNvSpPr>
            <a:spLocks noGrp="1"/>
          </p:cNvSpPr>
          <p:nvPr>
            <p:ph sz="quarter" idx="10" hasCustomPrompt="1"/>
          </p:nvPr>
        </p:nvSpPr>
        <p:spPr>
          <a:xfrm>
            <a:off x="7708899" y="2284193"/>
            <a:ext cx="3252914" cy="3436653"/>
          </a:xfrm>
        </p:spPr>
        <p:txBody>
          <a:bodyPr>
            <a:normAutofit/>
          </a:bodyPr>
          <a:lstStyle>
            <a:lvl1pPr>
              <a:spcBef>
                <a:spcPts val="0"/>
              </a:spcBef>
              <a:spcAft>
                <a:spcPts val="600"/>
              </a:spcAft>
              <a:buClr>
                <a:schemeClr val="tx1"/>
              </a:buClr>
              <a:defRPr sz="1800" b="1"/>
            </a:lvl1pPr>
            <a:lvl2pPr>
              <a:spcBef>
                <a:spcPts val="0"/>
              </a:spcBef>
              <a:spcAft>
                <a:spcPts val="600"/>
              </a:spcAft>
              <a:buClr>
                <a:schemeClr val="tx1"/>
              </a:buClr>
              <a:defRPr sz="1600" b="1"/>
            </a:lvl2pPr>
            <a:lvl3pPr>
              <a:spcBef>
                <a:spcPts val="0"/>
              </a:spcBef>
              <a:spcAft>
                <a:spcPts val="600"/>
              </a:spcAft>
              <a:buClr>
                <a:schemeClr val="tx1"/>
              </a:buClr>
              <a:defRPr sz="1400" b="1"/>
            </a:lvl3pPr>
            <a:lvl4pPr>
              <a:spcBef>
                <a:spcPts val="0"/>
              </a:spcBef>
              <a:spcAft>
                <a:spcPts val="600"/>
              </a:spcAft>
              <a:buClr>
                <a:schemeClr val="tx1"/>
              </a:buClr>
              <a:defRPr sz="1200" b="1"/>
            </a:lvl4pPr>
            <a:lvl5pPr>
              <a:spcBef>
                <a:spcPts val="0"/>
              </a:spcBef>
              <a:spcAft>
                <a:spcPts val="600"/>
              </a:spcAft>
              <a:buClr>
                <a:schemeClr val="tx1"/>
              </a:buClr>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a:extLst>
              <a:ext uri="{FF2B5EF4-FFF2-40B4-BE49-F238E27FC236}">
                <a16:creationId xmlns:a16="http://schemas.microsoft.com/office/drawing/2014/main" id="{078CC75E-2849-6C28-42BF-61EBFD22CDE7}"/>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7566985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Closing 1">
    <p:bg>
      <p:bgPr>
        <a:solidFill>
          <a:schemeClr val="accent2"/>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181407F-D7F6-56CB-135C-01868BC1917D}"/>
              </a:ext>
            </a:extLst>
          </p:cNvPr>
          <p:cNvSpPr>
            <a:spLocks noGrp="1"/>
          </p:cNvSpPr>
          <p:nvPr>
            <p:ph type="title" hasCustomPrompt="1"/>
          </p:nvPr>
        </p:nvSpPr>
        <p:spPr>
          <a:xfrm>
            <a:off x="1371597" y="1088211"/>
            <a:ext cx="4602483" cy="4896019"/>
          </a:xfrm>
        </p:spPr>
        <p:txBody>
          <a:bodyPr>
            <a:normAutofit/>
          </a:bodyPr>
          <a:lstStyle>
            <a:lvl1pPr>
              <a:defRPr sz="4800">
                <a:solidFill>
                  <a:schemeClr val="bg2"/>
                </a:solidFill>
              </a:defRPr>
            </a:lvl1pPr>
          </a:lstStyle>
          <a:p>
            <a:r>
              <a:rPr lang="en-US" dirty="0"/>
              <a:t>Click to add title</a:t>
            </a:r>
          </a:p>
        </p:txBody>
      </p:sp>
      <p:sp>
        <p:nvSpPr>
          <p:cNvPr id="2" name="Rectangle 1">
            <a:extLst>
              <a:ext uri="{FF2B5EF4-FFF2-40B4-BE49-F238E27FC236}">
                <a16:creationId xmlns:a16="http://schemas.microsoft.com/office/drawing/2014/main" id="{7E517585-E867-BB06-B195-272DA0FD4799}"/>
              </a:ext>
              <a:ext uri="{C183D7F6-B498-43B3-948B-1728B52AA6E4}">
                <adec:decorative xmlns:adec="http://schemas.microsoft.com/office/drawing/2017/decorative" val="1"/>
              </a:ext>
            </a:extLst>
          </p:cNvPr>
          <p:cNvSpPr/>
          <p:nvPr userDrawn="1"/>
        </p:nvSpPr>
        <p:spPr>
          <a:xfrm>
            <a:off x="1" y="-8"/>
            <a:ext cx="12192000" cy="873925"/>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C92D9EBD-88FB-A2C3-7EC2-46DD7B53267E}"/>
              </a:ext>
              <a:ext uri="{C183D7F6-B498-43B3-948B-1728B52AA6E4}">
                <adec:decorative xmlns:adec="http://schemas.microsoft.com/office/drawing/2017/decorative" val="1"/>
              </a:ext>
            </a:extLst>
          </p:cNvPr>
          <p:cNvSpPr/>
          <p:nvPr userDrawn="1"/>
        </p:nvSpPr>
        <p:spPr>
          <a:xfrm rot="5400000">
            <a:off x="-2990939" y="2990938"/>
            <a:ext cx="6855801"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22">
            <a:extLst>
              <a:ext uri="{FF2B5EF4-FFF2-40B4-BE49-F238E27FC236}">
                <a16:creationId xmlns:a16="http://schemas.microsoft.com/office/drawing/2014/main" id="{CB417425-9078-B6E8-97F7-BAA1536BA069}"/>
              </a:ext>
              <a:ext uri="{C183D7F6-B498-43B3-948B-1728B52AA6E4}">
                <adec:decorative xmlns:adec="http://schemas.microsoft.com/office/drawing/2017/decorative" val="1"/>
              </a:ext>
            </a:extLst>
          </p:cNvPr>
          <p:cNvSpPr>
            <a:spLocks noChangeAspect="1"/>
          </p:cNvSpPr>
          <p:nvPr userDrawn="1"/>
        </p:nvSpPr>
        <p:spPr>
          <a:xfrm flipH="1" flipV="1">
            <a:off x="0" y="-8"/>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4">
            <a:extLst>
              <a:ext uri="{FF2B5EF4-FFF2-40B4-BE49-F238E27FC236}">
                <a16:creationId xmlns:a16="http://schemas.microsoft.com/office/drawing/2014/main" id="{D7F56B38-71B8-A745-8D9C-BBEA278F3FC5}"/>
              </a:ext>
              <a:ext uri="{C183D7F6-B498-43B3-948B-1728B52AA6E4}">
                <adec:decorative xmlns:adec="http://schemas.microsoft.com/office/drawing/2017/decorative" val="1"/>
              </a:ext>
            </a:extLst>
          </p:cNvPr>
          <p:cNvSpPr>
            <a:spLocks noChangeAspect="1"/>
          </p:cNvSpPr>
          <p:nvPr userDrawn="1"/>
        </p:nvSpPr>
        <p:spPr>
          <a:xfrm>
            <a:off x="9905999" y="4572027"/>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60000"/>
              <a:lumOff val="4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Content Placeholder 10">
            <a:extLst>
              <a:ext uri="{FF2B5EF4-FFF2-40B4-BE49-F238E27FC236}">
                <a16:creationId xmlns:a16="http://schemas.microsoft.com/office/drawing/2014/main" id="{45E5C644-63C0-D8A4-7EF1-1681AFB1F4D9}"/>
              </a:ext>
            </a:extLst>
          </p:cNvPr>
          <p:cNvSpPr>
            <a:spLocks noGrp="1"/>
          </p:cNvSpPr>
          <p:nvPr>
            <p:ph sz="quarter" idx="10" hasCustomPrompt="1"/>
          </p:nvPr>
        </p:nvSpPr>
        <p:spPr>
          <a:xfrm>
            <a:off x="6324599" y="1088210"/>
            <a:ext cx="4373564" cy="4894894"/>
          </a:xfrm>
        </p:spPr>
        <p:txBody>
          <a:bodyPr anchor="ctr">
            <a:normAutofit/>
          </a:bodyPr>
          <a:lstStyle>
            <a:lvl1pPr marL="0" indent="0">
              <a:spcBef>
                <a:spcPts val="0"/>
              </a:spcBef>
              <a:spcAft>
                <a:spcPts val="600"/>
              </a:spcAft>
              <a:buNone/>
              <a:defRPr sz="1800" b="1">
                <a:solidFill>
                  <a:schemeClr val="bg2"/>
                </a:solidFill>
              </a:defRPr>
            </a:lvl1pPr>
            <a:lvl2pPr marL="457200" indent="0">
              <a:spcBef>
                <a:spcPts val="0"/>
              </a:spcBef>
              <a:spcAft>
                <a:spcPts val="600"/>
              </a:spcAft>
              <a:buNone/>
              <a:defRPr sz="1600" b="1">
                <a:solidFill>
                  <a:schemeClr val="bg2"/>
                </a:solidFill>
              </a:defRPr>
            </a:lvl2pPr>
            <a:lvl3pPr marL="914400" indent="0">
              <a:spcBef>
                <a:spcPts val="0"/>
              </a:spcBef>
              <a:spcAft>
                <a:spcPts val="600"/>
              </a:spcAft>
              <a:buNone/>
              <a:defRPr sz="1400" b="1">
                <a:solidFill>
                  <a:schemeClr val="bg2"/>
                </a:solidFill>
              </a:defRPr>
            </a:lvl3pPr>
            <a:lvl4pPr marL="1371600" indent="0">
              <a:spcBef>
                <a:spcPts val="0"/>
              </a:spcBef>
              <a:spcAft>
                <a:spcPts val="600"/>
              </a:spcAft>
              <a:buNone/>
              <a:defRPr sz="1200" b="1">
                <a:solidFill>
                  <a:schemeClr val="bg2"/>
                </a:solidFill>
              </a:defRPr>
            </a:lvl4pPr>
            <a:lvl5pPr marL="1828800" indent="0">
              <a:spcBef>
                <a:spcPts val="0"/>
              </a:spcBef>
              <a:spcAft>
                <a:spcPts val="600"/>
              </a:spcAft>
              <a:buNone/>
              <a:defRPr sz="1200" b="1">
                <a:solidFill>
                  <a:schemeClr val="bg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991703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sz="1000" dirty="0"/>
          </a:p>
        </p:txBody>
      </p:sp>
      <p:sp>
        <p:nvSpPr>
          <p:cNvPr id="9" name="Slide Number Placeholder 8"/>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989420684"/>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sz="1000" dirty="0"/>
          </a:p>
        </p:txBody>
      </p:sp>
      <p:sp>
        <p:nvSpPr>
          <p:cNvPr id="9" name="Slide Number Placeholder 8"/>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955629178"/>
      </p:ext>
    </p:extLst>
  </p:cSld>
  <p:clrMapOvr>
    <a:overrideClrMapping bg1="dk1" tx1="lt1" bg2="dk2" tx2="lt2" accent1="accent1" accent2="accent2" accent3="accent3" accent4="accent4" accent5="accent5" accent6="accent6" hlink="hlink" folHlink="folHlink"/>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endParaRPr lang="en-US" dirty="0"/>
          </a:p>
        </p:txBody>
      </p:sp>
      <p:sp>
        <p:nvSpPr>
          <p:cNvPr id="9" name="Footer Placeholder 8"/>
          <p:cNvSpPr>
            <a:spLocks noGrp="1"/>
          </p:cNvSpPr>
          <p:nvPr>
            <p:ph type="ftr" sz="quarter" idx="11"/>
          </p:nvPr>
        </p:nvSpPr>
        <p:spPr/>
        <p:txBody>
          <a:bodyPr/>
          <a:lstStyle/>
          <a:p>
            <a:endParaRPr lang="en-US" sz="1000" dirty="0"/>
          </a:p>
        </p:txBody>
      </p:sp>
      <p:sp>
        <p:nvSpPr>
          <p:cNvPr id="10" name="Slide Number Placeholder 9"/>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97454454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sz="1000" dirty="0"/>
          </a:p>
        </p:txBody>
      </p:sp>
      <p:sp>
        <p:nvSpPr>
          <p:cNvPr id="9" name="Slide Number Placeholder 8"/>
          <p:cNvSpPr>
            <a:spLocks noGrp="1"/>
          </p:cNvSpPr>
          <p:nvPr>
            <p:ph type="sldNum" sz="quarter" idx="12"/>
          </p:nvPr>
        </p:nvSpPr>
        <p:spPr/>
        <p:txBody>
          <a:bodyPr/>
          <a:lstStyle/>
          <a:p>
            <a:fld id="{08AB70BE-1769-45B8-85A6-0C837432C7E6}"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43487674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sz="1000" dirty="0"/>
          </a:p>
        </p:txBody>
      </p:sp>
      <p:sp>
        <p:nvSpPr>
          <p:cNvPr id="5" name="Slide Number Placeholder 4"/>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780474640"/>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sz="1000" dirty="0"/>
          </a:p>
        </p:txBody>
      </p:sp>
      <p:sp>
        <p:nvSpPr>
          <p:cNvPr id="4" name="Slide Number Placeholder 3"/>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539319633"/>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sz="1000" dirty="0"/>
          </a:p>
        </p:txBody>
      </p:sp>
      <p:sp>
        <p:nvSpPr>
          <p:cNvPr id="11" name="Slide Number Placeholder 10"/>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590673620"/>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sz="1000" dirty="0"/>
          </a:p>
        </p:txBody>
      </p:sp>
      <p:sp>
        <p:nvSpPr>
          <p:cNvPr id="10" name="Slide Number Placeholder 9"/>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929125945"/>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sz="1000"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244001527"/>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53" r:id="rId12"/>
    <p:sldLayoutId id="2147483755" r:id="rId13"/>
    <p:sldLayoutId id="2147483759" r:id="rId14"/>
    <p:sldLayoutId id="2147483761" r:id="rId15"/>
  </p:sldLayoutIdLst>
  <p:hf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9.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0027CB-3C27-FC4C-AEF9-685A21EA1B94}"/>
              </a:ext>
            </a:extLst>
          </p:cNvPr>
          <p:cNvSpPr>
            <a:spLocks noGrp="1"/>
          </p:cNvSpPr>
          <p:nvPr>
            <p:ph type="title"/>
          </p:nvPr>
        </p:nvSpPr>
        <p:spPr>
          <a:xfrm>
            <a:off x="2231136" y="964692"/>
            <a:ext cx="7729728" cy="1188720"/>
          </a:xfrm>
        </p:spPr>
        <p:txBody>
          <a:bodyPr vert="horz" lIns="182880" tIns="182880" rIns="182880" bIns="182880" rtlCol="0" anchor="ctr">
            <a:normAutofit/>
          </a:bodyPr>
          <a:lstStyle/>
          <a:p>
            <a:r>
              <a:rPr lang="en-US" sz="2800" b="1">
                <a:solidFill>
                  <a:srgbClr val="262626"/>
                </a:solidFill>
              </a:rPr>
              <a:t>Ban6420 Final project</a:t>
            </a:r>
          </a:p>
        </p:txBody>
      </p:sp>
      <p:sp>
        <p:nvSpPr>
          <p:cNvPr id="2" name="Slide Number Placeholder 1">
            <a:extLst>
              <a:ext uri="{FF2B5EF4-FFF2-40B4-BE49-F238E27FC236}">
                <a16:creationId xmlns:a16="http://schemas.microsoft.com/office/drawing/2014/main" id="{616BFA23-AB5B-BA88-E233-DE14DED5A297}"/>
              </a:ext>
            </a:extLst>
          </p:cNvPr>
          <p:cNvSpPr>
            <a:spLocks noGrp="1"/>
          </p:cNvSpPr>
          <p:nvPr>
            <p:ph type="sldNum" sz="quarter" idx="4"/>
          </p:nvPr>
        </p:nvSpPr>
        <p:spPr>
          <a:xfrm>
            <a:off x="10758922" y="6217920"/>
            <a:ext cx="365760" cy="365760"/>
          </a:xfrm>
        </p:spPr>
        <p:txBody>
          <a:bodyPr vert="horz" lIns="18288" tIns="45720" rIns="18288" bIns="45720" rtlCol="0" anchor="ctr">
            <a:normAutofit/>
          </a:bodyPr>
          <a:lstStyle/>
          <a:p>
            <a:pPr>
              <a:spcAft>
                <a:spcPts val="600"/>
              </a:spcAft>
            </a:pPr>
            <a:fld id="{08AB70BE-1769-45B8-85A6-0C837432C7E6}" type="slidenum">
              <a:rPr lang="en-US" sz="1100" kern="1200" spc="0" baseline="0" dirty="0">
                <a:solidFill>
                  <a:srgbClr val="FFFFFF"/>
                </a:solidFill>
                <a:latin typeface="+mn-lt"/>
                <a:ea typeface="+mn-ea"/>
                <a:cs typeface="+mn-cs"/>
              </a:rPr>
              <a:pPr>
                <a:spcAft>
                  <a:spcPts val="600"/>
                </a:spcAft>
              </a:pPr>
              <a:t>1</a:t>
            </a:fld>
            <a:endParaRPr lang="en-US" sz="1100" kern="1200" spc="0" baseline="0" dirty="0">
              <a:solidFill>
                <a:srgbClr val="FFFFFF"/>
              </a:solidFill>
              <a:latin typeface="+mn-lt"/>
              <a:ea typeface="+mn-ea"/>
              <a:cs typeface="+mn-cs"/>
            </a:endParaRPr>
          </a:p>
        </p:txBody>
      </p:sp>
      <p:graphicFrame>
        <p:nvGraphicFramePr>
          <p:cNvPr id="6" name="Content Placeholder 3">
            <a:extLst>
              <a:ext uri="{FF2B5EF4-FFF2-40B4-BE49-F238E27FC236}">
                <a16:creationId xmlns:a16="http://schemas.microsoft.com/office/drawing/2014/main" id="{5DA63910-B87C-1003-EA5E-B352F7A70858}"/>
              </a:ext>
            </a:extLst>
          </p:cNvPr>
          <p:cNvGraphicFramePr>
            <a:graphicFrameLocks noGrp="1"/>
          </p:cNvGraphicFramePr>
          <p:nvPr>
            <p:ph sz="quarter" idx="10"/>
            <p:extLst>
              <p:ext uri="{D42A27DB-BD31-4B8C-83A1-F6EECF244321}">
                <p14:modId xmlns:p14="http://schemas.microsoft.com/office/powerpoint/2010/main" val="3755822038"/>
              </p:ext>
            </p:extLst>
          </p:nvPr>
        </p:nvGraphicFramePr>
        <p:xfrm>
          <a:off x="965200" y="2638425"/>
          <a:ext cx="10261600" cy="31077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57628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465791-02C3-85CB-EC2D-AE1D097AD894}"/>
              </a:ext>
            </a:extLst>
          </p:cNvPr>
          <p:cNvSpPr>
            <a:spLocks noGrp="1"/>
          </p:cNvSpPr>
          <p:nvPr>
            <p:ph type="title"/>
          </p:nvPr>
        </p:nvSpPr>
        <p:spPr>
          <a:xfrm>
            <a:off x="804672" y="964692"/>
            <a:ext cx="3849624" cy="1188720"/>
          </a:xfrm>
        </p:spPr>
        <p:txBody>
          <a:bodyPr vert="horz" lIns="182880" tIns="182880" rIns="182880" bIns="182880" rtlCol="0" anchor="ctr">
            <a:normAutofit/>
          </a:bodyPr>
          <a:lstStyle/>
          <a:p>
            <a:r>
              <a:rPr lang="en-US" sz="2000" b="1" dirty="0">
                <a:solidFill>
                  <a:srgbClr val="262626"/>
                </a:solidFill>
                <a:latin typeface="Times New Roman" panose="02020603050405020304" pitchFamily="18" charset="0"/>
                <a:cs typeface="Times New Roman" panose="02020603050405020304" pitchFamily="18" charset="0"/>
              </a:rPr>
              <a:t>Age-income distribution</a:t>
            </a:r>
          </a:p>
        </p:txBody>
      </p:sp>
      <p:sp>
        <p:nvSpPr>
          <p:cNvPr id="13" name="Content Placeholder 12">
            <a:extLst>
              <a:ext uri="{FF2B5EF4-FFF2-40B4-BE49-F238E27FC236}">
                <a16:creationId xmlns:a16="http://schemas.microsoft.com/office/drawing/2014/main" id="{B882C4FE-F71C-3F4F-CC51-E38FEA869BB0}"/>
              </a:ext>
            </a:extLst>
          </p:cNvPr>
          <p:cNvSpPr>
            <a:spLocks noGrp="1"/>
          </p:cNvSpPr>
          <p:nvPr>
            <p:ph sz="quarter" idx="10"/>
          </p:nvPr>
        </p:nvSpPr>
        <p:spPr>
          <a:xfrm>
            <a:off x="804672" y="2638044"/>
            <a:ext cx="3849624" cy="3101983"/>
          </a:xfrm>
        </p:spPr>
        <p:txBody>
          <a:bodyPr vert="horz" lIns="91440" tIns="45720" rIns="91440" bIns="45720" rtlCol="0">
            <a:normAutofit/>
          </a:bodyPr>
          <a:lstStyle/>
          <a:p>
            <a:pPr>
              <a:spcBef>
                <a:spcPts val="1000"/>
              </a:spcBef>
              <a:buClr>
                <a:schemeClr val="accent2"/>
              </a:buClr>
            </a:pPr>
            <a:endParaRPr lang="en-US" b="0" i="0" dirty="0">
              <a:effectLst/>
            </a:endParaRPr>
          </a:p>
          <a:p>
            <a:pPr>
              <a:spcBef>
                <a:spcPts val="1000"/>
              </a:spcBef>
              <a:buClr>
                <a:schemeClr val="accent2"/>
              </a:buClr>
            </a:pPr>
            <a:r>
              <a:rPr lang="en-US" b="1" dirty="0"/>
              <a:t>Interpretation</a:t>
            </a:r>
          </a:p>
          <a:p>
            <a:pPr>
              <a:spcBef>
                <a:spcPts val="1000"/>
              </a:spcBef>
              <a:buClr>
                <a:schemeClr val="accent2"/>
              </a:buClr>
            </a:pPr>
            <a:r>
              <a:rPr lang="en-US" b="0" i="0" dirty="0">
                <a:effectLst/>
                <a:latin typeface="Times New Roman" panose="02020603050405020304" pitchFamily="18" charset="0"/>
                <a:cs typeface="Times New Roman" panose="02020603050405020304" pitchFamily="18" charset="0"/>
              </a:rPr>
              <a:t>The visualizations shows that ages with higher incomes tend to be older and this is a realistic trend , as income levels increases with age due to factors such as career advancement and years of experience.</a:t>
            </a:r>
            <a:endParaRPr lang="en-US" dirty="0">
              <a:latin typeface="Times New Roman" panose="02020603050405020304" pitchFamily="18" charset="0"/>
              <a:cs typeface="Times New Roman" panose="02020603050405020304" pitchFamily="18" charset="0"/>
            </a:endParaRPr>
          </a:p>
        </p:txBody>
      </p:sp>
      <p:pic>
        <p:nvPicPr>
          <p:cNvPr id="7" name="Content Placeholder 6" descr="A graph of age and age&#10;&#10;Description automatically generated">
            <a:extLst>
              <a:ext uri="{FF2B5EF4-FFF2-40B4-BE49-F238E27FC236}">
                <a16:creationId xmlns:a16="http://schemas.microsoft.com/office/drawing/2014/main" id="{CFA40B02-CF05-B952-7C63-5FF1475CF0AC}"/>
              </a:ext>
            </a:extLst>
          </p:cNvPr>
          <p:cNvPicPr>
            <a:picLocks noChangeAspect="1"/>
          </p:cNvPicPr>
          <p:nvPr/>
        </p:nvPicPr>
        <p:blipFill>
          <a:blip r:embed="rId3"/>
          <a:srcRect r="5158" b="-1"/>
          <a:stretch/>
        </p:blipFill>
        <p:spPr>
          <a:xfrm>
            <a:off x="5453178" y="-2"/>
            <a:ext cx="6739097" cy="3410712"/>
          </a:xfrm>
          <a:prstGeom prst="rect">
            <a:avLst/>
          </a:prstGeom>
        </p:spPr>
      </p:pic>
      <p:pic>
        <p:nvPicPr>
          <p:cNvPr id="9" name="Content Placeholder 8" descr="A graph of ageing and ageing&#10;&#10;Description automatically generated with medium confidence">
            <a:extLst>
              <a:ext uri="{FF2B5EF4-FFF2-40B4-BE49-F238E27FC236}">
                <a16:creationId xmlns:a16="http://schemas.microsoft.com/office/drawing/2014/main" id="{51F90EF5-BD40-E703-0E1E-D52C50EC570D}"/>
              </a:ext>
            </a:extLst>
          </p:cNvPr>
          <p:cNvPicPr>
            <a:picLocks noGrp="1" noChangeAspect="1"/>
          </p:cNvPicPr>
          <p:nvPr>
            <p:ph sz="quarter" idx="11"/>
          </p:nvPr>
        </p:nvPicPr>
        <p:blipFill>
          <a:blip r:embed="rId4"/>
          <a:srcRect t="9218" r="2" b="2"/>
          <a:stretch/>
        </p:blipFill>
        <p:spPr>
          <a:xfrm>
            <a:off x="5452903" y="3447288"/>
            <a:ext cx="6739097" cy="3410712"/>
          </a:xfrm>
          <a:prstGeom prst="rect">
            <a:avLst/>
          </a:prstGeom>
        </p:spPr>
      </p:pic>
      <p:sp>
        <p:nvSpPr>
          <p:cNvPr id="2" name="Slide Number Placeholder 1">
            <a:extLst>
              <a:ext uri="{FF2B5EF4-FFF2-40B4-BE49-F238E27FC236}">
                <a16:creationId xmlns:a16="http://schemas.microsoft.com/office/drawing/2014/main" id="{DFEF2AD9-EC94-1F3D-3B79-64938E47AD43}"/>
              </a:ext>
            </a:extLst>
          </p:cNvPr>
          <p:cNvSpPr>
            <a:spLocks noGrp="1"/>
          </p:cNvSpPr>
          <p:nvPr>
            <p:ph type="sldNum" sz="quarter" idx="4"/>
          </p:nvPr>
        </p:nvSpPr>
        <p:spPr>
          <a:xfrm>
            <a:off x="10758922" y="6217920"/>
            <a:ext cx="365760" cy="365760"/>
          </a:xfrm>
        </p:spPr>
        <p:txBody>
          <a:bodyPr vert="horz" lIns="18288" tIns="45720" rIns="18288" bIns="45720" rtlCol="0" anchor="ctr">
            <a:normAutofit/>
          </a:bodyPr>
          <a:lstStyle/>
          <a:p>
            <a:pPr>
              <a:spcAft>
                <a:spcPts val="600"/>
              </a:spcAft>
            </a:pPr>
            <a:fld id="{08AB70BE-1769-45B8-85A6-0C837432C7E6}" type="slidenum">
              <a:rPr lang="en-US" sz="1100" kern="1200" spc="0" baseline="0" dirty="0">
                <a:solidFill>
                  <a:srgbClr val="FFFFFF"/>
                </a:solidFill>
                <a:latin typeface="+mn-lt"/>
                <a:ea typeface="+mn-ea"/>
                <a:cs typeface="+mn-cs"/>
              </a:rPr>
              <a:pPr>
                <a:spcAft>
                  <a:spcPts val="600"/>
                </a:spcAft>
              </a:pPr>
              <a:t>2</a:t>
            </a:fld>
            <a:endParaRPr lang="en-US" sz="1100" kern="1200" spc="0" baseline="0" dirty="0">
              <a:solidFill>
                <a:srgbClr val="FFFFFF"/>
              </a:solidFill>
              <a:latin typeface="+mn-lt"/>
              <a:ea typeface="+mn-ea"/>
              <a:cs typeface="+mn-cs"/>
            </a:endParaRPr>
          </a:p>
        </p:txBody>
      </p:sp>
    </p:spTree>
    <p:extLst>
      <p:ext uri="{BB962C8B-B14F-4D97-AF65-F5344CB8AC3E}">
        <p14:creationId xmlns:p14="http://schemas.microsoft.com/office/powerpoint/2010/main" val="3421864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D9321D-79AC-AC52-77EE-48647BFA150F}"/>
              </a:ext>
            </a:extLst>
          </p:cNvPr>
          <p:cNvSpPr>
            <a:spLocks noGrp="1"/>
          </p:cNvSpPr>
          <p:nvPr>
            <p:ph type="title"/>
          </p:nvPr>
        </p:nvSpPr>
        <p:spPr>
          <a:xfrm>
            <a:off x="1371598" y="369277"/>
            <a:ext cx="9590215" cy="919877"/>
          </a:xfrm>
        </p:spPr>
        <p:txBody>
          <a:bodyPr>
            <a:normAutofit fontScale="90000"/>
          </a:bodyPr>
          <a:lstStyle/>
          <a:p>
            <a:r>
              <a:rPr lang="en-US" sz="2400" b="1">
                <a:latin typeface="Times New Roman" panose="02020603050405020304" pitchFamily="18" charset="0"/>
                <a:cs typeface="Times New Roman" panose="02020603050405020304" pitchFamily="18" charset="0"/>
              </a:rPr>
              <a:t>GENDER DISTRIBUTION ACROSS SPENDING CATEGORIES  </a:t>
            </a:r>
            <a:endParaRPr lang="en-US" sz="2400" b="1" dirty="0">
              <a:latin typeface="Times New Roman" panose="02020603050405020304" pitchFamily="18" charset="0"/>
              <a:cs typeface="Times New Roman" panose="02020603050405020304" pitchFamily="18" charset="0"/>
            </a:endParaRPr>
          </a:p>
        </p:txBody>
      </p:sp>
      <p:pic>
        <p:nvPicPr>
          <p:cNvPr id="7" name="Content Placeholder 6" descr="A graph showing different colored squares&#10;&#10;Description automatically generated with medium confidence">
            <a:extLst>
              <a:ext uri="{FF2B5EF4-FFF2-40B4-BE49-F238E27FC236}">
                <a16:creationId xmlns:a16="http://schemas.microsoft.com/office/drawing/2014/main" id="{6EF34C84-29AB-AFAE-39F7-71FE0D788ED2}"/>
              </a:ext>
            </a:extLst>
          </p:cNvPr>
          <p:cNvPicPr>
            <a:picLocks noGrp="1" noChangeAspect="1"/>
          </p:cNvPicPr>
          <p:nvPr>
            <p:ph sz="quarter" idx="11"/>
          </p:nvPr>
        </p:nvPicPr>
        <p:blipFill>
          <a:blip r:embed="rId3"/>
          <a:stretch>
            <a:fillRect/>
          </a:stretch>
        </p:blipFill>
        <p:spPr>
          <a:xfrm>
            <a:off x="854440" y="1360357"/>
            <a:ext cx="6850504" cy="5522202"/>
          </a:xfrm>
        </p:spPr>
      </p:pic>
      <p:sp>
        <p:nvSpPr>
          <p:cNvPr id="4" name="Content Placeholder 3">
            <a:extLst>
              <a:ext uri="{FF2B5EF4-FFF2-40B4-BE49-F238E27FC236}">
                <a16:creationId xmlns:a16="http://schemas.microsoft.com/office/drawing/2014/main" id="{5DC2EDD3-76F0-EC11-1B2B-26FD766ADAE2}"/>
              </a:ext>
            </a:extLst>
          </p:cNvPr>
          <p:cNvSpPr>
            <a:spLocks noGrp="1"/>
          </p:cNvSpPr>
          <p:nvPr>
            <p:ph sz="quarter" idx="10"/>
          </p:nvPr>
        </p:nvSpPr>
        <p:spPr>
          <a:xfrm>
            <a:off x="7963731" y="2252383"/>
            <a:ext cx="3803547" cy="2767492"/>
          </a:xfrm>
        </p:spPr>
        <p:txBody>
          <a:bodyPr/>
          <a:lstStyle/>
          <a:p>
            <a:pPr marL="0" indent="0">
              <a:buNone/>
            </a:pPr>
            <a:r>
              <a:rPr lang="en-US" b="0" i="0">
                <a:effectLst/>
                <a:latin typeface="Times New Roman" panose="02020603050405020304" pitchFamily="18" charset="0"/>
                <a:cs typeface="Times New Roman" panose="02020603050405020304" pitchFamily="18" charset="0"/>
              </a:rPr>
              <a:t>These clustered chart shows that male gender has the highest expenditure on healthcare, while female has the highest expenses on school fee, and shopping which the primary expenditure surpassing other categories. Conversely, expenditures on entertainment appear notably lower for both genders</a:t>
            </a:r>
          </a:p>
          <a:p>
            <a:pPr marL="0" indent="0">
              <a:buNone/>
            </a:pPr>
            <a:endParaRPr lang="en-US" dirty="0"/>
          </a:p>
        </p:txBody>
      </p:sp>
      <p:sp>
        <p:nvSpPr>
          <p:cNvPr id="2" name="Slide Number Placeholder 1">
            <a:extLst>
              <a:ext uri="{FF2B5EF4-FFF2-40B4-BE49-F238E27FC236}">
                <a16:creationId xmlns:a16="http://schemas.microsoft.com/office/drawing/2014/main" id="{CD6EE69C-73C8-9D1D-8226-20354262527C}"/>
              </a:ext>
            </a:extLst>
          </p:cNvPr>
          <p:cNvSpPr>
            <a:spLocks noGrp="1"/>
          </p:cNvSpPr>
          <p:nvPr>
            <p:ph type="sldNum" sz="quarter" idx="4"/>
          </p:nvPr>
        </p:nvSpPr>
        <p:spPr/>
        <p:txBody>
          <a:bodyPr/>
          <a:lstStyle/>
          <a:p>
            <a:fld id="{08AB70BE-1769-45B8-85A6-0C837432C7E6}" type="slidenum">
              <a:rPr lang="en-US" smtClean="0"/>
              <a:pPr/>
              <a:t>3</a:t>
            </a:fld>
            <a:endParaRPr lang="en-US" dirty="0"/>
          </a:p>
        </p:txBody>
      </p:sp>
    </p:spTree>
    <p:extLst>
      <p:ext uri="{BB962C8B-B14F-4D97-AF65-F5344CB8AC3E}">
        <p14:creationId xmlns:p14="http://schemas.microsoft.com/office/powerpoint/2010/main" val="517068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6C71D8FC-E122-CABE-6FCE-615B2C341934}"/>
              </a:ext>
            </a:extLst>
          </p:cNvPr>
          <p:cNvSpPr>
            <a:spLocks noGrp="1"/>
          </p:cNvSpPr>
          <p:nvPr>
            <p:ph type="title"/>
          </p:nvPr>
        </p:nvSpPr>
        <p:spPr>
          <a:xfrm>
            <a:off x="804672" y="2404872"/>
            <a:ext cx="3044950" cy="1627792"/>
          </a:xfrm>
        </p:spPr>
        <p:txBody>
          <a:bodyPr vert="horz" lIns="274320" tIns="182880" rIns="274320" bIns="182880" rtlCol="0" anchor="ctr" anchorCtr="1">
            <a:normAutofit/>
          </a:bodyPr>
          <a:lstStyle/>
          <a:p>
            <a:r>
              <a:rPr lang="en-US" sz="2800" b="1" dirty="0">
                <a:solidFill>
                  <a:srgbClr val="262626"/>
                </a:solidFill>
              </a:rPr>
              <a:t>THANK YOU</a:t>
            </a:r>
          </a:p>
        </p:txBody>
      </p:sp>
      <p:pic>
        <p:nvPicPr>
          <p:cNvPr id="2" name="Content Placeholder 1">
            <a:extLst>
              <a:ext uri="{FF2B5EF4-FFF2-40B4-BE49-F238E27FC236}">
                <a16:creationId xmlns:a16="http://schemas.microsoft.com/office/drawing/2014/main" id="{75B53766-0DCE-20B9-4501-8B97E46FE8EF}"/>
              </a:ext>
            </a:extLst>
          </p:cNvPr>
          <p:cNvPicPr>
            <a:picLocks noGrp="1" noChangeAspect="1"/>
            <a:extLst>
              <a:ext uri="{51228E76-BA90-4043-B771-695A4F85340A}">
                <alf:liveFeedProps xmlns:alf="http://schemas.microsoft.com/office/drawing/2021/livefeed"/>
              </a:ext>
            </a:extLst>
          </p:cNvPicPr>
          <p:nvPr>
            <p:ph sz="quarter" idx="10"/>
          </p:nvPr>
        </p:nvPicPr>
        <p:blipFill>
          <a:blip r:embed="rId3">
            <a:extLst>
              <a:ext uri="{96DAC541-7B7A-43D3-8B79-37D633B846F1}">
                <asvg:svgBlip xmlns:asvg="http://schemas.microsoft.com/office/drawing/2016/SVG/main" r:embed="rId4"/>
              </a:ext>
            </a:extLst>
          </a:blip>
          <a:stretch>
            <a:fillRect/>
          </a:stretch>
        </p:blipFill>
        <p:spPr>
          <a:xfrm>
            <a:off x="6897624" y="1768839"/>
            <a:ext cx="4197183" cy="2360915"/>
          </a:xfrm>
          <a:prstGeom prst="rect">
            <a:avLst/>
          </a:prstGeom>
        </p:spPr>
      </p:pic>
    </p:spTree>
    <p:extLst>
      <p:ext uri="{BB962C8B-B14F-4D97-AF65-F5344CB8AC3E}">
        <p14:creationId xmlns:p14="http://schemas.microsoft.com/office/powerpoint/2010/main" val="228080609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0D7C3E5-1734-4636-9EC5-AEB06BF1FB20}">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55453AF4-4FB0-4B39-9296-55DED383E9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C5C2001-E626-4890-B405-22B5BD1CB05A}">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TM10001115[[fn=Parcel]]</Template>
  <TotalTime>989</TotalTime>
  <Words>110</Words>
  <Application>Microsoft Office PowerPoint</Application>
  <PresentationFormat>Widescreen</PresentationFormat>
  <Paragraphs>17</Paragraphs>
  <Slides>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Gill Sans MT</vt:lpstr>
      <vt:lpstr>Times New Roman</vt:lpstr>
      <vt:lpstr>Parcel</vt:lpstr>
      <vt:lpstr>Ban6420 Final project</vt:lpstr>
      <vt:lpstr>Age-income distribution</vt:lpstr>
      <vt:lpstr>GENDER DISTRIBUTION ACROSS SPENDING CATEGORIES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Etimbuk Edet Bassey</dc:creator>
  <cp:lastModifiedBy>Etimbuk Edet Bassey</cp:lastModifiedBy>
  <cp:revision>2</cp:revision>
  <dcterms:created xsi:type="dcterms:W3CDTF">2024-09-19T22:22:40Z</dcterms:created>
  <dcterms:modified xsi:type="dcterms:W3CDTF">2024-09-20T14:51:51Z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