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4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B5A1D-0459-4B15-B83F-859BEAEF0AC1}" v="54" dt="2019-02-27T14:21:4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4626"/>
  </p:normalViewPr>
  <p:slideViewPr>
    <p:cSldViewPr snapToGrid="0">
      <p:cViewPr varScale="1">
        <p:scale>
          <a:sx n="121" d="100"/>
          <a:sy n="121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Palao Munoz" userId="78c15bb2-1da4-40de-acb6-b35e992a6ad4" providerId="ADAL" clId="{242B5A1D-0459-4B15-B83F-859BEAEF0AC1}"/>
    <pc:docChg chg="undo custSel modSld">
      <pc:chgData name="Domingo Palao Munoz" userId="78c15bb2-1da4-40de-acb6-b35e992a6ad4" providerId="ADAL" clId="{242B5A1D-0459-4B15-B83F-859BEAEF0AC1}" dt="2019-02-27T14:21:43.003" v="53" actId="20577"/>
      <pc:docMkLst>
        <pc:docMk/>
      </pc:docMkLst>
      <pc:sldChg chg="modSp">
        <pc:chgData name="Domingo Palao Munoz" userId="78c15bb2-1da4-40de-acb6-b35e992a6ad4" providerId="ADAL" clId="{242B5A1D-0459-4B15-B83F-859BEAEF0AC1}" dt="2019-02-27T13:18:03.531" v="32" actId="5793"/>
        <pc:sldMkLst>
          <pc:docMk/>
          <pc:sldMk cId="2426304268" sldId="267"/>
        </pc:sldMkLst>
        <pc:spChg chg="mod">
          <ac:chgData name="Domingo Palao Munoz" userId="78c15bb2-1da4-40de-acb6-b35e992a6ad4" providerId="ADAL" clId="{242B5A1D-0459-4B15-B83F-859BEAEF0AC1}" dt="2019-02-27T13:18:03.531" v="32" actId="5793"/>
          <ac:spMkLst>
            <pc:docMk/>
            <pc:sldMk cId="2426304268" sldId="267"/>
            <ac:spMk id="3" creationId="{6D4648B1-E507-40C5-A4F6-E824B63E33BB}"/>
          </ac:spMkLst>
        </pc:spChg>
        <pc:picChg chg="mod">
          <ac:chgData name="Domingo Palao Munoz" userId="78c15bb2-1da4-40de-acb6-b35e992a6ad4" providerId="ADAL" clId="{242B5A1D-0459-4B15-B83F-859BEAEF0AC1}" dt="2019-02-26T23:39:27.548" v="0" actId="1076"/>
          <ac:picMkLst>
            <pc:docMk/>
            <pc:sldMk cId="2426304268" sldId="267"/>
            <ac:picMk id="4" creationId="{848B2BFD-7E5A-476B-BCA7-7EE41B0DC5EC}"/>
          </ac:picMkLst>
        </pc:picChg>
        <pc:picChg chg="mod">
          <ac:chgData name="Domingo Palao Munoz" userId="78c15bb2-1da4-40de-acb6-b35e992a6ad4" providerId="ADAL" clId="{242B5A1D-0459-4B15-B83F-859BEAEF0AC1}" dt="2019-02-26T23:39:29.600" v="1" actId="1076"/>
          <ac:picMkLst>
            <pc:docMk/>
            <pc:sldMk cId="2426304268" sldId="267"/>
            <ac:picMk id="5" creationId="{AFF3DB9E-E386-4593-A8C6-E3488E4E73B3}"/>
          </ac:picMkLst>
        </pc:picChg>
      </pc:sldChg>
      <pc:sldChg chg="modSp">
        <pc:chgData name="Domingo Palao Munoz" userId="78c15bb2-1da4-40de-acb6-b35e992a6ad4" providerId="ADAL" clId="{242B5A1D-0459-4B15-B83F-859BEAEF0AC1}" dt="2019-02-27T13:18:17.890" v="43" actId="20577"/>
        <pc:sldMkLst>
          <pc:docMk/>
          <pc:sldMk cId="987824845" sldId="269"/>
        </pc:sldMkLst>
        <pc:spChg chg="mod">
          <ac:chgData name="Domingo Palao Munoz" userId="78c15bb2-1da4-40de-acb6-b35e992a6ad4" providerId="ADAL" clId="{242B5A1D-0459-4B15-B83F-859BEAEF0AC1}" dt="2019-02-27T13:18:17.890" v="43" actId="20577"/>
          <ac:spMkLst>
            <pc:docMk/>
            <pc:sldMk cId="987824845" sldId="269"/>
            <ac:spMk id="3" creationId="{5CABE4F2-7AFE-43EA-B7F3-0EB5F361A0FD}"/>
          </ac:spMkLst>
        </pc:spChg>
      </pc:sldChg>
      <pc:sldChg chg="modSp">
        <pc:chgData name="Domingo Palao Munoz" userId="78c15bb2-1da4-40de-acb6-b35e992a6ad4" providerId="ADAL" clId="{242B5A1D-0459-4B15-B83F-859BEAEF0AC1}" dt="2019-02-27T13:19:20.945" v="45" actId="1076"/>
        <pc:sldMkLst>
          <pc:docMk/>
          <pc:sldMk cId="535743863" sldId="278"/>
        </pc:sldMkLst>
        <pc:picChg chg="mod">
          <ac:chgData name="Domingo Palao Munoz" userId="78c15bb2-1da4-40de-acb6-b35e992a6ad4" providerId="ADAL" clId="{242B5A1D-0459-4B15-B83F-859BEAEF0AC1}" dt="2019-02-27T13:19:20.945" v="45" actId="1076"/>
          <ac:picMkLst>
            <pc:docMk/>
            <pc:sldMk cId="535743863" sldId="278"/>
            <ac:picMk id="4" creationId="{5A449000-DAFA-4375-8539-4DAE0D3E3487}"/>
          </ac:picMkLst>
        </pc:picChg>
      </pc:sldChg>
      <pc:sldChg chg="modSp">
        <pc:chgData name="Domingo Palao Munoz" userId="78c15bb2-1da4-40de-acb6-b35e992a6ad4" providerId="ADAL" clId="{242B5A1D-0459-4B15-B83F-859BEAEF0AC1}" dt="2019-02-26T23:44:06.248" v="17" actId="1038"/>
        <pc:sldMkLst>
          <pc:docMk/>
          <pc:sldMk cId="326722739" sldId="282"/>
        </pc:sldMkLst>
        <pc:picChg chg="mod">
          <ac:chgData name="Domingo Palao Munoz" userId="78c15bb2-1da4-40de-acb6-b35e992a6ad4" providerId="ADAL" clId="{242B5A1D-0459-4B15-B83F-859BEAEF0AC1}" dt="2019-02-26T23:44:06.248" v="17" actId="1038"/>
          <ac:picMkLst>
            <pc:docMk/>
            <pc:sldMk cId="326722739" sldId="282"/>
            <ac:picMk id="4" creationId="{AF9405F2-969F-46BE-8FB0-5FE5CE22F574}"/>
          </ac:picMkLst>
        </pc:picChg>
      </pc:sldChg>
      <pc:sldChg chg="modSp">
        <pc:chgData name="Domingo Palao Munoz" userId="78c15bb2-1da4-40de-acb6-b35e992a6ad4" providerId="ADAL" clId="{242B5A1D-0459-4B15-B83F-859BEAEF0AC1}" dt="2019-02-26T23:44:17.527" v="19" actId="1076"/>
        <pc:sldMkLst>
          <pc:docMk/>
          <pc:sldMk cId="1523788584" sldId="283"/>
        </pc:sldMkLst>
        <pc:picChg chg="mod">
          <ac:chgData name="Domingo Palao Munoz" userId="78c15bb2-1da4-40de-acb6-b35e992a6ad4" providerId="ADAL" clId="{242B5A1D-0459-4B15-B83F-859BEAEF0AC1}" dt="2019-02-26T23:44:15.876" v="18" actId="1076"/>
          <ac:picMkLst>
            <pc:docMk/>
            <pc:sldMk cId="1523788584" sldId="283"/>
            <ac:picMk id="4" creationId="{7AE6BB4D-3E4D-49F3-A483-58D407138CB6}"/>
          </ac:picMkLst>
        </pc:picChg>
        <pc:picChg chg="mod">
          <ac:chgData name="Domingo Palao Munoz" userId="78c15bb2-1da4-40de-acb6-b35e992a6ad4" providerId="ADAL" clId="{242B5A1D-0459-4B15-B83F-859BEAEF0AC1}" dt="2019-02-26T23:44:17.527" v="19" actId="1076"/>
          <ac:picMkLst>
            <pc:docMk/>
            <pc:sldMk cId="1523788584" sldId="283"/>
            <ac:picMk id="5" creationId="{D0567A20-906C-4ACC-8450-BF6F5EF0365C}"/>
          </ac:picMkLst>
        </pc:picChg>
      </pc:sldChg>
      <pc:sldChg chg="modSp">
        <pc:chgData name="Domingo Palao Munoz" userId="78c15bb2-1da4-40de-acb6-b35e992a6ad4" providerId="ADAL" clId="{242B5A1D-0459-4B15-B83F-859BEAEF0AC1}" dt="2019-02-27T14:21:36.176" v="50" actId="14100"/>
        <pc:sldMkLst>
          <pc:docMk/>
          <pc:sldMk cId="3075522202" sldId="284"/>
        </pc:sldMkLst>
        <pc:picChg chg="mod">
          <ac:chgData name="Domingo Palao Munoz" userId="78c15bb2-1da4-40de-acb6-b35e992a6ad4" providerId="ADAL" clId="{242B5A1D-0459-4B15-B83F-859BEAEF0AC1}" dt="2019-02-27T14:21:36.176" v="50" actId="14100"/>
          <ac:picMkLst>
            <pc:docMk/>
            <pc:sldMk cId="3075522202" sldId="284"/>
            <ac:picMk id="4" creationId="{9B70A4C2-7029-4E1B-948D-36402CE55F61}"/>
          </ac:picMkLst>
        </pc:picChg>
      </pc:sldChg>
      <pc:sldChg chg="modSp">
        <pc:chgData name="Domingo Palao Munoz" userId="78c15bb2-1da4-40de-acb6-b35e992a6ad4" providerId="ADAL" clId="{242B5A1D-0459-4B15-B83F-859BEAEF0AC1}" dt="2019-02-27T14:21:43.003" v="53" actId="20577"/>
        <pc:sldMkLst>
          <pc:docMk/>
          <pc:sldMk cId="2032902151" sldId="292"/>
        </pc:sldMkLst>
        <pc:spChg chg="mod">
          <ac:chgData name="Domingo Palao Munoz" userId="78c15bb2-1da4-40de-acb6-b35e992a6ad4" providerId="ADAL" clId="{242B5A1D-0459-4B15-B83F-859BEAEF0AC1}" dt="2019-02-27T14:21:43.003" v="53" actId="20577"/>
          <ac:spMkLst>
            <pc:docMk/>
            <pc:sldMk cId="2032902151" sldId="292"/>
            <ac:spMk id="3" creationId="{0C7F85AB-1E4D-1F42-95E1-3DCE1911E538}"/>
          </ac:spMkLst>
        </pc:spChg>
      </pc:sldChg>
    </pc:docChg>
  </pc:docChgLst>
  <pc:docChgLst>
    <pc:chgData name="Domingo Palao Munoz" userId="78c15bb2-1da4-40de-acb6-b35e992a6ad4" providerId="ADAL" clId="{66062882-32AD-42DE-9B0F-A0687CE878A1}"/>
    <pc:docChg chg="undo custSel mod addSld delSld modSld modMainMaster">
      <pc:chgData name="Domingo Palao Munoz" userId="78c15bb2-1da4-40de-acb6-b35e992a6ad4" providerId="ADAL" clId="{66062882-32AD-42DE-9B0F-A0687CE878A1}" dt="2019-02-22T22:07:41.026" v="3555" actId="1076"/>
      <pc:docMkLst>
        <pc:docMk/>
      </pc:docMkLst>
      <pc:sldChg chg="addSp modSp">
        <pc:chgData name="Domingo Palao Munoz" userId="78c15bb2-1da4-40de-acb6-b35e992a6ad4" providerId="ADAL" clId="{66062882-32AD-42DE-9B0F-A0687CE878A1}" dt="2019-02-22T20:35:31.802" v="3545" actId="1076"/>
        <pc:sldMkLst>
          <pc:docMk/>
          <pc:sldMk cId="1359951961" sldId="256"/>
        </pc:sldMkLst>
        <pc:picChg chg="add mod">
          <ac:chgData name="Domingo Palao Munoz" userId="78c15bb2-1da4-40de-acb6-b35e992a6ad4" providerId="ADAL" clId="{66062882-32AD-42DE-9B0F-A0687CE878A1}" dt="2019-02-22T20:35:31.802" v="3545" actId="1076"/>
          <ac:picMkLst>
            <pc:docMk/>
            <pc:sldMk cId="1359951961" sldId="256"/>
            <ac:picMk id="2050" creationId="{C9A89FE4-C4D9-4342-9B6E-C913C6F253AF}"/>
          </ac:picMkLst>
        </pc:picChg>
      </pc:sldChg>
      <pc:sldChg chg="modSp">
        <pc:chgData name="Domingo Palao Munoz" userId="78c15bb2-1da4-40de-acb6-b35e992a6ad4" providerId="ADAL" clId="{66062882-32AD-42DE-9B0F-A0687CE878A1}" dt="2019-02-22T15:18:32.648" v="234" actId="20577"/>
        <pc:sldMkLst>
          <pc:docMk/>
          <pc:sldMk cId="2440091055" sldId="258"/>
        </pc:sldMkLst>
        <pc:spChg chg="mod">
          <ac:chgData name="Domingo Palao Munoz" userId="78c15bb2-1da4-40de-acb6-b35e992a6ad4" providerId="ADAL" clId="{66062882-32AD-42DE-9B0F-A0687CE878A1}" dt="2019-02-22T15:18:32.648" v="234" actId="20577"/>
          <ac:spMkLst>
            <pc:docMk/>
            <pc:sldMk cId="2440091055" sldId="258"/>
            <ac:spMk id="3" creationId="{BA2958DD-BA10-4FFF-9116-432170863A5A}"/>
          </ac:spMkLst>
        </pc:spChg>
      </pc:sldChg>
      <pc:sldChg chg="delSp modSp mod setBg">
        <pc:chgData name="Domingo Palao Munoz" userId="78c15bb2-1da4-40de-acb6-b35e992a6ad4" providerId="ADAL" clId="{66062882-32AD-42DE-9B0F-A0687CE878A1}" dt="2019-02-21T16:25:45.411" v="9" actId="14100"/>
        <pc:sldMkLst>
          <pc:docMk/>
          <pc:sldMk cId="3545793072" sldId="261"/>
        </pc:sldMkLst>
        <pc:spChg chg="mod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2" creationId="{F5D7620C-C70B-4D9E-8240-B17319BCF1CC}"/>
          </ac:spMkLst>
        </pc:spChg>
        <pc:spChg chg="mod ord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3" creationId="{131B76FD-F8E8-4155-8F15-91DDF47ACCB8}"/>
          </ac:spMkLst>
        </pc:spChg>
        <pc:spChg chg="del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10" creationId="{2142F58F-1A18-445C-8057-25B9F986C282}"/>
          </ac:spMkLst>
        </pc:spChg>
        <pc:spChg chg="del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12" creationId="{2C8825F8-2BBE-4F09-844D-BD569EE90A57}"/>
          </ac:spMkLst>
        </pc:spChg>
        <pc:spChg chg="del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14" creationId="{1E0B305D-E4F9-4F9F-81CA-BDFBA88B2471}"/>
          </ac:spMkLst>
        </pc:spChg>
        <pc:spChg chg="del">
          <ac:chgData name="Domingo Palao Munoz" userId="78c15bb2-1da4-40de-acb6-b35e992a6ad4" providerId="ADAL" clId="{66062882-32AD-42DE-9B0F-A0687CE878A1}" dt="2019-02-21T16:25:39.196" v="8" actId="26606"/>
          <ac:spMkLst>
            <pc:docMk/>
            <pc:sldMk cId="3545793072" sldId="261"/>
            <ac:spMk id="16" creationId="{1D77C917-B31B-4151-9BB3-768748C42572}"/>
          </ac:spMkLst>
        </pc:spChg>
        <pc:picChg chg="mod">
          <ac:chgData name="Domingo Palao Munoz" userId="78c15bb2-1da4-40de-acb6-b35e992a6ad4" providerId="ADAL" clId="{66062882-32AD-42DE-9B0F-A0687CE878A1}" dt="2019-02-21T16:25:39.196" v="8" actId="26606"/>
          <ac:picMkLst>
            <pc:docMk/>
            <pc:sldMk cId="3545793072" sldId="261"/>
            <ac:picMk id="4" creationId="{5CB92AD6-B9D4-4156-9AF6-4F467250C09F}"/>
          </ac:picMkLst>
        </pc:picChg>
        <pc:picChg chg="mod">
          <ac:chgData name="Domingo Palao Munoz" userId="78c15bb2-1da4-40de-acb6-b35e992a6ad4" providerId="ADAL" clId="{66062882-32AD-42DE-9B0F-A0687CE878A1}" dt="2019-02-21T16:25:45.411" v="9" actId="14100"/>
          <ac:picMkLst>
            <pc:docMk/>
            <pc:sldMk cId="3545793072" sldId="261"/>
            <ac:picMk id="5" creationId="{3B0FADBC-0D1B-4815-AA89-85F5947D5487}"/>
          </ac:picMkLst>
        </pc:picChg>
      </pc:sldChg>
      <pc:sldChg chg="modSp add">
        <pc:chgData name="Domingo Palao Munoz" userId="78c15bb2-1da4-40de-acb6-b35e992a6ad4" providerId="ADAL" clId="{66062882-32AD-42DE-9B0F-A0687CE878A1}" dt="2019-02-21T16:27:54.195" v="213" actId="20577"/>
        <pc:sldMkLst>
          <pc:docMk/>
          <pc:sldMk cId="1859530971" sldId="262"/>
        </pc:sldMkLst>
        <pc:spChg chg="mod">
          <ac:chgData name="Domingo Palao Munoz" userId="78c15bb2-1da4-40de-acb6-b35e992a6ad4" providerId="ADAL" clId="{66062882-32AD-42DE-9B0F-A0687CE878A1}" dt="2019-02-21T16:25:56.534" v="11"/>
          <ac:spMkLst>
            <pc:docMk/>
            <pc:sldMk cId="1859530971" sldId="262"/>
            <ac:spMk id="2" creationId="{C757390E-6B91-443E-9755-77CB1E027073}"/>
          </ac:spMkLst>
        </pc:spChg>
        <pc:spChg chg="mod">
          <ac:chgData name="Domingo Palao Munoz" userId="78c15bb2-1da4-40de-acb6-b35e992a6ad4" providerId="ADAL" clId="{66062882-32AD-42DE-9B0F-A0687CE878A1}" dt="2019-02-21T16:27:54.195" v="213" actId="20577"/>
          <ac:spMkLst>
            <pc:docMk/>
            <pc:sldMk cId="1859530971" sldId="262"/>
            <ac:spMk id="3" creationId="{01BC436A-C83A-47B2-98D2-155F3BA138B6}"/>
          </ac:spMkLst>
        </pc:spChg>
      </pc:sldChg>
      <pc:sldChg chg="addSp delSp modSp add">
        <pc:chgData name="Domingo Palao Munoz" userId="78c15bb2-1da4-40de-acb6-b35e992a6ad4" providerId="ADAL" clId="{66062882-32AD-42DE-9B0F-A0687CE878A1}" dt="2019-02-22T16:19:35.902" v="505" actId="14100"/>
        <pc:sldMkLst>
          <pc:docMk/>
          <pc:sldMk cId="567305897" sldId="263"/>
        </pc:sldMkLst>
        <pc:spChg chg="mod">
          <ac:chgData name="Domingo Palao Munoz" userId="78c15bb2-1da4-40de-acb6-b35e992a6ad4" providerId="ADAL" clId="{66062882-32AD-42DE-9B0F-A0687CE878A1}" dt="2019-02-22T15:27:24.639" v="278" actId="20577"/>
          <ac:spMkLst>
            <pc:docMk/>
            <pc:sldMk cId="567305897" sldId="263"/>
            <ac:spMk id="2" creationId="{63E51E20-7537-4BED-A86E-FEDC4730B4FF}"/>
          </ac:spMkLst>
        </pc:spChg>
        <pc:spChg chg="mod">
          <ac:chgData name="Domingo Palao Munoz" userId="78c15bb2-1da4-40de-acb6-b35e992a6ad4" providerId="ADAL" clId="{66062882-32AD-42DE-9B0F-A0687CE878A1}" dt="2019-02-22T15:54:14.804" v="379" actId="20577"/>
          <ac:spMkLst>
            <pc:docMk/>
            <pc:sldMk cId="567305897" sldId="263"/>
            <ac:spMk id="3" creationId="{EA5CE8A5-7CA9-4A5C-8991-D5F550949B14}"/>
          </ac:spMkLst>
        </pc:spChg>
        <pc:picChg chg="add del mod">
          <ac:chgData name="Domingo Palao Munoz" userId="78c15bb2-1da4-40de-acb6-b35e992a6ad4" providerId="ADAL" clId="{66062882-32AD-42DE-9B0F-A0687CE878A1}" dt="2019-02-22T16:19:01.811" v="498" actId="478"/>
          <ac:picMkLst>
            <pc:docMk/>
            <pc:sldMk cId="567305897" sldId="263"/>
            <ac:picMk id="4" creationId="{E70B7E64-B022-4BF0-9E0B-C97CAF6557A1}"/>
          </ac:picMkLst>
        </pc:picChg>
        <pc:picChg chg="add del mod">
          <ac:chgData name="Domingo Palao Munoz" userId="78c15bb2-1da4-40de-acb6-b35e992a6ad4" providerId="ADAL" clId="{66062882-32AD-42DE-9B0F-A0687CE878A1}" dt="2019-02-22T16:19:28.240" v="502" actId="478"/>
          <ac:picMkLst>
            <pc:docMk/>
            <pc:sldMk cId="567305897" sldId="263"/>
            <ac:picMk id="5" creationId="{EB7CC855-76AC-4EEC-B90F-3B3E19BC7C6F}"/>
          </ac:picMkLst>
        </pc:picChg>
        <pc:picChg chg="add mod">
          <ac:chgData name="Domingo Palao Munoz" userId="78c15bb2-1da4-40de-acb6-b35e992a6ad4" providerId="ADAL" clId="{66062882-32AD-42DE-9B0F-A0687CE878A1}" dt="2019-02-22T16:19:07.847" v="501" actId="14100"/>
          <ac:picMkLst>
            <pc:docMk/>
            <pc:sldMk cId="567305897" sldId="263"/>
            <ac:picMk id="6" creationId="{4B5701A8-DC36-4D63-9755-AB9312C3CE00}"/>
          </ac:picMkLst>
        </pc:picChg>
        <pc:picChg chg="add mod">
          <ac:chgData name="Domingo Palao Munoz" userId="78c15bb2-1da4-40de-acb6-b35e992a6ad4" providerId="ADAL" clId="{66062882-32AD-42DE-9B0F-A0687CE878A1}" dt="2019-02-22T16:19:35.902" v="505" actId="14100"/>
          <ac:picMkLst>
            <pc:docMk/>
            <pc:sldMk cId="567305897" sldId="263"/>
            <ac:picMk id="7" creationId="{32B7B1D8-8A7D-41E1-86F4-AF506B6D535B}"/>
          </ac:picMkLst>
        </pc:picChg>
      </pc:sldChg>
      <pc:sldChg chg="addSp delSp modSp add">
        <pc:chgData name="Domingo Palao Munoz" userId="78c15bb2-1da4-40de-acb6-b35e992a6ad4" providerId="ADAL" clId="{66062882-32AD-42DE-9B0F-A0687CE878A1}" dt="2019-02-22T16:56:38.435" v="1516" actId="1076"/>
        <pc:sldMkLst>
          <pc:docMk/>
          <pc:sldMk cId="2252312425" sldId="264"/>
        </pc:sldMkLst>
        <pc:spChg chg="mod">
          <ac:chgData name="Domingo Palao Munoz" userId="78c15bb2-1da4-40de-acb6-b35e992a6ad4" providerId="ADAL" clId="{66062882-32AD-42DE-9B0F-A0687CE878A1}" dt="2019-02-22T16:02:09.495" v="438" actId="20577"/>
          <ac:spMkLst>
            <pc:docMk/>
            <pc:sldMk cId="2252312425" sldId="264"/>
            <ac:spMk id="2" creationId="{4476DECF-89AA-4A43-A544-603667686331}"/>
          </ac:spMkLst>
        </pc:spChg>
        <pc:spChg chg="mod">
          <ac:chgData name="Domingo Palao Munoz" userId="78c15bb2-1da4-40de-acb6-b35e992a6ad4" providerId="ADAL" clId="{66062882-32AD-42DE-9B0F-A0687CE878A1}" dt="2019-02-22T16:56:29.926" v="1491" actId="20577"/>
          <ac:spMkLst>
            <pc:docMk/>
            <pc:sldMk cId="2252312425" sldId="264"/>
            <ac:spMk id="3" creationId="{2921F263-1DD5-4993-AC3D-BF345022A7E1}"/>
          </ac:spMkLst>
        </pc:spChg>
        <pc:picChg chg="add del mod">
          <ac:chgData name="Domingo Palao Munoz" userId="78c15bb2-1da4-40de-acb6-b35e992a6ad4" providerId="ADAL" clId="{66062882-32AD-42DE-9B0F-A0687CE878A1}" dt="2019-02-22T16:15:30.357" v="488" actId="478"/>
          <ac:picMkLst>
            <pc:docMk/>
            <pc:sldMk cId="2252312425" sldId="264"/>
            <ac:picMk id="4" creationId="{B4DC01E4-A571-4474-B8D6-60F3DD480CA5}"/>
          </ac:picMkLst>
        </pc:picChg>
        <pc:picChg chg="add mod">
          <ac:chgData name="Domingo Palao Munoz" userId="78c15bb2-1da4-40de-acb6-b35e992a6ad4" providerId="ADAL" clId="{66062882-32AD-42DE-9B0F-A0687CE878A1}" dt="2019-02-22T16:56:36.442" v="1515" actId="1036"/>
          <ac:picMkLst>
            <pc:docMk/>
            <pc:sldMk cId="2252312425" sldId="264"/>
            <ac:picMk id="5" creationId="{7E6ED8A0-C6E5-4F54-8603-3F74CDA4CCCB}"/>
          </ac:picMkLst>
        </pc:picChg>
        <pc:picChg chg="add mod">
          <ac:chgData name="Domingo Palao Munoz" userId="78c15bb2-1da4-40de-acb6-b35e992a6ad4" providerId="ADAL" clId="{66062882-32AD-42DE-9B0F-A0687CE878A1}" dt="2019-02-22T16:56:38.435" v="1516" actId="1076"/>
          <ac:picMkLst>
            <pc:docMk/>
            <pc:sldMk cId="2252312425" sldId="264"/>
            <ac:picMk id="6" creationId="{ACB3E44A-58A5-4BC2-99BB-93588FD7CE22}"/>
          </ac:picMkLst>
        </pc:picChg>
      </pc:sldChg>
      <pc:sldChg chg="addSp delSp modSp add">
        <pc:chgData name="Domingo Palao Munoz" userId="78c15bb2-1da4-40de-acb6-b35e992a6ad4" providerId="ADAL" clId="{66062882-32AD-42DE-9B0F-A0687CE878A1}" dt="2019-02-22T16:26:55.993" v="550" actId="14100"/>
        <pc:sldMkLst>
          <pc:docMk/>
          <pc:sldMk cId="3780226058" sldId="265"/>
        </pc:sldMkLst>
        <pc:spChg chg="mod">
          <ac:chgData name="Domingo Palao Munoz" userId="78c15bb2-1da4-40de-acb6-b35e992a6ad4" providerId="ADAL" clId="{66062882-32AD-42DE-9B0F-A0687CE878A1}" dt="2019-02-22T16:25:59.778" v="516" actId="20577"/>
          <ac:spMkLst>
            <pc:docMk/>
            <pc:sldMk cId="3780226058" sldId="265"/>
            <ac:spMk id="2" creationId="{63D406CA-4D12-4A73-A924-FC1CB2970D75}"/>
          </ac:spMkLst>
        </pc:spChg>
        <pc:spChg chg="mod">
          <ac:chgData name="Domingo Palao Munoz" userId="78c15bb2-1da4-40de-acb6-b35e992a6ad4" providerId="ADAL" clId="{66062882-32AD-42DE-9B0F-A0687CE878A1}" dt="2019-02-22T16:26:09.111" v="536" actId="20577"/>
          <ac:spMkLst>
            <pc:docMk/>
            <pc:sldMk cId="3780226058" sldId="265"/>
            <ac:spMk id="3" creationId="{FBBBC86A-2597-4A31-B14D-E233C7F33807}"/>
          </ac:spMkLst>
        </pc:spChg>
        <pc:spChg chg="add mod">
          <ac:chgData name="Domingo Palao Munoz" userId="78c15bb2-1da4-40de-acb6-b35e992a6ad4" providerId="ADAL" clId="{66062882-32AD-42DE-9B0F-A0687CE878A1}" dt="2019-02-22T16:26:15.259" v="539" actId="571"/>
          <ac:spMkLst>
            <pc:docMk/>
            <pc:sldMk cId="3780226058" sldId="265"/>
            <ac:spMk id="6" creationId="{D5F61366-38CE-49D8-A97F-8347C2CB80E7}"/>
          </ac:spMkLst>
        </pc:spChg>
        <pc:picChg chg="add del">
          <ac:chgData name="Domingo Palao Munoz" userId="78c15bb2-1da4-40de-acb6-b35e992a6ad4" providerId="ADAL" clId="{66062882-32AD-42DE-9B0F-A0687CE878A1}" dt="2019-02-22T16:26:08.449" v="535"/>
          <ac:picMkLst>
            <pc:docMk/>
            <pc:sldMk cId="3780226058" sldId="265"/>
            <ac:picMk id="4" creationId="{243C928E-5E98-40A8-AEF2-CED1DE7CFB09}"/>
          </ac:picMkLst>
        </pc:picChg>
        <pc:picChg chg="add del">
          <ac:chgData name="Domingo Palao Munoz" userId="78c15bb2-1da4-40de-acb6-b35e992a6ad4" providerId="ADAL" clId="{66062882-32AD-42DE-9B0F-A0687CE878A1}" dt="2019-02-22T16:26:16.663" v="540"/>
          <ac:picMkLst>
            <pc:docMk/>
            <pc:sldMk cId="3780226058" sldId="265"/>
            <ac:picMk id="5" creationId="{B466964E-5519-4027-9744-A17EC226F26F}"/>
          </ac:picMkLst>
        </pc:picChg>
        <pc:picChg chg="add mod">
          <ac:chgData name="Domingo Palao Munoz" userId="78c15bb2-1da4-40de-acb6-b35e992a6ad4" providerId="ADAL" clId="{66062882-32AD-42DE-9B0F-A0687CE878A1}" dt="2019-02-22T16:26:15.259" v="539" actId="571"/>
          <ac:picMkLst>
            <pc:docMk/>
            <pc:sldMk cId="3780226058" sldId="265"/>
            <ac:picMk id="7" creationId="{18B388AC-1167-4E86-A400-73F111FEF290}"/>
          </ac:picMkLst>
        </pc:picChg>
        <pc:picChg chg="add mod">
          <ac:chgData name="Domingo Palao Munoz" userId="78c15bb2-1da4-40de-acb6-b35e992a6ad4" providerId="ADAL" clId="{66062882-32AD-42DE-9B0F-A0687CE878A1}" dt="2019-02-22T16:26:51.649" v="548" actId="1076"/>
          <ac:picMkLst>
            <pc:docMk/>
            <pc:sldMk cId="3780226058" sldId="265"/>
            <ac:picMk id="8" creationId="{23677149-CF48-4C8E-9B66-492E8861B52C}"/>
          </ac:picMkLst>
        </pc:picChg>
        <pc:picChg chg="add mod">
          <ac:chgData name="Domingo Palao Munoz" userId="78c15bb2-1da4-40de-acb6-b35e992a6ad4" providerId="ADAL" clId="{66062882-32AD-42DE-9B0F-A0687CE878A1}" dt="2019-02-22T16:26:55.993" v="550" actId="14100"/>
          <ac:picMkLst>
            <pc:docMk/>
            <pc:sldMk cId="3780226058" sldId="265"/>
            <ac:picMk id="9" creationId="{2B4A3560-1ECD-4AE9-BE8F-D332BD61D517}"/>
          </ac:picMkLst>
        </pc:picChg>
      </pc:sldChg>
      <pc:sldChg chg="modSp add">
        <pc:chgData name="Domingo Palao Munoz" userId="78c15bb2-1da4-40de-acb6-b35e992a6ad4" providerId="ADAL" clId="{66062882-32AD-42DE-9B0F-A0687CE878A1}" dt="2019-02-22T16:37:17.622" v="993" actId="5793"/>
        <pc:sldMkLst>
          <pc:docMk/>
          <pc:sldMk cId="1357777444" sldId="266"/>
        </pc:sldMkLst>
        <pc:spChg chg="mod">
          <ac:chgData name="Domingo Palao Munoz" userId="78c15bb2-1da4-40de-acb6-b35e992a6ad4" providerId="ADAL" clId="{66062882-32AD-42DE-9B0F-A0687CE878A1}" dt="2019-02-22T16:27:21.788" v="563" actId="20577"/>
          <ac:spMkLst>
            <pc:docMk/>
            <pc:sldMk cId="1357777444" sldId="266"/>
            <ac:spMk id="2" creationId="{0FD3B63E-D2F2-4484-B631-6C7C8C23E602}"/>
          </ac:spMkLst>
        </pc:spChg>
        <pc:spChg chg="mod">
          <ac:chgData name="Domingo Palao Munoz" userId="78c15bb2-1da4-40de-acb6-b35e992a6ad4" providerId="ADAL" clId="{66062882-32AD-42DE-9B0F-A0687CE878A1}" dt="2019-02-22T16:37:17.622" v="993" actId="5793"/>
          <ac:spMkLst>
            <pc:docMk/>
            <pc:sldMk cId="1357777444" sldId="266"/>
            <ac:spMk id="3" creationId="{17471764-A9BA-4E4D-AC8D-472F1090A226}"/>
          </ac:spMkLst>
        </pc:spChg>
      </pc:sldChg>
      <pc:sldChg chg="addSp modSp add">
        <pc:chgData name="Domingo Palao Munoz" userId="78c15bb2-1da4-40de-acb6-b35e992a6ad4" providerId="ADAL" clId="{66062882-32AD-42DE-9B0F-A0687CE878A1}" dt="2019-02-22T17:03:07.341" v="1518" actId="1076"/>
        <pc:sldMkLst>
          <pc:docMk/>
          <pc:sldMk cId="2426304268" sldId="267"/>
        </pc:sldMkLst>
        <pc:spChg chg="mod">
          <ac:chgData name="Domingo Palao Munoz" userId="78c15bb2-1da4-40de-acb6-b35e992a6ad4" providerId="ADAL" clId="{66062882-32AD-42DE-9B0F-A0687CE878A1}" dt="2019-02-22T16:38:47.888" v="1004" actId="20577"/>
          <ac:spMkLst>
            <pc:docMk/>
            <pc:sldMk cId="2426304268" sldId="267"/>
            <ac:spMk id="2" creationId="{FBDE6869-40DB-4C42-885E-FB67FE285B0D}"/>
          </ac:spMkLst>
        </pc:spChg>
        <pc:spChg chg="mod">
          <ac:chgData name="Domingo Palao Munoz" userId="78c15bb2-1da4-40de-acb6-b35e992a6ad4" providerId="ADAL" clId="{66062882-32AD-42DE-9B0F-A0687CE878A1}" dt="2019-02-22T16:44:47.157" v="1083" actId="6549"/>
          <ac:spMkLst>
            <pc:docMk/>
            <pc:sldMk cId="2426304268" sldId="267"/>
            <ac:spMk id="3" creationId="{6D4648B1-E507-40C5-A4F6-E824B63E33BB}"/>
          </ac:spMkLst>
        </pc:spChg>
        <pc:picChg chg="add mod">
          <ac:chgData name="Domingo Palao Munoz" userId="78c15bb2-1da4-40de-acb6-b35e992a6ad4" providerId="ADAL" clId="{66062882-32AD-42DE-9B0F-A0687CE878A1}" dt="2019-02-22T17:03:05.902" v="1517" actId="1076"/>
          <ac:picMkLst>
            <pc:docMk/>
            <pc:sldMk cId="2426304268" sldId="267"/>
            <ac:picMk id="4" creationId="{848B2BFD-7E5A-476B-BCA7-7EE41B0DC5EC}"/>
          </ac:picMkLst>
        </pc:picChg>
        <pc:picChg chg="add mod">
          <ac:chgData name="Domingo Palao Munoz" userId="78c15bb2-1da4-40de-acb6-b35e992a6ad4" providerId="ADAL" clId="{66062882-32AD-42DE-9B0F-A0687CE878A1}" dt="2019-02-22T17:03:07.341" v="1518" actId="1076"/>
          <ac:picMkLst>
            <pc:docMk/>
            <pc:sldMk cId="2426304268" sldId="267"/>
            <ac:picMk id="5" creationId="{AFF3DB9E-E386-4593-A8C6-E3488E4E73B3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7:12:05.071" v="1640" actId="1076"/>
        <pc:sldMkLst>
          <pc:docMk/>
          <pc:sldMk cId="1547193100" sldId="268"/>
        </pc:sldMkLst>
        <pc:spChg chg="mod">
          <ac:chgData name="Domingo Palao Munoz" userId="78c15bb2-1da4-40de-acb6-b35e992a6ad4" providerId="ADAL" clId="{66062882-32AD-42DE-9B0F-A0687CE878A1}" dt="2019-02-22T16:44:55.318" v="1085"/>
          <ac:spMkLst>
            <pc:docMk/>
            <pc:sldMk cId="1547193100" sldId="268"/>
            <ac:spMk id="2" creationId="{D022AE1B-0946-49B1-8DFA-97935AD8777F}"/>
          </ac:spMkLst>
        </pc:spChg>
        <pc:spChg chg="mod">
          <ac:chgData name="Domingo Palao Munoz" userId="78c15bb2-1da4-40de-acb6-b35e992a6ad4" providerId="ADAL" clId="{66062882-32AD-42DE-9B0F-A0687CE878A1}" dt="2019-02-22T17:11:54.972" v="1616" actId="20577"/>
          <ac:spMkLst>
            <pc:docMk/>
            <pc:sldMk cId="1547193100" sldId="268"/>
            <ac:spMk id="3" creationId="{DBB1CAA1-F30D-4E99-A7BF-2EDC66E252D5}"/>
          </ac:spMkLst>
        </pc:spChg>
        <pc:picChg chg="add mod">
          <ac:chgData name="Domingo Palao Munoz" userId="78c15bb2-1da4-40de-acb6-b35e992a6ad4" providerId="ADAL" clId="{66062882-32AD-42DE-9B0F-A0687CE878A1}" dt="2019-02-22T17:12:01.908" v="1639" actId="1036"/>
          <ac:picMkLst>
            <pc:docMk/>
            <pc:sldMk cId="1547193100" sldId="268"/>
            <ac:picMk id="4" creationId="{2A893D60-1AAA-4E63-BC0E-241821A618A1}"/>
          </ac:picMkLst>
        </pc:picChg>
        <pc:picChg chg="add mod">
          <ac:chgData name="Domingo Palao Munoz" userId="78c15bb2-1da4-40de-acb6-b35e992a6ad4" providerId="ADAL" clId="{66062882-32AD-42DE-9B0F-A0687CE878A1}" dt="2019-02-22T17:12:05.071" v="1640" actId="1076"/>
          <ac:picMkLst>
            <pc:docMk/>
            <pc:sldMk cId="1547193100" sldId="268"/>
            <ac:picMk id="5" creationId="{4DE345BD-DD3F-4019-B11B-637AB16F4999}"/>
          </ac:picMkLst>
        </pc:picChg>
      </pc:sldChg>
      <pc:sldChg chg="addSp delSp modSp add">
        <pc:chgData name="Domingo Palao Munoz" userId="78c15bb2-1da4-40de-acb6-b35e992a6ad4" providerId="ADAL" clId="{66062882-32AD-42DE-9B0F-A0687CE878A1}" dt="2019-02-22T16:53:17.727" v="1224" actId="20577"/>
        <pc:sldMkLst>
          <pc:docMk/>
          <pc:sldMk cId="987824845" sldId="269"/>
        </pc:sldMkLst>
        <pc:spChg chg="mod">
          <ac:chgData name="Domingo Palao Munoz" userId="78c15bb2-1da4-40de-acb6-b35e992a6ad4" providerId="ADAL" clId="{66062882-32AD-42DE-9B0F-A0687CE878A1}" dt="2019-02-22T16:52:38.120" v="1163"/>
          <ac:spMkLst>
            <pc:docMk/>
            <pc:sldMk cId="987824845" sldId="269"/>
            <ac:spMk id="2" creationId="{4323F51A-10B3-4F8E-8383-4EAE83DA1343}"/>
          </ac:spMkLst>
        </pc:spChg>
        <pc:spChg chg="mod">
          <ac:chgData name="Domingo Palao Munoz" userId="78c15bb2-1da4-40de-acb6-b35e992a6ad4" providerId="ADAL" clId="{66062882-32AD-42DE-9B0F-A0687CE878A1}" dt="2019-02-22T16:53:17.727" v="1224" actId="20577"/>
          <ac:spMkLst>
            <pc:docMk/>
            <pc:sldMk cId="987824845" sldId="269"/>
            <ac:spMk id="3" creationId="{5CABE4F2-7AFE-43EA-B7F3-0EB5F361A0FD}"/>
          </ac:spMkLst>
        </pc:spChg>
        <pc:picChg chg="add del mod">
          <ac:chgData name="Domingo Palao Munoz" userId="78c15bb2-1da4-40de-acb6-b35e992a6ad4" providerId="ADAL" clId="{66062882-32AD-42DE-9B0F-A0687CE878A1}" dt="2019-02-22T16:51:24.756" v="1156"/>
          <ac:picMkLst>
            <pc:docMk/>
            <pc:sldMk cId="987824845" sldId="269"/>
            <ac:picMk id="4" creationId="{FDCF6FD1-223A-4CAA-AB79-3D4E8B06C6E7}"/>
          </ac:picMkLst>
        </pc:picChg>
        <pc:picChg chg="add del mod">
          <ac:chgData name="Domingo Palao Munoz" userId="78c15bb2-1da4-40de-acb6-b35e992a6ad4" providerId="ADAL" clId="{66062882-32AD-42DE-9B0F-A0687CE878A1}" dt="2019-02-22T16:51:23.443" v="1153"/>
          <ac:picMkLst>
            <pc:docMk/>
            <pc:sldMk cId="987824845" sldId="269"/>
            <ac:picMk id="5" creationId="{BA5D9D89-FD3A-416C-871E-E37B78FB2972}"/>
          </ac:picMkLst>
        </pc:picChg>
        <pc:picChg chg="add mod">
          <ac:chgData name="Domingo Palao Munoz" userId="78c15bb2-1da4-40de-acb6-b35e992a6ad4" providerId="ADAL" clId="{66062882-32AD-42DE-9B0F-A0687CE878A1}" dt="2019-02-22T16:52:49.638" v="1165" actId="1076"/>
          <ac:picMkLst>
            <pc:docMk/>
            <pc:sldMk cId="987824845" sldId="269"/>
            <ac:picMk id="6" creationId="{35A678DD-908C-428A-89C6-5553B2EAB2DE}"/>
          </ac:picMkLst>
        </pc:picChg>
        <pc:picChg chg="add mod">
          <ac:chgData name="Domingo Palao Munoz" userId="78c15bb2-1da4-40de-acb6-b35e992a6ad4" providerId="ADAL" clId="{66062882-32AD-42DE-9B0F-A0687CE878A1}" dt="2019-02-22T16:52:51.205" v="1166" actId="1076"/>
          <ac:picMkLst>
            <pc:docMk/>
            <pc:sldMk cId="987824845" sldId="269"/>
            <ac:picMk id="7" creationId="{E4C022A2-C675-402B-8516-1B9B30DD835D}"/>
          </ac:picMkLst>
        </pc:picChg>
      </pc:sldChg>
      <pc:sldChg chg="modSp add">
        <pc:chgData name="Domingo Palao Munoz" userId="78c15bb2-1da4-40de-acb6-b35e992a6ad4" providerId="ADAL" clId="{66062882-32AD-42DE-9B0F-A0687CE878A1}" dt="2019-02-22T17:15:25.500" v="2039" actId="20577"/>
        <pc:sldMkLst>
          <pc:docMk/>
          <pc:sldMk cId="693833893" sldId="270"/>
        </pc:sldMkLst>
        <pc:spChg chg="mod">
          <ac:chgData name="Domingo Palao Munoz" userId="78c15bb2-1da4-40de-acb6-b35e992a6ad4" providerId="ADAL" clId="{66062882-32AD-42DE-9B0F-A0687CE878A1}" dt="2019-02-22T16:54:33.303" v="1242" actId="20577"/>
          <ac:spMkLst>
            <pc:docMk/>
            <pc:sldMk cId="693833893" sldId="270"/>
            <ac:spMk id="2" creationId="{0B3D948C-0EB2-42B4-A5DE-A794BE361D43}"/>
          </ac:spMkLst>
        </pc:spChg>
        <pc:spChg chg="mod">
          <ac:chgData name="Domingo Palao Munoz" userId="78c15bb2-1da4-40de-acb6-b35e992a6ad4" providerId="ADAL" clId="{66062882-32AD-42DE-9B0F-A0687CE878A1}" dt="2019-02-22T17:15:25.500" v="2039" actId="20577"/>
          <ac:spMkLst>
            <pc:docMk/>
            <pc:sldMk cId="693833893" sldId="270"/>
            <ac:spMk id="3" creationId="{CC8216E0-DDCA-4C08-9DB9-3F2FD48D41FC}"/>
          </ac:spMkLst>
        </pc:spChg>
      </pc:sldChg>
      <pc:sldChg chg="addSp modSp add">
        <pc:chgData name="Domingo Palao Munoz" userId="78c15bb2-1da4-40de-acb6-b35e992a6ad4" providerId="ADAL" clId="{66062882-32AD-42DE-9B0F-A0687CE878A1}" dt="2019-02-22T17:22:38.504" v="2090" actId="1076"/>
        <pc:sldMkLst>
          <pc:docMk/>
          <pc:sldMk cId="461528370" sldId="271"/>
        </pc:sldMkLst>
        <pc:spChg chg="mod">
          <ac:chgData name="Domingo Palao Munoz" userId="78c15bb2-1da4-40de-acb6-b35e992a6ad4" providerId="ADAL" clId="{66062882-32AD-42DE-9B0F-A0687CE878A1}" dt="2019-02-22T17:15:35.875" v="2041"/>
          <ac:spMkLst>
            <pc:docMk/>
            <pc:sldMk cId="461528370" sldId="271"/>
            <ac:spMk id="2" creationId="{BEAA567A-A091-4C9D-A3D2-78831FB1A358}"/>
          </ac:spMkLst>
        </pc:spChg>
        <pc:spChg chg="mod">
          <ac:chgData name="Domingo Palao Munoz" userId="78c15bb2-1da4-40de-acb6-b35e992a6ad4" providerId="ADAL" clId="{66062882-32AD-42DE-9B0F-A0687CE878A1}" dt="2019-02-22T17:19:42.960" v="2079" actId="20577"/>
          <ac:spMkLst>
            <pc:docMk/>
            <pc:sldMk cId="461528370" sldId="271"/>
            <ac:spMk id="3" creationId="{ED5F5F06-BC6E-4C49-B0E4-95AECC6F0F31}"/>
          </ac:spMkLst>
        </pc:spChg>
        <pc:picChg chg="add mod">
          <ac:chgData name="Domingo Palao Munoz" userId="78c15bb2-1da4-40de-acb6-b35e992a6ad4" providerId="ADAL" clId="{66062882-32AD-42DE-9B0F-A0687CE878A1}" dt="2019-02-22T17:22:08.002" v="2082" actId="14100"/>
          <ac:picMkLst>
            <pc:docMk/>
            <pc:sldMk cId="461528370" sldId="271"/>
            <ac:picMk id="4" creationId="{11C02159-A94F-4231-925E-C6AAA05359DC}"/>
          </ac:picMkLst>
        </pc:picChg>
        <pc:picChg chg="add mod">
          <ac:chgData name="Domingo Palao Munoz" userId="78c15bb2-1da4-40de-acb6-b35e992a6ad4" providerId="ADAL" clId="{66062882-32AD-42DE-9B0F-A0687CE878A1}" dt="2019-02-22T17:22:38.504" v="2090" actId="1076"/>
          <ac:picMkLst>
            <pc:docMk/>
            <pc:sldMk cId="461528370" sldId="271"/>
            <ac:picMk id="5" creationId="{A38F8BA0-36F5-4965-8A59-AE3024FBE68B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7:32:07.913" v="2251" actId="1076"/>
        <pc:sldMkLst>
          <pc:docMk/>
          <pc:sldMk cId="1825847236" sldId="272"/>
        </pc:sldMkLst>
        <pc:spChg chg="mod">
          <ac:chgData name="Domingo Palao Munoz" userId="78c15bb2-1da4-40de-acb6-b35e992a6ad4" providerId="ADAL" clId="{66062882-32AD-42DE-9B0F-A0687CE878A1}" dt="2019-02-22T17:29:00.269" v="2092"/>
          <ac:spMkLst>
            <pc:docMk/>
            <pc:sldMk cId="1825847236" sldId="272"/>
            <ac:spMk id="2" creationId="{0DA22BE2-A2FE-4371-98CF-0983C9258D49}"/>
          </ac:spMkLst>
        </pc:spChg>
        <pc:spChg chg="mod">
          <ac:chgData name="Domingo Palao Munoz" userId="78c15bb2-1da4-40de-acb6-b35e992a6ad4" providerId="ADAL" clId="{66062882-32AD-42DE-9B0F-A0687CE878A1}" dt="2019-02-22T17:30:27.960" v="2244" actId="20577"/>
          <ac:spMkLst>
            <pc:docMk/>
            <pc:sldMk cId="1825847236" sldId="272"/>
            <ac:spMk id="3" creationId="{5D41AE93-E26F-4AE1-A85B-0FC7344545AA}"/>
          </ac:spMkLst>
        </pc:spChg>
        <pc:picChg chg="add mod">
          <ac:chgData name="Domingo Palao Munoz" userId="78c15bb2-1da4-40de-acb6-b35e992a6ad4" providerId="ADAL" clId="{66062882-32AD-42DE-9B0F-A0687CE878A1}" dt="2019-02-22T17:31:46.521" v="2247" actId="14100"/>
          <ac:picMkLst>
            <pc:docMk/>
            <pc:sldMk cId="1825847236" sldId="272"/>
            <ac:picMk id="4" creationId="{4D126D4C-0153-4033-B6BA-7DE3BFAA5E14}"/>
          </ac:picMkLst>
        </pc:picChg>
        <pc:picChg chg="add mod">
          <ac:chgData name="Domingo Palao Munoz" userId="78c15bb2-1da4-40de-acb6-b35e992a6ad4" providerId="ADAL" clId="{66062882-32AD-42DE-9B0F-A0687CE878A1}" dt="2019-02-22T17:32:07.913" v="2251" actId="1076"/>
          <ac:picMkLst>
            <pc:docMk/>
            <pc:sldMk cId="1825847236" sldId="272"/>
            <ac:picMk id="5" creationId="{622B2589-5869-4472-92B6-6C6E2466988D}"/>
          </ac:picMkLst>
        </pc:picChg>
      </pc:sldChg>
      <pc:sldChg chg="modSp add">
        <pc:chgData name="Domingo Palao Munoz" userId="78c15bb2-1da4-40de-acb6-b35e992a6ad4" providerId="ADAL" clId="{66062882-32AD-42DE-9B0F-A0687CE878A1}" dt="2019-02-22T17:36:09.172" v="2658" actId="20577"/>
        <pc:sldMkLst>
          <pc:docMk/>
          <pc:sldMk cId="2664665179" sldId="273"/>
        </pc:sldMkLst>
        <pc:spChg chg="mod">
          <ac:chgData name="Domingo Palao Munoz" userId="78c15bb2-1da4-40de-acb6-b35e992a6ad4" providerId="ADAL" clId="{66062882-32AD-42DE-9B0F-A0687CE878A1}" dt="2019-02-22T17:33:45.375" v="2253"/>
          <ac:spMkLst>
            <pc:docMk/>
            <pc:sldMk cId="2664665179" sldId="273"/>
            <ac:spMk id="2" creationId="{A0A1B9E2-F489-4E15-ABE2-288686E22895}"/>
          </ac:spMkLst>
        </pc:spChg>
        <pc:spChg chg="mod">
          <ac:chgData name="Domingo Palao Munoz" userId="78c15bb2-1da4-40de-acb6-b35e992a6ad4" providerId="ADAL" clId="{66062882-32AD-42DE-9B0F-A0687CE878A1}" dt="2019-02-22T17:36:09.172" v="2658" actId="20577"/>
          <ac:spMkLst>
            <pc:docMk/>
            <pc:sldMk cId="2664665179" sldId="273"/>
            <ac:spMk id="3" creationId="{00959AD7-4D61-4743-BAD4-B4AD10AFE34F}"/>
          </ac:spMkLst>
        </pc:spChg>
      </pc:sldChg>
      <pc:sldChg chg="addSp modSp add">
        <pc:chgData name="Domingo Palao Munoz" userId="78c15bb2-1da4-40de-acb6-b35e992a6ad4" providerId="ADAL" clId="{66062882-32AD-42DE-9B0F-A0687CE878A1}" dt="2019-02-22T17:41:46.224" v="2797" actId="20577"/>
        <pc:sldMkLst>
          <pc:docMk/>
          <pc:sldMk cId="2128419732" sldId="274"/>
        </pc:sldMkLst>
        <pc:spChg chg="mod">
          <ac:chgData name="Domingo Palao Munoz" userId="78c15bb2-1da4-40de-acb6-b35e992a6ad4" providerId="ADAL" clId="{66062882-32AD-42DE-9B0F-A0687CE878A1}" dt="2019-02-22T17:36:57.512" v="2693" actId="20577"/>
          <ac:spMkLst>
            <pc:docMk/>
            <pc:sldMk cId="2128419732" sldId="274"/>
            <ac:spMk id="2" creationId="{54A8FC72-D5EE-460C-8C26-D9DFD88E1698}"/>
          </ac:spMkLst>
        </pc:spChg>
        <pc:spChg chg="mod">
          <ac:chgData name="Domingo Palao Munoz" userId="78c15bb2-1da4-40de-acb6-b35e992a6ad4" providerId="ADAL" clId="{66062882-32AD-42DE-9B0F-A0687CE878A1}" dt="2019-02-22T17:41:46.224" v="2797" actId="20577"/>
          <ac:spMkLst>
            <pc:docMk/>
            <pc:sldMk cId="2128419732" sldId="274"/>
            <ac:spMk id="3" creationId="{20CCEA44-5F7F-44D5-9189-4804CAD1DFDA}"/>
          </ac:spMkLst>
        </pc:spChg>
        <pc:picChg chg="add mod">
          <ac:chgData name="Domingo Palao Munoz" userId="78c15bb2-1da4-40de-acb6-b35e992a6ad4" providerId="ADAL" clId="{66062882-32AD-42DE-9B0F-A0687CE878A1}" dt="2019-02-22T17:41:13.738" v="2700" actId="1076"/>
          <ac:picMkLst>
            <pc:docMk/>
            <pc:sldMk cId="2128419732" sldId="274"/>
            <ac:picMk id="4" creationId="{20E3F3F3-20FD-45EC-8A65-57C39B7C9838}"/>
          </ac:picMkLst>
        </pc:picChg>
        <pc:picChg chg="add mod">
          <ac:chgData name="Domingo Palao Munoz" userId="78c15bb2-1da4-40de-acb6-b35e992a6ad4" providerId="ADAL" clId="{66062882-32AD-42DE-9B0F-A0687CE878A1}" dt="2019-02-22T17:41:15.426" v="2701" actId="1076"/>
          <ac:picMkLst>
            <pc:docMk/>
            <pc:sldMk cId="2128419732" sldId="274"/>
            <ac:picMk id="5" creationId="{41A56F67-2CB1-47B9-8C71-2D7CB901B958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7:44:28.371" v="2942" actId="20577"/>
        <pc:sldMkLst>
          <pc:docMk/>
          <pc:sldMk cId="2439958547" sldId="275"/>
        </pc:sldMkLst>
        <pc:spChg chg="mod">
          <ac:chgData name="Domingo Palao Munoz" userId="78c15bb2-1da4-40de-acb6-b35e992a6ad4" providerId="ADAL" clId="{66062882-32AD-42DE-9B0F-A0687CE878A1}" dt="2019-02-22T17:42:04.309" v="2799"/>
          <ac:spMkLst>
            <pc:docMk/>
            <pc:sldMk cId="2439958547" sldId="275"/>
            <ac:spMk id="2" creationId="{217BFF9A-B1EA-4D84-8783-B7CA18A9E911}"/>
          </ac:spMkLst>
        </pc:spChg>
        <pc:spChg chg="mod">
          <ac:chgData name="Domingo Palao Munoz" userId="78c15bb2-1da4-40de-acb6-b35e992a6ad4" providerId="ADAL" clId="{66062882-32AD-42DE-9B0F-A0687CE878A1}" dt="2019-02-22T17:44:14.200" v="2916" actId="1036"/>
          <ac:spMkLst>
            <pc:docMk/>
            <pc:sldMk cId="2439958547" sldId="275"/>
            <ac:spMk id="3" creationId="{CD15881E-B1CA-4984-BA32-EAFAD062E3C5}"/>
          </ac:spMkLst>
        </pc:spChg>
        <pc:spChg chg="add mod">
          <ac:chgData name="Domingo Palao Munoz" userId="78c15bb2-1da4-40de-acb6-b35e992a6ad4" providerId="ADAL" clId="{66062882-32AD-42DE-9B0F-A0687CE878A1}" dt="2019-02-22T17:44:18.537" v="2933" actId="1035"/>
          <ac:spMkLst>
            <pc:docMk/>
            <pc:sldMk cId="2439958547" sldId="275"/>
            <ac:spMk id="4" creationId="{70414F5E-C7A1-4BA4-9FE5-047262D1B8D3}"/>
          </ac:spMkLst>
        </pc:spChg>
        <pc:spChg chg="add mod">
          <ac:chgData name="Domingo Palao Munoz" userId="78c15bb2-1da4-40de-acb6-b35e992a6ad4" providerId="ADAL" clId="{66062882-32AD-42DE-9B0F-A0687CE878A1}" dt="2019-02-22T17:44:18.537" v="2933" actId="1035"/>
          <ac:spMkLst>
            <pc:docMk/>
            <pc:sldMk cId="2439958547" sldId="275"/>
            <ac:spMk id="5" creationId="{80FF8ECE-68E4-4891-ADF4-6CA6A2FE102C}"/>
          </ac:spMkLst>
        </pc:spChg>
        <pc:spChg chg="add mod">
          <ac:chgData name="Domingo Palao Munoz" userId="78c15bb2-1da4-40de-acb6-b35e992a6ad4" providerId="ADAL" clId="{66062882-32AD-42DE-9B0F-A0687CE878A1}" dt="2019-02-22T17:44:18.537" v="2933" actId="1035"/>
          <ac:spMkLst>
            <pc:docMk/>
            <pc:sldMk cId="2439958547" sldId="275"/>
            <ac:spMk id="6" creationId="{E946DDE2-5169-4479-BBF3-789811A1329E}"/>
          </ac:spMkLst>
        </pc:spChg>
        <pc:spChg chg="add mod">
          <ac:chgData name="Domingo Palao Munoz" userId="78c15bb2-1da4-40de-acb6-b35e992a6ad4" providerId="ADAL" clId="{66062882-32AD-42DE-9B0F-A0687CE878A1}" dt="2019-02-22T17:44:18.537" v="2933" actId="1035"/>
          <ac:spMkLst>
            <pc:docMk/>
            <pc:sldMk cId="2439958547" sldId="275"/>
            <ac:spMk id="7" creationId="{667C0FBC-7B4B-4FD5-AB5C-037A9E58E9A5}"/>
          </ac:spMkLst>
        </pc:spChg>
        <pc:spChg chg="add mod">
          <ac:chgData name="Domingo Palao Munoz" userId="78c15bb2-1da4-40de-acb6-b35e992a6ad4" providerId="ADAL" clId="{66062882-32AD-42DE-9B0F-A0687CE878A1}" dt="2019-02-22T17:44:28.371" v="2942" actId="20577"/>
          <ac:spMkLst>
            <pc:docMk/>
            <pc:sldMk cId="2439958547" sldId="275"/>
            <ac:spMk id="8" creationId="{3F43462C-11CF-454E-8BCD-23478CDF107B}"/>
          </ac:spMkLst>
        </pc:spChg>
      </pc:sldChg>
      <pc:sldChg chg="addSp modSp add">
        <pc:chgData name="Domingo Palao Munoz" userId="78c15bb2-1da4-40de-acb6-b35e992a6ad4" providerId="ADAL" clId="{66062882-32AD-42DE-9B0F-A0687CE878A1}" dt="2019-02-22T17:50:16.371" v="2965" actId="14100"/>
        <pc:sldMkLst>
          <pc:docMk/>
          <pc:sldMk cId="636956298" sldId="276"/>
        </pc:sldMkLst>
        <pc:spChg chg="mod">
          <ac:chgData name="Domingo Palao Munoz" userId="78c15bb2-1da4-40de-acb6-b35e992a6ad4" providerId="ADAL" clId="{66062882-32AD-42DE-9B0F-A0687CE878A1}" dt="2019-02-22T17:47:05.805" v="2959" actId="20577"/>
          <ac:spMkLst>
            <pc:docMk/>
            <pc:sldMk cId="636956298" sldId="276"/>
            <ac:spMk id="2" creationId="{BF8EEEC9-5743-44EA-9FA4-051A1357FB6A}"/>
          </ac:spMkLst>
        </pc:spChg>
        <pc:picChg chg="add mod">
          <ac:chgData name="Domingo Palao Munoz" userId="78c15bb2-1da4-40de-acb6-b35e992a6ad4" providerId="ADAL" clId="{66062882-32AD-42DE-9B0F-A0687CE878A1}" dt="2019-02-22T17:49:57.627" v="2962" actId="14100"/>
          <ac:picMkLst>
            <pc:docMk/>
            <pc:sldMk cId="636956298" sldId="276"/>
            <ac:picMk id="4" creationId="{6F96D92C-C4AF-44AD-B688-BC304EA7629E}"/>
          </ac:picMkLst>
        </pc:picChg>
        <pc:picChg chg="add mod">
          <ac:chgData name="Domingo Palao Munoz" userId="78c15bb2-1da4-40de-acb6-b35e992a6ad4" providerId="ADAL" clId="{66062882-32AD-42DE-9B0F-A0687CE878A1}" dt="2019-02-22T17:50:16.371" v="2965" actId="14100"/>
          <ac:picMkLst>
            <pc:docMk/>
            <pc:sldMk cId="636956298" sldId="276"/>
            <ac:picMk id="5" creationId="{C6E6A207-A33A-4EE3-A17E-4C4EB628F525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11:24.235" v="2977" actId="20577"/>
        <pc:sldMkLst>
          <pc:docMk/>
          <pc:sldMk cId="2858751466" sldId="277"/>
        </pc:sldMkLst>
        <pc:spChg chg="mod">
          <ac:chgData name="Domingo Palao Munoz" userId="78c15bb2-1da4-40de-acb6-b35e992a6ad4" providerId="ADAL" clId="{66062882-32AD-42DE-9B0F-A0687CE878A1}" dt="2019-02-22T18:11:24.235" v="2977" actId="20577"/>
          <ac:spMkLst>
            <pc:docMk/>
            <pc:sldMk cId="2858751466" sldId="277"/>
            <ac:spMk id="2" creationId="{A5656868-56A3-4A89-9BE4-0EC422058BFE}"/>
          </ac:spMkLst>
        </pc:spChg>
        <pc:picChg chg="add mod">
          <ac:chgData name="Domingo Palao Munoz" userId="78c15bb2-1da4-40de-acb6-b35e992a6ad4" providerId="ADAL" clId="{66062882-32AD-42DE-9B0F-A0687CE878A1}" dt="2019-02-22T17:52:40.602" v="2970" actId="14100"/>
          <ac:picMkLst>
            <pc:docMk/>
            <pc:sldMk cId="2858751466" sldId="277"/>
            <ac:picMk id="4" creationId="{80161FE0-6F9E-434E-AD70-64C52E408508}"/>
          </ac:picMkLst>
        </pc:picChg>
        <pc:picChg chg="add mod">
          <ac:chgData name="Domingo Palao Munoz" userId="78c15bb2-1da4-40de-acb6-b35e992a6ad4" providerId="ADAL" clId="{66062882-32AD-42DE-9B0F-A0687CE878A1}" dt="2019-02-22T17:53:02.905" v="2974" actId="1076"/>
          <ac:picMkLst>
            <pc:docMk/>
            <pc:sldMk cId="2858751466" sldId="277"/>
            <ac:picMk id="5" creationId="{DEB81845-7870-4778-AEB0-BF3D340ED997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17:23.032" v="2991" actId="1076"/>
        <pc:sldMkLst>
          <pc:docMk/>
          <pc:sldMk cId="535743863" sldId="278"/>
        </pc:sldMkLst>
        <pc:spChg chg="mod">
          <ac:chgData name="Domingo Palao Munoz" userId="78c15bb2-1da4-40de-acb6-b35e992a6ad4" providerId="ADAL" clId="{66062882-32AD-42DE-9B0F-A0687CE878A1}" dt="2019-02-22T18:17:01.307" v="2987" actId="20577"/>
          <ac:spMkLst>
            <pc:docMk/>
            <pc:sldMk cId="535743863" sldId="278"/>
            <ac:spMk id="2" creationId="{676737EC-BCC5-4B35-AA16-C8BC979434ED}"/>
          </ac:spMkLst>
        </pc:spChg>
        <pc:picChg chg="add mod">
          <ac:chgData name="Domingo Palao Munoz" userId="78c15bb2-1da4-40de-acb6-b35e992a6ad4" providerId="ADAL" clId="{66062882-32AD-42DE-9B0F-A0687CE878A1}" dt="2019-02-22T18:16:54.071" v="2982" actId="1076"/>
          <ac:picMkLst>
            <pc:docMk/>
            <pc:sldMk cId="535743863" sldId="278"/>
            <ac:picMk id="4" creationId="{5A449000-DAFA-4375-8539-4DAE0D3E3487}"/>
          </ac:picMkLst>
        </pc:picChg>
        <pc:picChg chg="add mod">
          <ac:chgData name="Domingo Palao Munoz" userId="78c15bb2-1da4-40de-acb6-b35e992a6ad4" providerId="ADAL" clId="{66062882-32AD-42DE-9B0F-A0687CE878A1}" dt="2019-02-22T18:17:23.032" v="2991" actId="1076"/>
          <ac:picMkLst>
            <pc:docMk/>
            <pc:sldMk cId="535743863" sldId="278"/>
            <ac:picMk id="5" creationId="{75211D9E-50BB-4AD4-B226-1DF48241DCF8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24:29.258" v="3002" actId="1076"/>
        <pc:sldMkLst>
          <pc:docMk/>
          <pc:sldMk cId="3322936918" sldId="279"/>
        </pc:sldMkLst>
        <pc:spChg chg="mod">
          <ac:chgData name="Domingo Palao Munoz" userId="78c15bb2-1da4-40de-acb6-b35e992a6ad4" providerId="ADAL" clId="{66062882-32AD-42DE-9B0F-A0687CE878A1}" dt="2019-02-22T18:19:15.684" v="2996" actId="20577"/>
          <ac:spMkLst>
            <pc:docMk/>
            <pc:sldMk cId="3322936918" sldId="279"/>
            <ac:spMk id="2" creationId="{04341212-81E2-4740-B3A3-FBD159777C30}"/>
          </ac:spMkLst>
        </pc:spChg>
        <pc:picChg chg="add mod">
          <ac:chgData name="Domingo Palao Munoz" userId="78c15bb2-1da4-40de-acb6-b35e992a6ad4" providerId="ADAL" clId="{66062882-32AD-42DE-9B0F-A0687CE878A1}" dt="2019-02-22T18:24:08.754" v="2999" actId="14100"/>
          <ac:picMkLst>
            <pc:docMk/>
            <pc:sldMk cId="3322936918" sldId="279"/>
            <ac:picMk id="4" creationId="{5F9DD41E-8868-4F35-949A-4C56662BC7AD}"/>
          </ac:picMkLst>
        </pc:picChg>
        <pc:picChg chg="add mod">
          <ac:chgData name="Domingo Palao Munoz" userId="78c15bb2-1da4-40de-acb6-b35e992a6ad4" providerId="ADAL" clId="{66062882-32AD-42DE-9B0F-A0687CE878A1}" dt="2019-02-22T18:24:29.258" v="3002" actId="1076"/>
          <ac:picMkLst>
            <pc:docMk/>
            <pc:sldMk cId="3322936918" sldId="279"/>
            <ac:picMk id="5" creationId="{E205AD72-C34B-4F36-A70F-4E17D5ED5962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29:41.079" v="3095" actId="14100"/>
        <pc:sldMkLst>
          <pc:docMk/>
          <pc:sldMk cId="530799119" sldId="280"/>
        </pc:sldMkLst>
        <pc:spChg chg="mod">
          <ac:chgData name="Domingo Palao Munoz" userId="78c15bb2-1da4-40de-acb6-b35e992a6ad4" providerId="ADAL" clId="{66062882-32AD-42DE-9B0F-A0687CE878A1}" dt="2019-02-22T18:25:51.994" v="3009" actId="20577"/>
          <ac:spMkLst>
            <pc:docMk/>
            <pc:sldMk cId="530799119" sldId="280"/>
            <ac:spMk id="2" creationId="{955F28F1-174B-4B8B-A8C5-C096FE175529}"/>
          </ac:spMkLst>
        </pc:spChg>
        <pc:spChg chg="mod">
          <ac:chgData name="Domingo Palao Munoz" userId="78c15bb2-1da4-40de-acb6-b35e992a6ad4" providerId="ADAL" clId="{66062882-32AD-42DE-9B0F-A0687CE878A1}" dt="2019-02-22T18:28:13.495" v="3089" actId="20577"/>
          <ac:spMkLst>
            <pc:docMk/>
            <pc:sldMk cId="530799119" sldId="280"/>
            <ac:spMk id="3" creationId="{CE0BE80D-C617-4749-824A-CB846F9498CF}"/>
          </ac:spMkLst>
        </pc:spChg>
        <pc:picChg chg="add mod">
          <ac:chgData name="Domingo Palao Munoz" userId="78c15bb2-1da4-40de-acb6-b35e992a6ad4" providerId="ADAL" clId="{66062882-32AD-42DE-9B0F-A0687CE878A1}" dt="2019-02-22T18:29:18.167" v="3092" actId="14100"/>
          <ac:picMkLst>
            <pc:docMk/>
            <pc:sldMk cId="530799119" sldId="280"/>
            <ac:picMk id="4" creationId="{D181A435-94BF-4A8B-AF21-8BA1C92F2982}"/>
          </ac:picMkLst>
        </pc:picChg>
        <pc:picChg chg="add mod">
          <ac:chgData name="Domingo Palao Munoz" userId="78c15bb2-1da4-40de-acb6-b35e992a6ad4" providerId="ADAL" clId="{66062882-32AD-42DE-9B0F-A0687CE878A1}" dt="2019-02-22T18:29:41.079" v="3095" actId="14100"/>
          <ac:picMkLst>
            <pc:docMk/>
            <pc:sldMk cId="530799119" sldId="280"/>
            <ac:picMk id="5" creationId="{2CA3E8A8-F750-43F3-928F-77784DAA405D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8:46:33.026" v="3115" actId="14100"/>
        <pc:sldMkLst>
          <pc:docMk/>
          <pc:sldMk cId="542749945" sldId="281"/>
        </pc:sldMkLst>
        <pc:spChg chg="mod">
          <ac:chgData name="Domingo Palao Munoz" userId="78c15bb2-1da4-40de-acb6-b35e992a6ad4" providerId="ADAL" clId="{66062882-32AD-42DE-9B0F-A0687CE878A1}" dt="2019-02-22T18:32:12.352" v="3109" actId="20577"/>
          <ac:spMkLst>
            <pc:docMk/>
            <pc:sldMk cId="542749945" sldId="281"/>
            <ac:spMk id="2" creationId="{AAE65B23-E010-4636-AEF2-C5204B61F30F}"/>
          </ac:spMkLst>
        </pc:spChg>
        <pc:picChg chg="add mod">
          <ac:chgData name="Domingo Palao Munoz" userId="78c15bb2-1da4-40de-acb6-b35e992a6ad4" providerId="ADAL" clId="{66062882-32AD-42DE-9B0F-A0687CE878A1}" dt="2019-02-22T18:46:04.186" v="3112" actId="14100"/>
          <ac:picMkLst>
            <pc:docMk/>
            <pc:sldMk cId="542749945" sldId="281"/>
            <ac:picMk id="4" creationId="{F3FC3006-E1D4-454D-AB1F-EBB3BFEE972C}"/>
          </ac:picMkLst>
        </pc:picChg>
        <pc:picChg chg="add mod">
          <ac:chgData name="Domingo Palao Munoz" userId="78c15bb2-1da4-40de-acb6-b35e992a6ad4" providerId="ADAL" clId="{66062882-32AD-42DE-9B0F-A0687CE878A1}" dt="2019-02-22T18:46:33.026" v="3115" actId="14100"/>
          <ac:picMkLst>
            <pc:docMk/>
            <pc:sldMk cId="542749945" sldId="281"/>
            <ac:picMk id="5" creationId="{C5671E86-5FC7-4959-8642-E9B88CBC8269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02:06.910" v="3130" actId="1076"/>
        <pc:sldMkLst>
          <pc:docMk/>
          <pc:sldMk cId="326722739" sldId="282"/>
        </pc:sldMkLst>
        <pc:spChg chg="mod">
          <ac:chgData name="Domingo Palao Munoz" userId="78c15bb2-1da4-40de-acb6-b35e992a6ad4" providerId="ADAL" clId="{66062882-32AD-42DE-9B0F-A0687CE878A1}" dt="2019-02-22T19:01:36.896" v="3124" actId="20577"/>
          <ac:spMkLst>
            <pc:docMk/>
            <pc:sldMk cId="326722739" sldId="282"/>
            <ac:spMk id="2" creationId="{A16D0226-A7CE-4EA5-AB04-36E8E7961931}"/>
          </ac:spMkLst>
        </pc:spChg>
        <pc:picChg chg="add mod">
          <ac:chgData name="Domingo Palao Munoz" userId="78c15bb2-1da4-40de-acb6-b35e992a6ad4" providerId="ADAL" clId="{66062882-32AD-42DE-9B0F-A0687CE878A1}" dt="2019-02-22T19:01:44.903" v="3127" actId="14100"/>
          <ac:picMkLst>
            <pc:docMk/>
            <pc:sldMk cId="326722739" sldId="282"/>
            <ac:picMk id="4" creationId="{AF9405F2-969F-46BE-8FB0-5FE5CE22F574}"/>
          </ac:picMkLst>
        </pc:picChg>
        <pc:picChg chg="add mod">
          <ac:chgData name="Domingo Palao Munoz" userId="78c15bb2-1da4-40de-acb6-b35e992a6ad4" providerId="ADAL" clId="{66062882-32AD-42DE-9B0F-A0687CE878A1}" dt="2019-02-22T19:02:06.910" v="3130" actId="1076"/>
          <ac:picMkLst>
            <pc:docMk/>
            <pc:sldMk cId="326722739" sldId="282"/>
            <ac:picMk id="5" creationId="{0A61519A-0087-43C3-B7E7-DA1FD14813A6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03:02.350" v="3138" actId="1076"/>
        <pc:sldMkLst>
          <pc:docMk/>
          <pc:sldMk cId="1523788584" sldId="283"/>
        </pc:sldMkLst>
        <pc:spChg chg="mod">
          <ac:chgData name="Domingo Palao Munoz" userId="78c15bb2-1da4-40de-acb6-b35e992a6ad4" providerId="ADAL" clId="{66062882-32AD-42DE-9B0F-A0687CE878A1}" dt="2019-02-22T19:02:45.476" v="3135"/>
          <ac:spMkLst>
            <pc:docMk/>
            <pc:sldMk cId="1523788584" sldId="283"/>
            <ac:spMk id="2" creationId="{A018170B-D8CB-48FB-A927-100C6F969821}"/>
          </ac:spMkLst>
        </pc:spChg>
        <pc:picChg chg="add mod">
          <ac:chgData name="Domingo Palao Munoz" userId="78c15bb2-1da4-40de-acb6-b35e992a6ad4" providerId="ADAL" clId="{66062882-32AD-42DE-9B0F-A0687CE878A1}" dt="2019-02-22T19:02:41.622" v="3134" actId="14100"/>
          <ac:picMkLst>
            <pc:docMk/>
            <pc:sldMk cId="1523788584" sldId="283"/>
            <ac:picMk id="4" creationId="{7AE6BB4D-3E4D-49F3-A483-58D407138CB6}"/>
          </ac:picMkLst>
        </pc:picChg>
        <pc:picChg chg="add mod">
          <ac:chgData name="Domingo Palao Munoz" userId="78c15bb2-1da4-40de-acb6-b35e992a6ad4" providerId="ADAL" clId="{66062882-32AD-42DE-9B0F-A0687CE878A1}" dt="2019-02-22T19:03:02.350" v="3138" actId="1076"/>
          <ac:picMkLst>
            <pc:docMk/>
            <pc:sldMk cId="1523788584" sldId="283"/>
            <ac:picMk id="5" creationId="{D0567A20-906C-4ACC-8450-BF6F5EF0365C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57:11.056" v="3181" actId="1076"/>
        <pc:sldMkLst>
          <pc:docMk/>
          <pc:sldMk cId="3075522202" sldId="284"/>
        </pc:sldMkLst>
        <pc:spChg chg="mod">
          <ac:chgData name="Domingo Palao Munoz" userId="78c15bb2-1da4-40de-acb6-b35e992a6ad4" providerId="ADAL" clId="{66062882-32AD-42DE-9B0F-A0687CE878A1}" dt="2019-02-22T19:52:45.044" v="3156" actId="20577"/>
          <ac:spMkLst>
            <pc:docMk/>
            <pc:sldMk cId="3075522202" sldId="284"/>
            <ac:spMk id="2" creationId="{2D47102F-7A96-4C40-9D99-2539F131E96D}"/>
          </ac:spMkLst>
        </pc:spChg>
        <pc:picChg chg="add mod">
          <ac:chgData name="Domingo Palao Munoz" userId="78c15bb2-1da4-40de-acb6-b35e992a6ad4" providerId="ADAL" clId="{66062882-32AD-42DE-9B0F-A0687CE878A1}" dt="2019-02-22T19:57:11.056" v="3181" actId="1076"/>
          <ac:picMkLst>
            <pc:docMk/>
            <pc:sldMk cId="3075522202" sldId="284"/>
            <ac:picMk id="4" creationId="{9B70A4C2-7029-4E1B-948D-36402CE55F61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57:25.260" v="3183" actId="1076"/>
        <pc:sldMkLst>
          <pc:docMk/>
          <pc:sldMk cId="3473689755" sldId="285"/>
        </pc:sldMkLst>
        <pc:spChg chg="mod">
          <ac:chgData name="Domingo Palao Munoz" userId="78c15bb2-1da4-40de-acb6-b35e992a6ad4" providerId="ADAL" clId="{66062882-32AD-42DE-9B0F-A0687CE878A1}" dt="2019-02-22T19:54:38.457" v="3161"/>
          <ac:spMkLst>
            <pc:docMk/>
            <pc:sldMk cId="3473689755" sldId="285"/>
            <ac:spMk id="2" creationId="{B0D47D98-3475-4F1B-BBA0-97058562F5B1}"/>
          </ac:spMkLst>
        </pc:spChg>
        <pc:picChg chg="add mod">
          <ac:chgData name="Domingo Palao Munoz" userId="78c15bb2-1da4-40de-acb6-b35e992a6ad4" providerId="ADAL" clId="{66062882-32AD-42DE-9B0F-A0687CE878A1}" dt="2019-02-22T19:57:25.260" v="3183" actId="1076"/>
          <ac:picMkLst>
            <pc:docMk/>
            <pc:sldMk cId="3473689755" sldId="285"/>
            <ac:picMk id="4" creationId="{2DBC0569-FA11-4941-AC39-4AF57AC5F7A7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58:35.693" v="3187" actId="1076"/>
        <pc:sldMkLst>
          <pc:docMk/>
          <pc:sldMk cId="3171619062" sldId="286"/>
        </pc:sldMkLst>
        <pc:spChg chg="mod">
          <ac:chgData name="Domingo Palao Munoz" userId="78c15bb2-1da4-40de-acb6-b35e992a6ad4" providerId="ADAL" clId="{66062882-32AD-42DE-9B0F-A0687CE878A1}" dt="2019-02-22T19:57:37.917" v="3185"/>
          <ac:spMkLst>
            <pc:docMk/>
            <pc:sldMk cId="3171619062" sldId="286"/>
            <ac:spMk id="2" creationId="{11152EC9-9150-46E3-AABB-A511DCACA83F}"/>
          </ac:spMkLst>
        </pc:spChg>
        <pc:picChg chg="add mod">
          <ac:chgData name="Domingo Palao Munoz" userId="78c15bb2-1da4-40de-acb6-b35e992a6ad4" providerId="ADAL" clId="{66062882-32AD-42DE-9B0F-A0687CE878A1}" dt="2019-02-22T19:58:35.693" v="3187" actId="1076"/>
          <ac:picMkLst>
            <pc:docMk/>
            <pc:sldMk cId="3171619062" sldId="286"/>
            <ac:picMk id="4" creationId="{684864B3-574A-4355-8D64-DFA7E8629EA7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19:59:58.691" v="3193"/>
        <pc:sldMkLst>
          <pc:docMk/>
          <pc:sldMk cId="2719319414" sldId="287"/>
        </pc:sldMkLst>
        <pc:spChg chg="mod">
          <ac:chgData name="Domingo Palao Munoz" userId="78c15bb2-1da4-40de-acb6-b35e992a6ad4" providerId="ADAL" clId="{66062882-32AD-42DE-9B0F-A0687CE878A1}" dt="2019-02-22T19:59:58.691" v="3193"/>
          <ac:spMkLst>
            <pc:docMk/>
            <pc:sldMk cId="2719319414" sldId="287"/>
            <ac:spMk id="2" creationId="{91D85FAF-DDB9-4E73-A28F-0880CFA03B0C}"/>
          </ac:spMkLst>
        </pc:spChg>
        <pc:picChg chg="add mod">
          <ac:chgData name="Domingo Palao Munoz" userId="78c15bb2-1da4-40de-acb6-b35e992a6ad4" providerId="ADAL" clId="{66062882-32AD-42DE-9B0F-A0687CE878A1}" dt="2019-02-22T19:59:51.356" v="3192" actId="1076"/>
          <ac:picMkLst>
            <pc:docMk/>
            <pc:sldMk cId="2719319414" sldId="287"/>
            <ac:picMk id="4" creationId="{588DAE44-8B96-45A4-AC56-4318C3DBA5BD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20:12:32.672" v="3241" actId="20577"/>
        <pc:sldMkLst>
          <pc:docMk/>
          <pc:sldMk cId="1147884825" sldId="288"/>
        </pc:sldMkLst>
        <pc:spChg chg="mod">
          <ac:chgData name="Domingo Palao Munoz" userId="78c15bb2-1da4-40de-acb6-b35e992a6ad4" providerId="ADAL" clId="{66062882-32AD-42DE-9B0F-A0687CE878A1}" dt="2019-02-22T20:11:58.356" v="3196"/>
          <ac:spMkLst>
            <pc:docMk/>
            <pc:sldMk cId="1147884825" sldId="288"/>
            <ac:spMk id="2" creationId="{154CF5F5-9CCF-4385-B019-FC8CFBE4B393}"/>
          </ac:spMkLst>
        </pc:spChg>
        <pc:spChg chg="mod">
          <ac:chgData name="Domingo Palao Munoz" userId="78c15bb2-1da4-40de-acb6-b35e992a6ad4" providerId="ADAL" clId="{66062882-32AD-42DE-9B0F-A0687CE878A1}" dt="2019-02-22T20:12:32.672" v="3241" actId="20577"/>
          <ac:spMkLst>
            <pc:docMk/>
            <pc:sldMk cId="1147884825" sldId="288"/>
            <ac:spMk id="3" creationId="{07CF3C35-F1AD-4E9B-A2E2-11ED35D2AA20}"/>
          </ac:spMkLst>
        </pc:spChg>
        <pc:picChg chg="add mod">
          <ac:chgData name="Domingo Palao Munoz" userId="78c15bb2-1da4-40de-acb6-b35e992a6ad4" providerId="ADAL" clId="{66062882-32AD-42DE-9B0F-A0687CE878A1}" dt="2019-02-22T20:12:14.651" v="3200" actId="1076"/>
          <ac:picMkLst>
            <pc:docMk/>
            <pc:sldMk cId="1147884825" sldId="288"/>
            <ac:picMk id="4" creationId="{827B4541-FAE0-48EE-BA8A-0F417A17AE52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20:16:52.503" v="3261" actId="1076"/>
        <pc:sldMkLst>
          <pc:docMk/>
          <pc:sldMk cId="3715695452" sldId="289"/>
        </pc:sldMkLst>
        <pc:spChg chg="mod">
          <ac:chgData name="Domingo Palao Munoz" userId="78c15bb2-1da4-40de-acb6-b35e992a6ad4" providerId="ADAL" clId="{66062882-32AD-42DE-9B0F-A0687CE878A1}" dt="2019-02-22T20:12:53.838" v="3253" actId="20577"/>
          <ac:spMkLst>
            <pc:docMk/>
            <pc:sldMk cId="3715695452" sldId="289"/>
            <ac:spMk id="2" creationId="{F535BD86-882B-42A9-AC17-D5C6B556F6DF}"/>
          </ac:spMkLst>
        </pc:spChg>
        <pc:picChg chg="add mod">
          <ac:chgData name="Domingo Palao Munoz" userId="78c15bb2-1da4-40de-acb6-b35e992a6ad4" providerId="ADAL" clId="{66062882-32AD-42DE-9B0F-A0687CE878A1}" dt="2019-02-22T20:16:31.727" v="3257" actId="14100"/>
          <ac:picMkLst>
            <pc:docMk/>
            <pc:sldMk cId="3715695452" sldId="289"/>
            <ac:picMk id="4" creationId="{A57FC8E3-AE2F-44A8-90A6-3AD78478DF42}"/>
          </ac:picMkLst>
        </pc:picChg>
        <pc:picChg chg="add mod">
          <ac:chgData name="Domingo Palao Munoz" userId="78c15bb2-1da4-40de-acb6-b35e992a6ad4" providerId="ADAL" clId="{66062882-32AD-42DE-9B0F-A0687CE878A1}" dt="2019-02-22T20:16:52.503" v="3261" actId="1076"/>
          <ac:picMkLst>
            <pc:docMk/>
            <pc:sldMk cId="3715695452" sldId="289"/>
            <ac:picMk id="5" creationId="{D6679A98-A5BC-41E6-963D-19C5BBEA348D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20:27:10.396" v="3467" actId="20577"/>
        <pc:sldMkLst>
          <pc:docMk/>
          <pc:sldMk cId="2222801057" sldId="290"/>
        </pc:sldMkLst>
        <pc:spChg chg="mod">
          <ac:chgData name="Domingo Palao Munoz" userId="78c15bb2-1da4-40de-acb6-b35e992a6ad4" providerId="ADAL" clId="{66062882-32AD-42DE-9B0F-A0687CE878A1}" dt="2019-02-22T20:20:37.056" v="3277" actId="20577"/>
          <ac:spMkLst>
            <pc:docMk/>
            <pc:sldMk cId="2222801057" sldId="290"/>
            <ac:spMk id="2" creationId="{E3FEA06A-B1D2-4797-958E-3D5BA6437181}"/>
          </ac:spMkLst>
        </pc:spChg>
        <pc:spChg chg="mod">
          <ac:chgData name="Domingo Palao Munoz" userId="78c15bb2-1da4-40de-acb6-b35e992a6ad4" providerId="ADAL" clId="{66062882-32AD-42DE-9B0F-A0687CE878A1}" dt="2019-02-22T20:27:10.396" v="3467" actId="20577"/>
          <ac:spMkLst>
            <pc:docMk/>
            <pc:sldMk cId="2222801057" sldId="290"/>
            <ac:spMk id="3" creationId="{E9A5DCD1-29BE-4192-B1B8-B9BF3BCF6AB9}"/>
          </ac:spMkLst>
        </pc:spChg>
        <pc:picChg chg="add mod">
          <ac:chgData name="Domingo Palao Munoz" userId="78c15bb2-1da4-40de-acb6-b35e992a6ad4" providerId="ADAL" clId="{66062882-32AD-42DE-9B0F-A0687CE878A1}" dt="2019-02-22T20:26:02.257" v="3424" actId="1076"/>
          <ac:picMkLst>
            <pc:docMk/>
            <pc:sldMk cId="2222801057" sldId="290"/>
            <ac:picMk id="4" creationId="{00D31E21-9395-40DB-9154-8F68DC9DF26E}"/>
          </ac:picMkLst>
        </pc:picChg>
        <pc:picChg chg="add mod">
          <ac:chgData name="Domingo Palao Munoz" userId="78c15bb2-1da4-40de-acb6-b35e992a6ad4" providerId="ADAL" clId="{66062882-32AD-42DE-9B0F-A0687CE878A1}" dt="2019-02-22T20:26:04.113" v="3425" actId="1076"/>
          <ac:picMkLst>
            <pc:docMk/>
            <pc:sldMk cId="2222801057" sldId="290"/>
            <ac:picMk id="5" creationId="{86CB5AFC-80BB-42CF-9A9E-21869F1D91C7}"/>
          </ac:picMkLst>
        </pc:picChg>
      </pc:sldChg>
      <pc:sldChg chg="addSp modSp add">
        <pc:chgData name="Domingo Palao Munoz" userId="78c15bb2-1da4-40de-acb6-b35e992a6ad4" providerId="ADAL" clId="{66062882-32AD-42DE-9B0F-A0687CE878A1}" dt="2019-02-22T22:07:41.026" v="3555" actId="1076"/>
        <pc:sldMkLst>
          <pc:docMk/>
          <pc:sldMk cId="743373105" sldId="291"/>
        </pc:sldMkLst>
        <pc:spChg chg="mod">
          <ac:chgData name="Domingo Palao Munoz" userId="78c15bb2-1da4-40de-acb6-b35e992a6ad4" providerId="ADAL" clId="{66062882-32AD-42DE-9B0F-A0687CE878A1}" dt="2019-02-22T20:33:05.442" v="3478" actId="20577"/>
          <ac:spMkLst>
            <pc:docMk/>
            <pc:sldMk cId="743373105" sldId="291"/>
            <ac:spMk id="2" creationId="{BAF49D83-9F61-4099-B37B-6261AA03758F}"/>
          </ac:spMkLst>
        </pc:spChg>
        <pc:spChg chg="mod">
          <ac:chgData name="Domingo Palao Munoz" userId="78c15bb2-1da4-40de-acb6-b35e992a6ad4" providerId="ADAL" clId="{66062882-32AD-42DE-9B0F-A0687CE878A1}" dt="2019-02-22T20:35:20.370" v="3541" actId="1076"/>
          <ac:spMkLst>
            <pc:docMk/>
            <pc:sldMk cId="743373105" sldId="291"/>
            <ac:spMk id="3" creationId="{37524A55-6491-46CD-9FDD-8756625081FD}"/>
          </ac:spMkLst>
        </pc:spChg>
        <pc:picChg chg="add mod">
          <ac:chgData name="Domingo Palao Munoz" userId="78c15bb2-1da4-40de-acb6-b35e992a6ad4" providerId="ADAL" clId="{66062882-32AD-42DE-9B0F-A0687CE878A1}" dt="2019-02-22T22:07:41.026" v="3555" actId="1076"/>
          <ac:picMkLst>
            <pc:docMk/>
            <pc:sldMk cId="743373105" sldId="291"/>
            <ac:picMk id="1026" creationId="{02094D3C-3617-40D5-8A14-0B83A2079493}"/>
          </ac:picMkLst>
        </pc:picChg>
      </pc:sldChg>
      <pc:sldMasterChg chg="addSp modSp modSldLayout">
        <pc:chgData name="Domingo Palao Munoz" userId="78c15bb2-1da4-40de-acb6-b35e992a6ad4" providerId="ADAL" clId="{66062882-32AD-42DE-9B0F-A0687CE878A1}" dt="2019-02-22T20:37:24.780" v="3554" actId="20577"/>
        <pc:sldMasterMkLst>
          <pc:docMk/>
          <pc:sldMasterMk cId="0" sldId="2147483648"/>
        </pc:sldMasterMkLst>
        <pc:spChg chg="mod">
          <ac:chgData name="Domingo Palao Munoz" userId="78c15bb2-1da4-40de-acb6-b35e992a6ad4" providerId="ADAL" clId="{66062882-32AD-42DE-9B0F-A0687CE878A1}" dt="2019-02-22T20:37:24.780" v="3554" actId="20577"/>
          <ac:spMkLst>
            <pc:docMk/>
            <pc:sldMasterMk cId="0" sldId="2147483648"/>
            <ac:spMk id="6" creationId="{00000000-0000-0000-0000-000000000000}"/>
          </ac:spMkLst>
        </pc:spChg>
        <pc:picChg chg="add mod">
          <ac:chgData name="Domingo Palao Munoz" userId="78c15bb2-1da4-40de-acb6-b35e992a6ad4" providerId="ADAL" clId="{66062882-32AD-42DE-9B0F-A0687CE878A1}" dt="2019-02-22T20:36:25.809" v="3552" actId="1076"/>
          <ac:picMkLst>
            <pc:docMk/>
            <pc:sldMasterMk cId="0" sldId="2147483648"/>
            <ac:picMk id="13" creationId="{A479DA0A-DC92-4480-A575-896CDBF41B54}"/>
          </ac:picMkLst>
        </pc:picChg>
        <pc:sldLayoutChg chg="addSp delSp modSp">
          <pc:chgData name="Domingo Palao Munoz" userId="78c15bb2-1da4-40de-acb6-b35e992a6ad4" providerId="ADAL" clId="{66062882-32AD-42DE-9B0F-A0687CE878A1}" dt="2019-02-22T20:37:05.143" v="3553" actId="207"/>
          <pc:sldLayoutMkLst>
            <pc:docMk/>
            <pc:sldMasterMk cId="0" sldId="2147483648"/>
            <pc:sldLayoutMk cId="0" sldId="2147483649"/>
          </pc:sldLayoutMkLst>
          <pc:spChg chg="mod">
            <ac:chgData name="Domingo Palao Munoz" userId="78c15bb2-1da4-40de-acb6-b35e992a6ad4" providerId="ADAL" clId="{66062882-32AD-42DE-9B0F-A0687CE878A1}" dt="2019-02-22T20:37:05.143" v="3553" actId="207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picChg chg="add del mod">
            <ac:chgData name="Domingo Palao Munoz" userId="78c15bb2-1da4-40de-acb6-b35e992a6ad4" providerId="ADAL" clId="{66062882-32AD-42DE-9B0F-A0687CE878A1}" dt="2019-02-22T20:36:16.653" v="3550" actId="478"/>
            <ac:picMkLst>
              <pc:docMk/>
              <pc:sldMasterMk cId="0" sldId="2147483648"/>
              <pc:sldLayoutMk cId="0" sldId="2147483649"/>
              <ac:picMk id="3074" creationId="{E33D00A9-67FC-49A1-BF98-B48D113EA0B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EA593-7B13-4B0D-B43C-6B56001111E8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54BB4-6C11-4379-90A2-1A6B4A74DB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0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Ajout de Java, C# (?), Perl, </a:t>
            </a:r>
            <a:r>
              <a:rPr lang="fr-FR" dirty="0" err="1"/>
              <a:t>Javascript</a:t>
            </a:r>
            <a:endParaRPr lang="fr-FR" dirty="0"/>
          </a:p>
          <a:p>
            <a:r>
              <a:rPr lang="fr-FR" dirty="0"/>
              <a:t>Performance (interprété = plus lent)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Attention:  Tab VS espaces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9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73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Débogage, </a:t>
            </a:r>
            <a:r>
              <a:rPr lang="fr-FR" dirty="0" err="1"/>
              <a:t>argparse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6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Read The Docs, packages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54BB4-6C11-4379-90A2-1A6B4A74DBBB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0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F631-BC04-41BC-B845-48EC4D69B85D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‹n°›</a:t>
            </a:fld>
            <a:r>
              <a:rPr lang="en-US" dirty="0"/>
              <a:t>/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33CF-0283-4BD9-B027-910484AF6BA8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0558-1868-4E77-B44E-91A06602A31C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416F-A2B2-4EDA-B246-68CEDDE5F07B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6497-7258-49FC-95FA-19B774ED9401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7623-FC3B-40B9-ADC2-CC4C89C5575B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8393-C1C1-403E-BDDF-49E2C1EE638B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2C02-050E-41E6-9472-20D1A67118F1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7E5C-0B96-408B-97DC-80B91277E921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BA50-E7E8-456C-886B-D5DE11EA1957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25938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13A-3439-40A5-9D90-3CBBDCD9F622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1733-2B73-42EA-A7AE-65F9BE164FFB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F602-A3B0-4CF1-81C6-B4152BEDF02E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0689-3A13-4159-BFF3-D85846646C32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65695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52EA-DA46-4AC0-96CB-1450ACE5BDBA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1355756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r>
              <a:rPr lang="en-US" dirty="0"/>
              <a:t>/38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D39F-533F-4D1C-8DCC-D1ED222E4FA9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29BC-530C-4B98-BE96-570FA4B05BAD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1" y="0"/>
            <a:ext cx="1280423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C30813-0AB0-4176-B9B5-977C238958AF}" type="datetime1">
              <a:rPr lang="en-US" smtClean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1365694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3" name="Picture 2" descr="RÃ©sultats de recherche d'images pour Â«Â pythonÂ Â»">
            <a:extLst>
              <a:ext uri="{FF2B5EF4-FFF2-40B4-BE49-F238E27FC236}">
                <a16:creationId xmlns:a16="http://schemas.microsoft.com/office/drawing/2014/main" id="{A479DA0A-DC92-4480-A575-896CDBF41B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4" y="6214531"/>
            <a:ext cx="1278383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google.github.io/styleguide/pyguide.html#38-comments-and-docstrings" TargetMode="External"/><Relationship Id="rId7" Type="http://schemas.openxmlformats.org/officeDocument/2006/relationships/hyperlink" Target="https://www.sphinx-doc.org/en/master/usage/extensions/autodoc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hinx-doc.org/en/master/usage/extensions/viewcode.html" TargetMode="External"/><Relationship Id="rId5" Type="http://schemas.openxmlformats.org/officeDocument/2006/relationships/hyperlink" Target="https://www.sphinx-doc.org/en/master/usage/extensions/napoleon.html" TargetMode="External"/><Relationship Id="rId4" Type="http://schemas.openxmlformats.org/officeDocument/2006/relationships/hyperlink" Target="https://www.sphinx-doc.org/en/master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BB552-8944-42A5-8EEF-10A9743CD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fr-CA" dirty="0"/>
              <a:t>Introduction à Python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F6F175-9619-4A0F-B6EA-45093D9A4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5903" y="4882749"/>
            <a:ext cx="5580992" cy="861420"/>
          </a:xfrm>
        </p:spPr>
        <p:txBody>
          <a:bodyPr>
            <a:normAutofit fontScale="92500"/>
          </a:bodyPr>
          <a:lstStyle/>
          <a:p>
            <a:r>
              <a:rPr lang="fr-CA" dirty="0"/>
              <a:t>Domingo </a:t>
            </a:r>
            <a:r>
              <a:rPr lang="fr-CA" dirty="0" err="1"/>
              <a:t>palao</a:t>
            </a:r>
            <a:r>
              <a:rPr lang="fr-CA" dirty="0"/>
              <a:t> </a:t>
            </a:r>
            <a:r>
              <a:rPr lang="fr-CA" dirty="0" err="1"/>
              <a:t>Muñoz</a:t>
            </a:r>
            <a:endParaRPr lang="fr-CA" dirty="0"/>
          </a:p>
          <a:p>
            <a:r>
              <a:rPr lang="fr-CA" dirty="0"/>
              <a:t>Frédéric Mailhot (</a:t>
            </a:r>
            <a:r>
              <a:rPr lang="fr-CA" cap="none" dirty="0"/>
              <a:t>modifications et ajouts </a:t>
            </a:r>
            <a:r>
              <a:rPr lang="fr-CA" dirty="0"/>
              <a:t>)</a:t>
            </a:r>
            <a:endParaRPr lang="fr-FR" dirty="0"/>
          </a:p>
        </p:txBody>
      </p:sp>
      <p:pic>
        <p:nvPicPr>
          <p:cNvPr id="2050" name="Picture 2" descr="RÃ©sultats de recherche d'images pour Â«Â pythonÂ Â»">
            <a:extLst>
              <a:ext uri="{FF2B5EF4-FFF2-40B4-BE49-F238E27FC236}">
                <a16:creationId xmlns:a16="http://schemas.microsoft.com/office/drawing/2014/main" id="{C9A89FE4-C4D9-4342-9B6E-C913C6F2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810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AA874D-874F-4AD3-ABCD-1FB71A3E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5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3B63E-D2F2-4484-B631-6C7C8C23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listes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71764-A9BA-4E4D-AC8D-472F1090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liste a ses propres méthodes</a:t>
            </a:r>
          </a:p>
          <a:p>
            <a:pPr lvl="1"/>
            <a:r>
              <a:rPr lang="fr-CA" dirty="0" err="1"/>
              <a:t>len</a:t>
            </a:r>
            <a:r>
              <a:rPr lang="fr-CA" dirty="0"/>
              <a:t>(L): taille de la liste</a:t>
            </a:r>
          </a:p>
          <a:p>
            <a:pPr lvl="1"/>
            <a:r>
              <a:rPr lang="fr-CA" dirty="0" err="1"/>
              <a:t>L.sort</a:t>
            </a:r>
            <a:r>
              <a:rPr lang="fr-CA" dirty="0"/>
              <a:t> : trier la liste</a:t>
            </a:r>
          </a:p>
          <a:p>
            <a:pPr lvl="1"/>
            <a:r>
              <a:rPr lang="fr-CA" dirty="0" err="1"/>
              <a:t>L.append</a:t>
            </a:r>
            <a:r>
              <a:rPr lang="fr-CA" dirty="0"/>
              <a:t> : ajouter un élément à la fin de la liste</a:t>
            </a:r>
          </a:p>
          <a:p>
            <a:pPr lvl="1"/>
            <a:r>
              <a:rPr lang="fr-CA" dirty="0" err="1"/>
              <a:t>L.reverse</a:t>
            </a:r>
            <a:r>
              <a:rPr lang="fr-CA" dirty="0"/>
              <a:t> : inverser la liste</a:t>
            </a:r>
          </a:p>
          <a:p>
            <a:pPr lvl="1"/>
            <a:r>
              <a:rPr lang="fr-CA" dirty="0" err="1"/>
              <a:t>L.index</a:t>
            </a:r>
            <a:r>
              <a:rPr lang="fr-CA" dirty="0"/>
              <a:t> : rechercher un élément dans la liste</a:t>
            </a:r>
          </a:p>
          <a:p>
            <a:pPr lvl="1"/>
            <a:r>
              <a:rPr lang="fr-CA" dirty="0" err="1"/>
              <a:t>L.remove</a:t>
            </a:r>
            <a:r>
              <a:rPr lang="fr-CA" dirty="0"/>
              <a:t> : retirer un élément de la liste</a:t>
            </a:r>
          </a:p>
          <a:p>
            <a:pPr lvl="1"/>
            <a:r>
              <a:rPr lang="fr-CA" dirty="0" err="1"/>
              <a:t>L.pop</a:t>
            </a:r>
            <a:r>
              <a:rPr lang="fr-CA" dirty="0"/>
              <a:t> : retirer le dernier élément de la liste</a:t>
            </a:r>
          </a:p>
          <a:p>
            <a:pPr lvl="1"/>
            <a:r>
              <a:rPr lang="fr-CA" dirty="0"/>
              <a:t>…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CE2F12-AC1D-44D1-A278-1E842544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7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E6869-40DB-4C42-885E-FB67FE28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tuples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648B1-E507-40C5-A4F6-E824B63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tuple est comme une liste, mais…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8B2BFD-7E5A-476B-BCA7-7EE41B0D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2" y="2683146"/>
            <a:ext cx="4069781" cy="21054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F3DB9E-E386-4593-A8C6-E3488E4E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204" y="4988281"/>
            <a:ext cx="7870484" cy="119631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6711C-CE7D-452B-AED1-CE69C06A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AE1B-0946-49B1-8DFA-97935AD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tuples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1CAA1-F30D-4E99-A7BF-2EDC66E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tuple est comme une liste, mais il ne peut être modifié.</a:t>
            </a:r>
          </a:p>
          <a:p>
            <a:pPr lvl="1"/>
            <a:r>
              <a:rPr lang="fr-CA" dirty="0"/>
              <a:t>Un tuple peut définir des constantes.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893D60-1AAA-4E63-BC0E-241821A6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2" y="2906958"/>
            <a:ext cx="4306482" cy="28232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E345BD-DD3F-4019-B11B-637AB16F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89" y="5804500"/>
            <a:ext cx="7725171" cy="88779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36BB4-B6BC-4388-BB1E-6BC9EFB6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3F51A-10B3-4F8E-8383-4EAE83DA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</a:t>
            </a:r>
            <a:r>
              <a:rPr lang="fr-CA" dirty="0" err="1"/>
              <a:t>tuples</a:t>
            </a:r>
            <a:r>
              <a:rPr lang="fr-CA" dirty="0"/>
              <a:t> (suite)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BE4F2-7AFE-43EA-B7F3-0EB5F361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tuple est comme une liste, mais il ne peut être modifié.</a:t>
            </a:r>
          </a:p>
          <a:p>
            <a:pPr lvl="1"/>
            <a:r>
              <a:rPr lang="fr-CA" dirty="0"/>
              <a:t>Par contre, un objet modifiable dans un tuple peut être modifié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A678DD-908C-428A-89C6-5553B2EA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2" y="3041047"/>
            <a:ext cx="6296005" cy="19637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C022A2-C675-402B-8516-1B9B30DD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72" y="5177650"/>
            <a:ext cx="5655255" cy="1357262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930D779-2C93-421D-91C8-885B679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2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D948C-0EB2-42B4-A5DE-A794BE36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dictionnaires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216E0-DDCA-4C08-9DB9-3F2FD48D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dictionnaire est une sorte de liste mais au lieu d’utiliser des index, on utilise des clés, c’est-à-dire des valeurs autres que numériques.</a:t>
            </a:r>
          </a:p>
          <a:p>
            <a:r>
              <a:rPr lang="fr-CA" dirty="0"/>
              <a:t>Un dictionnaire n’est pas une séquence.</a:t>
            </a:r>
          </a:p>
          <a:p>
            <a:r>
              <a:rPr lang="fr-CA" dirty="0"/>
              <a:t>Un dictionnaire est constitué de clés et de valeurs.</a:t>
            </a:r>
          </a:p>
          <a:p>
            <a:r>
              <a:rPr lang="fr-CA" dirty="0"/>
              <a:t>On ne peut pas concaténer un dictionnaire avec un autre.</a:t>
            </a:r>
          </a:p>
          <a:p>
            <a:r>
              <a:rPr lang="fr-CA" dirty="0"/>
              <a:t>Pour ajouter des valeurs à un dictionnaire il faut indiquer une clé ainsi qu’une valeur.</a:t>
            </a:r>
          </a:p>
          <a:p>
            <a:r>
              <a:rPr lang="fr-CA" dirty="0"/>
              <a:t>Un dictionnaire est une implémentation d’un tableau de hachage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9493FE-5A59-46A8-91E7-D673524F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A567A-A091-4C9D-A3D2-78831FB1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dictionnaires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F5F06-BC6E-4C49-B0E4-95AECC6F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Ajouter des valeurs dans un dictionnaire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C02159-A94F-4231-925E-C6AAA053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5" y="2731709"/>
            <a:ext cx="9515486" cy="18524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8F8BA0-36F5-4965-8A59-AE3024FBE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5" y="5262983"/>
            <a:ext cx="11160569" cy="62909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E616B-9472-4254-B178-F65F989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2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22BE2-A2FE-4371-98CF-0983C925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dictionnaires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1AE93-E26F-4AE1-A85B-0FC73445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8441"/>
            <a:ext cx="8946541" cy="4195481"/>
          </a:xfrm>
        </p:spPr>
        <p:txBody>
          <a:bodyPr/>
          <a:lstStyle/>
          <a:p>
            <a:r>
              <a:rPr lang="fr-CA" dirty="0"/>
              <a:t>La méthode </a:t>
            </a:r>
            <a:r>
              <a:rPr lang="fr-CA" dirty="0" err="1"/>
              <a:t>get</a:t>
            </a:r>
            <a:r>
              <a:rPr lang="fr-CA" dirty="0"/>
              <a:t> permet de récupérer une valeur dans un dictionnaire </a:t>
            </a:r>
          </a:p>
          <a:p>
            <a:r>
              <a:rPr lang="fr-CA" dirty="0"/>
              <a:t>Il est possible de récupérer l’ensemble des clés avec la méthode keys</a:t>
            </a:r>
          </a:p>
          <a:p>
            <a:r>
              <a:rPr lang="fr-CA" dirty="0"/>
              <a:t>Il est possible de récupérer l’ensemble des valeurs avec la méthode values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126D4C-0153-4033-B6BA-7DE3BFAA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9" y="3709362"/>
            <a:ext cx="9412690" cy="158196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2B2589-5869-4472-92B6-6C6E2466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98" y="5332903"/>
            <a:ext cx="3120486" cy="139403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02A20-C33F-487E-931B-E55C8A3E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1B9E2-F489-4E15-ABE2-288686E2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dictionnaires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59AD7-4D61-4743-BAD4-B4AD10AF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dictionnaire a ses propres méthodes:</a:t>
            </a:r>
          </a:p>
          <a:p>
            <a:r>
              <a:rPr lang="fr-CA" dirty="0" err="1"/>
              <a:t>len</a:t>
            </a:r>
            <a:r>
              <a:rPr lang="fr-CA" dirty="0"/>
              <a:t>(</a:t>
            </a:r>
            <a:r>
              <a:rPr lang="fr-CA" dirty="0" err="1"/>
              <a:t>dic</a:t>
            </a:r>
            <a:r>
              <a:rPr lang="fr-CA" dirty="0"/>
              <a:t>) : taille du dictionnaire</a:t>
            </a:r>
          </a:p>
          <a:p>
            <a:r>
              <a:rPr lang="fr-CA" dirty="0" err="1"/>
              <a:t>dic.keys</a:t>
            </a:r>
            <a:r>
              <a:rPr lang="fr-CA" dirty="0"/>
              <a:t> : les clés du dictionnaire sous forme de liste</a:t>
            </a:r>
          </a:p>
          <a:p>
            <a:r>
              <a:rPr lang="fr-CA" dirty="0" err="1"/>
              <a:t>dic.values</a:t>
            </a:r>
            <a:r>
              <a:rPr lang="fr-CA" dirty="0"/>
              <a:t> : les valeurs du dictionnaire sous forme de liste</a:t>
            </a:r>
          </a:p>
          <a:p>
            <a:r>
              <a:rPr lang="fr-CA" dirty="0" err="1"/>
              <a:t>dic.has_key</a:t>
            </a:r>
            <a:r>
              <a:rPr lang="fr-CA" dirty="0"/>
              <a:t> : retourne </a:t>
            </a:r>
            <a:r>
              <a:rPr lang="fr-CA" dirty="0" err="1"/>
              <a:t>True</a:t>
            </a:r>
            <a:r>
              <a:rPr lang="fr-CA" dirty="0"/>
              <a:t> si la clé existe. False sinon.</a:t>
            </a:r>
          </a:p>
          <a:p>
            <a:r>
              <a:rPr lang="fr-CA" dirty="0" err="1"/>
              <a:t>dic.get</a:t>
            </a:r>
            <a:r>
              <a:rPr lang="fr-CA" dirty="0"/>
              <a:t> : retourne la valeur si la clé existe, sinon une valeur par </a:t>
            </a:r>
            <a:r>
              <a:rPr lang="fr-CA" dirty="0" err="1"/>
              <a:t>défault</a:t>
            </a:r>
            <a:endParaRPr lang="fr-CA" dirty="0"/>
          </a:p>
          <a:p>
            <a:r>
              <a:rPr lang="fr-CA" dirty="0"/>
              <a:t>Note:  on peut redéfinir la fonction de hachage présente par défaut, ainsi que la fonction de gestion des collisions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8DA71B-A3F4-4F87-910A-8A55F4A6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8FC72-D5EE-460C-8C26-D9DFD88E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CEA44-5F7F-44D5-9189-4804CAD1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Ligne d’en-tête:</a:t>
            </a:r>
          </a:p>
          <a:p>
            <a:pPr marL="0" indent="0">
              <a:buNone/>
            </a:pPr>
            <a:r>
              <a:rPr lang="fr-CA" dirty="0"/>
              <a:t>	première instruction du bloc</a:t>
            </a:r>
          </a:p>
          <a:p>
            <a:pPr marL="0" indent="0">
              <a:buNone/>
            </a:pPr>
            <a:r>
              <a:rPr lang="fr-CA" dirty="0"/>
              <a:t>	…</a:t>
            </a:r>
          </a:p>
          <a:p>
            <a:pPr marL="0" indent="0">
              <a:buNone/>
            </a:pPr>
            <a:r>
              <a:rPr lang="fr-CA" dirty="0"/>
              <a:t>	dernière instruction du bloc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E3F3F3-20FD-45EC-8A65-57C39B7C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8" y="4150658"/>
            <a:ext cx="5277364" cy="17389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1A56F67-2CB1-47B9-8C71-2D7CB901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70" y="5020138"/>
            <a:ext cx="3750224" cy="57531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4502F-BD06-47DF-9ECB-E7D0CB4C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1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BFF9A-B1EA-4D84-8783-B7CA18A9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15881E-B1CA-4984-BA32-EAFAD062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4822"/>
            <a:ext cx="8946541" cy="4195481"/>
          </a:xfrm>
        </p:spPr>
        <p:txBody>
          <a:bodyPr/>
          <a:lstStyle/>
          <a:p>
            <a:r>
              <a:rPr lang="fr-CA" dirty="0"/>
              <a:t>Python fonctionne par blocs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14F5E-C7A1-4BA4-9FE5-047262D1B8D3}"/>
              </a:ext>
            </a:extLst>
          </p:cNvPr>
          <p:cNvSpPr/>
          <p:nvPr/>
        </p:nvSpPr>
        <p:spPr>
          <a:xfrm>
            <a:off x="1853184" y="1901952"/>
            <a:ext cx="3255264" cy="89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1</a:t>
            </a:r>
          </a:p>
          <a:p>
            <a:r>
              <a:rPr lang="fr-CA" dirty="0"/>
              <a:t>…</a:t>
            </a:r>
          </a:p>
          <a:p>
            <a:r>
              <a:rPr lang="fr-CA" dirty="0"/>
              <a:t>Ligne d’entête: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F8ECE-68E4-4891-ADF4-6CA6A2FE102C}"/>
              </a:ext>
            </a:extLst>
          </p:cNvPr>
          <p:cNvSpPr/>
          <p:nvPr/>
        </p:nvSpPr>
        <p:spPr>
          <a:xfrm>
            <a:off x="2615184" y="2795016"/>
            <a:ext cx="3255264" cy="893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2</a:t>
            </a:r>
          </a:p>
          <a:p>
            <a:r>
              <a:rPr lang="fr-CA" dirty="0"/>
              <a:t>…</a:t>
            </a:r>
          </a:p>
          <a:p>
            <a:r>
              <a:rPr lang="fr-CA" dirty="0"/>
              <a:t>Ligne d’entête: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6DDE2-5169-4479-BBF3-789811A1329E}"/>
              </a:ext>
            </a:extLst>
          </p:cNvPr>
          <p:cNvSpPr/>
          <p:nvPr/>
        </p:nvSpPr>
        <p:spPr>
          <a:xfrm>
            <a:off x="3480816" y="3688080"/>
            <a:ext cx="3255264" cy="8930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3</a:t>
            </a:r>
          </a:p>
          <a:p>
            <a:r>
              <a:rPr lang="fr-CA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C0FBC-7B4B-4FD5-AB5C-037A9E58E9A5}"/>
              </a:ext>
            </a:extLst>
          </p:cNvPr>
          <p:cNvSpPr/>
          <p:nvPr/>
        </p:nvSpPr>
        <p:spPr>
          <a:xfrm>
            <a:off x="2583446" y="4577321"/>
            <a:ext cx="3255264" cy="8930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2 (suite)</a:t>
            </a:r>
          </a:p>
          <a:p>
            <a:r>
              <a:rPr lang="fr-CA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3462C-11CF-454E-8BCD-23478CDF107B}"/>
              </a:ext>
            </a:extLst>
          </p:cNvPr>
          <p:cNvSpPr/>
          <p:nvPr/>
        </p:nvSpPr>
        <p:spPr>
          <a:xfrm>
            <a:off x="1853184" y="5510694"/>
            <a:ext cx="3255264" cy="89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/>
              <a:t>Bloc 1 (suite)</a:t>
            </a:r>
          </a:p>
          <a:p>
            <a:r>
              <a:rPr lang="fr-CA" dirty="0"/>
              <a:t>…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93562D-22E6-43D7-8C07-E4A55C0F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5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BE497-255C-41BC-99CB-B6648ED6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BB948-62D9-4BAD-AB91-3BDE748A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de programmation Open source</a:t>
            </a:r>
          </a:p>
          <a:p>
            <a:r>
              <a:rPr lang="fr-CA" dirty="0"/>
              <a:t>Développé en 1989 par Guido van </a:t>
            </a:r>
            <a:r>
              <a:rPr lang="fr-CA" dirty="0" err="1"/>
              <a:t>Rossum</a:t>
            </a:r>
            <a:endParaRPr lang="fr-CA" dirty="0"/>
          </a:p>
          <a:p>
            <a:r>
              <a:rPr lang="fr-CA" dirty="0"/>
              <a:t>Orienté Objet</a:t>
            </a:r>
          </a:p>
          <a:p>
            <a:r>
              <a:rPr lang="fr-CA" dirty="0"/>
              <a:t>Dynamique, extensible</a:t>
            </a:r>
          </a:p>
          <a:p>
            <a:r>
              <a:rPr lang="fr-CA" dirty="0"/>
              <a:t>Support pour l’intégration d’autres langages</a:t>
            </a:r>
          </a:p>
          <a:p>
            <a:r>
              <a:rPr lang="fr-CA" dirty="0"/>
              <a:t>Compilé et Interprété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2DCDC0-89BF-4028-B58B-E0D3777E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11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EEEC9-5743-44EA-9FA4-051A1357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/>
              <a:t>if, </a:t>
            </a:r>
            <a:r>
              <a:rPr lang="fr-CA" dirty="0" err="1"/>
              <a:t>elif</a:t>
            </a:r>
            <a:r>
              <a:rPr lang="fr-CA" dirty="0"/>
              <a:t>, </a:t>
            </a:r>
            <a:r>
              <a:rPr lang="fr-CA" dirty="0" err="1"/>
              <a:t>else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96D92C-C4AF-44AD-B688-BC304EA7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80" y="2606750"/>
            <a:ext cx="6773573" cy="22578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E6A207-A33A-4EE3-A17E-4C4EB628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57" y="5064277"/>
            <a:ext cx="6298522" cy="118412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74B7A-A259-4DF8-A79A-BD97AC90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5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56868-56A3-4A89-9BE4-0EC42205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/>
              <a:t>if, </a:t>
            </a:r>
            <a:r>
              <a:rPr lang="fr-CA" dirty="0" err="1"/>
              <a:t>elif</a:t>
            </a:r>
            <a:r>
              <a:rPr lang="fr-CA" dirty="0"/>
              <a:t>, </a:t>
            </a:r>
            <a:r>
              <a:rPr lang="fr-CA" dirty="0" err="1"/>
              <a:t>else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56057-4794-4C4A-9FC2-0161A904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161FE0-6F9E-434E-AD70-64C52E40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6926636" cy="21374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B81845-7870-4778-AEB0-BF3D340E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06" y="5020808"/>
            <a:ext cx="5748587" cy="84354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C1A1F-B17E-4BBE-A87D-6441D5E1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5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737EC-BCC5-4B35-AA16-C8BC9794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 err="1"/>
              <a:t>while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449000-DAFA-4375-8539-4DAE0D3E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4" y="2451281"/>
            <a:ext cx="5939303" cy="27790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5211D9E-50BB-4AD4-B226-1DF48241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88" y="2052918"/>
            <a:ext cx="1446324" cy="44479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53CA7C-140D-44E9-846D-6C98706D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4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1212-81E2-4740-B3A3-FBD15977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/>
              <a:t>for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9DD41E-8868-4F35-949A-4C56662B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37" y="2052918"/>
            <a:ext cx="3674299" cy="34423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205AD72-C34B-4F36-A70F-4E17D5ED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710" y="2052918"/>
            <a:ext cx="2500930" cy="366078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E8128-F150-49BC-B65B-5ADDF69B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F28F1-174B-4B8B-A8C5-C096FE17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structures de contrôle</a:t>
            </a:r>
            <a:br>
              <a:rPr lang="fr-CA" dirty="0"/>
            </a:br>
            <a:r>
              <a:rPr lang="fr-CA" dirty="0"/>
              <a:t>for, zip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BE80D-C617-4749-824A-CB846F94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zip permet de parcourir plusieurs séquences en parallèle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81A435-94BF-4A8B-AF21-8BA1C92F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4" y="2831554"/>
            <a:ext cx="6708983" cy="170386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A3E8A8-F750-43F3-928F-77784DAA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91" y="4811292"/>
            <a:ext cx="3889330" cy="159398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E334B-0A40-49ED-B79F-1FBF9731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99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65B23-E010-4636-AEF2-C5204B6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FC3006-E1D4-454D-AB1F-EBB3BFEE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7"/>
            <a:ext cx="6217985" cy="32152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671E86-5FC7-4959-8642-E9B88CBC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00" y="2670744"/>
            <a:ext cx="4516180" cy="259745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C7954-BF06-4BEA-BBD5-D262BD7E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4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D0226-A7CE-4EA5-AB04-36E8E796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main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9405F2-969F-46BE-8FB0-5FE5CE22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3" y="1790644"/>
            <a:ext cx="3337441" cy="435788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A61519A-0087-43C3-B7E7-DA1FD1481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18" y="2958818"/>
            <a:ext cx="1771678" cy="177167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ED86E2-E2A0-4CD8-A309-495F3379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8170B-D8CB-48FB-A927-100C6F9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main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E6BB4D-3E4D-49F3-A483-58D40713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77" y="1850548"/>
            <a:ext cx="3901505" cy="43978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567A20-906C-4ACC-8450-BF6F5EF0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97" y="2735637"/>
            <a:ext cx="1830351" cy="215189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F781A-B505-48EF-9F4F-FA64685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8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7102F-7A96-4C40-9D99-2539F131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en ligne de commande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70A4C2-7029-4E1B-948D-36402CE5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1908000"/>
            <a:ext cx="7200000" cy="482788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616052-EA00-4825-AFA9-10B709C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2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47D98-3475-4F1B-BBA0-97058562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en ligne de commande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BC0569-FA11-4941-AC39-4AF57AC5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908000"/>
            <a:ext cx="7200000" cy="480795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0A08C2-C05B-44C2-9671-AAAB8889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8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2DEA7-012D-40FE-8DCD-F55875C7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Compilé vs Interprété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58DD-BA10-4FFF-9116-43217086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Programme compilé  (comme C, C++)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Programme interprété (comme </a:t>
            </a:r>
            <a:r>
              <a:rPr lang="fr-CA" dirty="0" err="1"/>
              <a:t>javascript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Moins performant que compilé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C712C6E-14B1-47CA-B632-BFCA9A9E95DD}"/>
              </a:ext>
            </a:extLst>
          </p:cNvPr>
          <p:cNvGrpSpPr/>
          <p:nvPr/>
        </p:nvGrpSpPr>
        <p:grpSpPr>
          <a:xfrm>
            <a:off x="207264" y="2633472"/>
            <a:ext cx="11935968" cy="902208"/>
            <a:chOff x="207264" y="2401824"/>
            <a:chExt cx="11935968" cy="9022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07248-B822-44E7-AE78-0CA643A2234D}"/>
                </a:ext>
              </a:extLst>
            </p:cNvPr>
            <p:cNvSpPr/>
            <p:nvPr/>
          </p:nvSpPr>
          <p:spPr>
            <a:xfrm>
              <a:off x="207264" y="2414016"/>
              <a:ext cx="101193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Code</a:t>
              </a:r>
            </a:p>
            <a:p>
              <a:pPr algn="ctr"/>
              <a:r>
                <a:rPr lang="fr-CA" dirty="0"/>
                <a:t>Source</a:t>
              </a:r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90211565-594C-4626-ABE2-30A14303EF3C}"/>
                </a:ext>
              </a:extLst>
            </p:cNvPr>
            <p:cNvSpPr/>
            <p:nvPr/>
          </p:nvSpPr>
          <p:spPr>
            <a:xfrm>
              <a:off x="1365504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492BA-1DE1-4666-A846-DAC6170B1DFC}"/>
                </a:ext>
              </a:extLst>
            </p:cNvPr>
            <p:cNvSpPr/>
            <p:nvPr/>
          </p:nvSpPr>
          <p:spPr>
            <a:xfrm>
              <a:off x="5321808" y="2414016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Code</a:t>
              </a:r>
            </a:p>
            <a:p>
              <a:pPr algn="ctr"/>
              <a:r>
                <a:rPr lang="fr-CA" dirty="0"/>
                <a:t>Objet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924DBFF1-77FC-4AFB-B136-B5C4E3CB5F32}"/>
                </a:ext>
              </a:extLst>
            </p:cNvPr>
            <p:cNvSpPr/>
            <p:nvPr/>
          </p:nvSpPr>
          <p:spPr>
            <a:xfrm>
              <a:off x="2157984" y="2401824"/>
              <a:ext cx="2267712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Compilateur</a:t>
              </a:r>
              <a:endParaRPr lang="fr-FR" dirty="0"/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BBB1760D-7932-4876-A99C-BCB075CB623C}"/>
                </a:ext>
              </a:extLst>
            </p:cNvPr>
            <p:cNvSpPr/>
            <p:nvPr/>
          </p:nvSpPr>
          <p:spPr>
            <a:xfrm>
              <a:off x="4578096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986E7CA8-D6C3-44A9-9450-EFF1EEF29807}"/>
                </a:ext>
              </a:extLst>
            </p:cNvPr>
            <p:cNvSpPr/>
            <p:nvPr/>
          </p:nvSpPr>
          <p:spPr>
            <a:xfrm>
              <a:off x="7019544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0292DC-7FFD-48C9-B5D8-CBC95090954D}"/>
                </a:ext>
              </a:extLst>
            </p:cNvPr>
            <p:cNvSpPr/>
            <p:nvPr/>
          </p:nvSpPr>
          <p:spPr>
            <a:xfrm>
              <a:off x="10643616" y="2401824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Résultat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E5DB8B0-0056-4AAA-AD81-5DDCE36BC899}"/>
                </a:ext>
              </a:extLst>
            </p:cNvPr>
            <p:cNvSpPr/>
            <p:nvPr/>
          </p:nvSpPr>
          <p:spPr>
            <a:xfrm>
              <a:off x="7808976" y="2401824"/>
              <a:ext cx="1847088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Exécuteur</a:t>
              </a:r>
              <a:endParaRPr lang="fr-FR" dirty="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1F9D5BBC-0D16-483D-AADD-45DA9E4B50B4}"/>
                </a:ext>
              </a:extLst>
            </p:cNvPr>
            <p:cNvSpPr/>
            <p:nvPr/>
          </p:nvSpPr>
          <p:spPr>
            <a:xfrm>
              <a:off x="9787128" y="2554224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65075A7-2674-4BC7-897A-ADA8034D585A}"/>
              </a:ext>
            </a:extLst>
          </p:cNvPr>
          <p:cNvGrpSpPr/>
          <p:nvPr/>
        </p:nvGrpSpPr>
        <p:grpSpPr>
          <a:xfrm>
            <a:off x="1947672" y="5181279"/>
            <a:ext cx="6614160" cy="902208"/>
            <a:chOff x="1947672" y="4541520"/>
            <a:chExt cx="6614160" cy="9022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4F5E44-E73A-4E4B-BBE2-B7D7C32BDE76}"/>
                </a:ext>
              </a:extLst>
            </p:cNvPr>
            <p:cNvSpPr/>
            <p:nvPr/>
          </p:nvSpPr>
          <p:spPr>
            <a:xfrm>
              <a:off x="1947672" y="4553712"/>
              <a:ext cx="101193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Code</a:t>
              </a:r>
            </a:p>
            <a:p>
              <a:pPr algn="ctr"/>
              <a:r>
                <a:rPr lang="fr-CA" dirty="0"/>
                <a:t>Source</a:t>
              </a:r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D53DA698-9033-425F-B1DF-D6EC2B9C983A}"/>
                </a:ext>
              </a:extLst>
            </p:cNvPr>
            <p:cNvSpPr/>
            <p:nvPr/>
          </p:nvSpPr>
          <p:spPr>
            <a:xfrm>
              <a:off x="3105912" y="4706112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0C06F5-59C5-4C74-B6EA-730C09B91595}"/>
                </a:ext>
              </a:extLst>
            </p:cNvPr>
            <p:cNvSpPr/>
            <p:nvPr/>
          </p:nvSpPr>
          <p:spPr>
            <a:xfrm>
              <a:off x="7062216" y="4553712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Résultat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34983FE-72AD-4213-B87C-54A18F5643E9}"/>
                </a:ext>
              </a:extLst>
            </p:cNvPr>
            <p:cNvSpPr/>
            <p:nvPr/>
          </p:nvSpPr>
          <p:spPr>
            <a:xfrm>
              <a:off x="3898392" y="4541520"/>
              <a:ext cx="2267712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Interpréteur</a:t>
              </a:r>
              <a:endParaRPr lang="fr-FR" dirty="0"/>
            </a:p>
          </p:txBody>
        </p:sp>
        <p:sp>
          <p:nvSpPr>
            <p:cNvPr id="19" name="Flèche : droite 18">
              <a:extLst>
                <a:ext uri="{FF2B5EF4-FFF2-40B4-BE49-F238E27FC236}">
                  <a16:creationId xmlns:a16="http://schemas.microsoft.com/office/drawing/2014/main" id="{07A1ABBD-6FB1-4F05-BEEC-00738027D769}"/>
                </a:ext>
              </a:extLst>
            </p:cNvPr>
            <p:cNvSpPr/>
            <p:nvPr/>
          </p:nvSpPr>
          <p:spPr>
            <a:xfrm>
              <a:off x="6318504" y="4706112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AABA3734-80C2-4551-9DEA-DE132F2F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9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52EC9-9150-46E3-AABB-A511DCAC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en ligne de commande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864B3-574A-4355-8D64-DFA7E862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54" y="2154045"/>
            <a:ext cx="6873836" cy="199661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1CE471-30A0-42F0-8629-B278E689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19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85FAF-DDB9-4E73-A28F-0880CFA0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en ligne de commande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8DAE44-8B96-45A4-AC56-4318C3DB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908000"/>
            <a:ext cx="7200000" cy="448132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95C00A-9FF9-4272-88CA-3BDFF6D5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1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CF5F5-9CCF-4385-B019-FC8CFBE4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</a:t>
            </a:r>
            <a:br>
              <a:rPr lang="fr-CA" dirty="0"/>
            </a:br>
            <a:r>
              <a:rPr lang="fr-CA" dirty="0"/>
              <a:t>Arguments en ligne de commande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F3C35-F1AD-4E9B-A2E2-11ED35D2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peut y avoir des paramètres optionnels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7B4541-FAE0-48EE-BA8A-0F417A17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4" y="2673118"/>
            <a:ext cx="9099416" cy="295508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DE08E-F085-4C52-A771-F9093B65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8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5BD86-882B-42A9-AC17-D5C6B556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classes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7FC8E3-AE2F-44A8-90A6-3AD78478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43140"/>
            <a:ext cx="5367033" cy="29633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6679A98-A5BC-41E6-963D-19C5BBEA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04" y="4567184"/>
            <a:ext cx="2716912" cy="113934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09CAB-0521-46C2-829E-3C577EDE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95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EA06A-B1D2-4797-958E-3D5BA643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5DCD1-29BE-4192-B1B8-B9BF3BCF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constructeur en Python est __init__</a:t>
            </a:r>
          </a:p>
          <a:p>
            <a:r>
              <a:rPr lang="fr-CA" dirty="0"/>
              <a:t>Quand vous travaillez dans une méthode d’un objet sur l’objet lui-même, il faut utiliser self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D31E21-9395-40DB-9154-8F68DC9D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01" y="3377167"/>
            <a:ext cx="6658758" cy="25802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CB5AFC-80BB-42CF-9A9E-21869F1D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993" y="6082886"/>
            <a:ext cx="4259695" cy="58192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453B7-7526-4303-97E3-F6CA7947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1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F210D-7C7E-4648-B5F8-912EE97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43814-B7CC-1842-B764-DB69631B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7656"/>
            <a:ext cx="8946541" cy="4970744"/>
          </a:xfrm>
        </p:spPr>
        <p:txBody>
          <a:bodyPr/>
          <a:lstStyle/>
          <a:p>
            <a:r>
              <a:rPr lang="fr-FR" dirty="0"/>
              <a:t>Plusieurs formats sont possibles pour les commentaires en Python:</a:t>
            </a:r>
          </a:p>
          <a:p>
            <a:pPr lvl="1"/>
            <a:r>
              <a:rPr lang="fr-FR" dirty="0"/>
              <a:t>Le plus simple:  débuter un commentaire par « # »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Mieux, </a:t>
            </a:r>
            <a:r>
              <a:rPr lang="fr-FR" dirty="0" err="1"/>
              <a:t>stringdoc</a:t>
            </a:r>
            <a:r>
              <a:rPr lang="fr-FR" dirty="0"/>
              <a:t>: Chaîne de caractères encadrée par 3 guillemets (</a:t>
            </a:r>
            <a:r>
              <a:rPr lang="fr-CA" i="1" dirty="0"/>
              <a:t>""")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638817-6044-7E46-89B0-F62C788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9A92F8-DC0A-0841-B7EF-E94FEF2B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39151"/>
            <a:ext cx="2755900" cy="457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3E70FC-C192-644E-BA44-B34A707E5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88935"/>
            <a:ext cx="8229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36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F210D-7C7E-4648-B5F8-912EE97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A43814-B7CC-1842-B764-DB69631B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7656"/>
            <a:ext cx="8946541" cy="4970744"/>
          </a:xfrm>
        </p:spPr>
        <p:txBody>
          <a:bodyPr/>
          <a:lstStyle/>
          <a:p>
            <a:r>
              <a:rPr lang="fr-FR" dirty="0"/>
              <a:t>Plusieurs formats sont possibles pour les commentaires en Python:</a:t>
            </a:r>
          </a:p>
          <a:p>
            <a:pPr lvl="1"/>
            <a:r>
              <a:rPr lang="fr-FR" dirty="0"/>
              <a:t>Meilleur: </a:t>
            </a:r>
            <a:r>
              <a:rPr lang="fr-FR" dirty="0">
                <a:hlinkClick r:id="rId3"/>
              </a:rPr>
              <a:t>Format Google docstrings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>
                <a:hlinkClick r:id="rId4"/>
              </a:rPr>
              <a:t>Sphinx</a:t>
            </a:r>
            <a:r>
              <a:rPr lang="fr-FR" dirty="0"/>
              <a:t>, </a:t>
            </a:r>
            <a:r>
              <a:rPr lang="fr-FR" dirty="0">
                <a:hlinkClick r:id="rId5"/>
              </a:rPr>
              <a:t>sphinx.ext.napoleon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sphinx.ext.viewcode</a:t>
            </a:r>
            <a:r>
              <a:rPr lang="fr-FR" dirty="0"/>
              <a:t>, </a:t>
            </a:r>
            <a:r>
              <a:rPr lang="fr-FR" dirty="0">
                <a:hlinkClick r:id="rId7"/>
              </a:rPr>
              <a:t>sphinx.ext.autodoc</a:t>
            </a:r>
            <a:endParaRPr lang="fr-FR" dirty="0"/>
          </a:p>
          <a:p>
            <a:pPr lvl="2"/>
            <a:r>
              <a:rPr lang="fr-FR" dirty="0"/>
              <a:t>Sphinx permet de produire la documentation automatiquement</a:t>
            </a:r>
          </a:p>
          <a:p>
            <a:pPr lvl="2"/>
            <a:r>
              <a:rPr lang="fr-FR" dirty="0"/>
              <a:t>Format html, PDF, 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638817-6044-7E46-89B0-F62C7881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4ABB5F-FC68-3244-AB0E-2BCC0C9900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600" y="2295630"/>
            <a:ext cx="9956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07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5595F-B813-934C-A7D7-550D9309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importations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F85AB-1E4D-1F42-95E1-3DCE1911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existe de nombreuses bibliothèques de code Python déjà existant</a:t>
            </a:r>
          </a:p>
          <a:p>
            <a:pPr lvl="1"/>
            <a:r>
              <a:rPr lang="fr-FR" dirty="0"/>
              <a:t>Par exemple:</a:t>
            </a:r>
          </a:p>
          <a:p>
            <a:pPr lvl="2"/>
            <a:r>
              <a:rPr lang="fr-FR" dirty="0" err="1"/>
              <a:t>pythonds</a:t>
            </a:r>
            <a:r>
              <a:rPr lang="fr-FR" dirty="0"/>
              <a:t>  (pour Python 2.x)</a:t>
            </a:r>
          </a:p>
          <a:p>
            <a:pPr lvl="2"/>
            <a:r>
              <a:rPr lang="fr-FR" dirty="0"/>
              <a:t>pythonds3 (pour Python 3.x)</a:t>
            </a:r>
          </a:p>
          <a:p>
            <a:pPr lvl="2"/>
            <a:r>
              <a:rPr lang="fr-FR" dirty="0" err="1"/>
              <a:t>numpy</a:t>
            </a:r>
            <a:endParaRPr lang="fr-FR" dirty="0"/>
          </a:p>
          <a:p>
            <a:r>
              <a:rPr lang="fr-FR" dirty="0"/>
              <a:t>Pour ajouter une librairies dans </a:t>
            </a:r>
            <a:r>
              <a:rPr lang="fr-FR" dirty="0" err="1"/>
              <a:t>PyCharm</a:t>
            </a:r>
            <a:r>
              <a:rPr lang="fr-FR" dirty="0"/>
              <a:t>, utiliser: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–&gt; </a:t>
            </a:r>
            <a:r>
              <a:rPr lang="fr-FR" dirty="0" err="1"/>
              <a:t>Preferences</a:t>
            </a:r>
            <a:r>
              <a:rPr lang="fr-FR" dirty="0"/>
              <a:t> -&gt; </a:t>
            </a:r>
            <a:r>
              <a:rPr lang="fr-FR" dirty="0" err="1"/>
              <a:t>Project:src</a:t>
            </a:r>
            <a:r>
              <a:rPr lang="fr-FR" dirty="0"/>
              <a:t> -&gt; Project </a:t>
            </a:r>
            <a:r>
              <a:rPr lang="fr-FR" dirty="0" err="1"/>
              <a:t>interpreter</a:t>
            </a:r>
            <a:endParaRPr lang="fr-FR" dirty="0"/>
          </a:p>
          <a:p>
            <a:pPr lvl="1"/>
            <a:r>
              <a:rPr lang="fr-FR" dirty="0"/>
              <a:t>Cliquer sur le « + » et rechercher la bibliothèque voulue, puis l’ajouter</a:t>
            </a:r>
          </a:p>
          <a:p>
            <a:pPr lvl="1"/>
            <a:r>
              <a:rPr lang="fr-FR" dirty="0"/>
              <a:t>Par exemple: pythonds3</a:t>
            </a:r>
          </a:p>
          <a:p>
            <a:pPr lvl="1"/>
            <a:r>
              <a:rPr lang="fr-FR" dirty="0"/>
              <a:t>Dans le code, utiliser: </a:t>
            </a:r>
          </a:p>
          <a:p>
            <a:pPr lvl="2"/>
            <a:r>
              <a:rPr lang="fr-FR" dirty="0"/>
              <a:t>import </a:t>
            </a:r>
            <a:r>
              <a:rPr lang="fr-FR" dirty="0" err="1"/>
              <a:t>pythonds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ACC22F-A4B5-5A44-909B-782612D6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02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49D83-9F61-4099-B37B-6261AA03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24A55-6491-46CD-9FDD-87566250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777048"/>
            <a:ext cx="8946541" cy="4195481"/>
          </a:xfrm>
        </p:spPr>
        <p:txBody>
          <a:bodyPr/>
          <a:lstStyle/>
          <a:p>
            <a:r>
              <a:rPr lang="fr-CA" sz="2400" dirty="0"/>
              <a:t>Python est un langage complet</a:t>
            </a:r>
          </a:p>
          <a:p>
            <a:pPr lvl="1"/>
            <a:r>
              <a:rPr lang="fr-CA" sz="2400" dirty="0"/>
              <a:t> Voir livres de référence ou site </a:t>
            </a:r>
            <a:r>
              <a:rPr lang="fr-CA" sz="2400" dirty="0" err="1"/>
              <a:t>python.org</a:t>
            </a:r>
            <a:r>
              <a:rPr lang="fr-CA" sz="2400" dirty="0"/>
              <a:t> pour en savoir plus</a:t>
            </a:r>
          </a:p>
          <a:p>
            <a:endParaRPr lang="fr-FR" dirty="0"/>
          </a:p>
        </p:txBody>
      </p:sp>
      <p:pic>
        <p:nvPicPr>
          <p:cNvPr id="1026" name="Picture 2" descr="RÃ©sultats de recherche d'images pour Â«Â pythonÂ Â»">
            <a:extLst>
              <a:ext uri="{FF2B5EF4-FFF2-40B4-BE49-F238E27FC236}">
                <a16:creationId xmlns:a16="http://schemas.microsoft.com/office/drawing/2014/main" id="{02094D3C-3617-40D5-8A14-0B83A207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327" y="385785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AB8A97-27A1-4AF3-9902-2F4DE791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37958-9707-48D3-AE73-CF6EB677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Et Python?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0B864-B9F1-49C1-BD62-D902702B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CA" dirty="0"/>
              <a:t>Compilé et interprété</a:t>
            </a:r>
          </a:p>
          <a:p>
            <a:pPr lvl="1"/>
            <a:r>
              <a:rPr lang="fr-CA" dirty="0"/>
              <a:t>Comme Perl, Java, Scala, </a:t>
            </a:r>
            <a:r>
              <a:rPr lang="fr-CA" dirty="0" err="1"/>
              <a:t>Kotlin</a:t>
            </a:r>
            <a:r>
              <a:rPr lang="fr-CA" dirty="0"/>
              <a:t>, etc.</a:t>
            </a:r>
          </a:p>
          <a:p>
            <a:pPr lvl="1"/>
            <a:r>
              <a:rPr lang="fr-CA" dirty="0"/>
              <a:t>Plus performant que seulement interprété</a:t>
            </a:r>
          </a:p>
          <a:p>
            <a:pPr lvl="1"/>
            <a:r>
              <a:rPr lang="fr-CA" dirty="0"/>
              <a:t>Moins performant que purement compilé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5D617F1-BE9D-4A0B-B933-637E032A83F4}"/>
              </a:ext>
            </a:extLst>
          </p:cNvPr>
          <p:cNvGrpSpPr/>
          <p:nvPr/>
        </p:nvGrpSpPr>
        <p:grpSpPr>
          <a:xfrm>
            <a:off x="128016" y="3990315"/>
            <a:ext cx="11935968" cy="902208"/>
            <a:chOff x="207264" y="2401824"/>
            <a:chExt cx="11935968" cy="9022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81F1E0-BF30-437A-A911-4AF17FAA7061}"/>
                </a:ext>
              </a:extLst>
            </p:cNvPr>
            <p:cNvSpPr/>
            <p:nvPr/>
          </p:nvSpPr>
          <p:spPr>
            <a:xfrm>
              <a:off x="207264" y="2414016"/>
              <a:ext cx="101193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Code</a:t>
              </a:r>
            </a:p>
            <a:p>
              <a:pPr algn="ctr"/>
              <a:r>
                <a:rPr lang="fr-CA" dirty="0"/>
                <a:t>Source</a:t>
              </a:r>
            </a:p>
          </p:txBody>
        </p:sp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57E95A9E-17CF-41AA-A6FC-1514845C5D9B}"/>
                </a:ext>
              </a:extLst>
            </p:cNvPr>
            <p:cNvSpPr/>
            <p:nvPr/>
          </p:nvSpPr>
          <p:spPr>
            <a:xfrm>
              <a:off x="1365504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654C60-F62C-4CFB-B067-2778F38EE4C0}"/>
                </a:ext>
              </a:extLst>
            </p:cNvPr>
            <p:cNvSpPr/>
            <p:nvPr/>
          </p:nvSpPr>
          <p:spPr>
            <a:xfrm>
              <a:off x="5321808" y="2414016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ByteCode</a:t>
              </a:r>
              <a:endParaRPr lang="fr-CA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97B5559-97C6-4248-B233-E2E95767D020}"/>
                </a:ext>
              </a:extLst>
            </p:cNvPr>
            <p:cNvSpPr/>
            <p:nvPr/>
          </p:nvSpPr>
          <p:spPr>
            <a:xfrm>
              <a:off x="2157984" y="2401824"/>
              <a:ext cx="2267712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Compilateur</a:t>
              </a:r>
              <a:endParaRPr lang="fr-FR" dirty="0"/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323406C4-7A4D-45DB-BA56-ABD1C344544B}"/>
                </a:ext>
              </a:extLst>
            </p:cNvPr>
            <p:cNvSpPr/>
            <p:nvPr/>
          </p:nvSpPr>
          <p:spPr>
            <a:xfrm>
              <a:off x="4578096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DAD50E24-643A-4EBB-A5BA-E78E556585FF}"/>
                </a:ext>
              </a:extLst>
            </p:cNvPr>
            <p:cNvSpPr/>
            <p:nvPr/>
          </p:nvSpPr>
          <p:spPr>
            <a:xfrm>
              <a:off x="6940296" y="2566416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2D0084-9C53-4FA1-8FA6-19BA4DFF3089}"/>
                </a:ext>
              </a:extLst>
            </p:cNvPr>
            <p:cNvSpPr/>
            <p:nvPr/>
          </p:nvSpPr>
          <p:spPr>
            <a:xfrm>
              <a:off x="10643616" y="2401824"/>
              <a:ext cx="1499616" cy="89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Résultat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B100B57-FDCE-4FEF-A4A2-CB766174D9CF}"/>
                </a:ext>
              </a:extLst>
            </p:cNvPr>
            <p:cNvSpPr/>
            <p:nvPr/>
          </p:nvSpPr>
          <p:spPr>
            <a:xfrm>
              <a:off x="7726680" y="2401824"/>
              <a:ext cx="2130552" cy="890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Interpréteur</a:t>
              </a:r>
              <a:endParaRPr lang="fr-FR" dirty="0"/>
            </a:p>
          </p:txBody>
        </p:sp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EC6331BB-E178-46B5-83BE-FA88F2D4246B}"/>
                </a:ext>
              </a:extLst>
            </p:cNvPr>
            <p:cNvSpPr/>
            <p:nvPr/>
          </p:nvSpPr>
          <p:spPr>
            <a:xfrm>
              <a:off x="9939528" y="2554224"/>
              <a:ext cx="658368" cy="5852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CB9B132-C4C7-4DF1-B76C-4102DBF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7620C-C70B-4D9E-8240-B17319B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fr-CA" dirty="0"/>
              <a:t>Opérations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B76FD-F8E8-4155-8F15-91DDF47A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CA" dirty="0"/>
              <a:t>Affectation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B92AD6-B9D4-4156-9AF6-4F467250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49" y="2615877"/>
            <a:ext cx="5453823" cy="22853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0FADBC-0D1B-4815-AA89-85F5947D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67" y="2615876"/>
            <a:ext cx="4705838" cy="228530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3FA55-506D-4FCF-84A9-87507D13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7390E-6B91-443E-9755-77CB1E02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Opérations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C436A-C83A-47B2-98D2-155F3BA1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Opérateurs</a:t>
            </a:r>
          </a:p>
          <a:p>
            <a:pPr lvl="1"/>
            <a:r>
              <a:rPr lang="fr-CA" dirty="0"/>
              <a:t>Opérateurs de base:</a:t>
            </a:r>
          </a:p>
          <a:p>
            <a:pPr lvl="2"/>
            <a:r>
              <a:rPr lang="fr-CA" dirty="0"/>
              <a:t>+, -, *, %, //, /</a:t>
            </a:r>
          </a:p>
          <a:p>
            <a:pPr lvl="1"/>
            <a:r>
              <a:rPr lang="fr-CA" dirty="0"/>
              <a:t>Puissance</a:t>
            </a:r>
          </a:p>
          <a:p>
            <a:pPr lvl="2"/>
            <a:r>
              <a:rPr lang="fr-CA" dirty="0"/>
              <a:t>**, </a:t>
            </a:r>
            <a:r>
              <a:rPr lang="fr-CA" dirty="0" err="1"/>
              <a:t>pow</a:t>
            </a:r>
            <a:r>
              <a:rPr lang="fr-CA" dirty="0"/>
              <a:t>, abs, …</a:t>
            </a:r>
          </a:p>
          <a:p>
            <a:pPr lvl="1"/>
            <a:r>
              <a:rPr lang="fr-CA" dirty="0"/>
              <a:t>Comparaisons</a:t>
            </a:r>
          </a:p>
          <a:p>
            <a:pPr lvl="2"/>
            <a:r>
              <a:rPr lang="fr-CA" dirty="0"/>
              <a:t>==, </a:t>
            </a:r>
            <a:r>
              <a:rPr lang="fr-CA" dirty="0" err="1"/>
              <a:t>is</a:t>
            </a:r>
            <a:r>
              <a:rPr lang="fr-CA" dirty="0"/>
              <a:t>, !=, </a:t>
            </a:r>
            <a:r>
              <a:rPr lang="fr-CA" dirty="0" err="1"/>
              <a:t>is</a:t>
            </a:r>
            <a:r>
              <a:rPr lang="fr-CA" dirty="0"/>
              <a:t> not, &gt;, &gt;=, &lt;, &lt;=</a:t>
            </a:r>
          </a:p>
          <a:p>
            <a:pPr lvl="1"/>
            <a:r>
              <a:rPr lang="fr-CA" dirty="0" err="1"/>
              <a:t>Bitwise</a:t>
            </a:r>
            <a:endParaRPr lang="fr-CA" dirty="0"/>
          </a:p>
          <a:p>
            <a:pPr lvl="2"/>
            <a:r>
              <a:rPr lang="fr-CA" dirty="0"/>
              <a:t>&amp;, ^, |, &lt;&lt;, &gt;&gt;</a:t>
            </a:r>
          </a:p>
          <a:p>
            <a:pPr lvl="1"/>
            <a:r>
              <a:rPr lang="fr-CA" dirty="0"/>
              <a:t>Logiques</a:t>
            </a:r>
          </a:p>
          <a:p>
            <a:pPr lvl="2"/>
            <a:r>
              <a:rPr lang="fr-CA" dirty="0"/>
              <a:t>or, and, not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1179F1-7788-44B3-BDBF-2F924025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51E20-7537-4BED-A86E-FEDC4730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Manipulations de chaînes de caractères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CE8A5-7CA9-4A5C-8991-D5F55094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chaîne de caractères est un objet immuable (en anglais: immutable </a:t>
            </a:r>
            <a:r>
              <a:rPr lang="fr-CA" dirty="0" err="1"/>
              <a:t>object</a:t>
            </a:r>
            <a:r>
              <a:rPr lang="fr-CA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5701A8-DC36-4D63-9755-AB9312C3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7" y="2969376"/>
            <a:ext cx="7066421" cy="21930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B7B1D8-8A7D-41E1-86F4-AF506B6D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74" y="2979886"/>
            <a:ext cx="4025358" cy="219302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64DD876-92D1-40A3-9A03-28D2C171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6DECF-89AA-4A43-A544-60366768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listes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1F263-1DD5-4993-AC3D-BF345022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liste est une collection de données. </a:t>
            </a:r>
          </a:p>
          <a:p>
            <a:r>
              <a:rPr lang="fr-CA" dirty="0"/>
              <a:t>Une liste est représentée entre crochets, et ses éléments sont séparés par des virgules.</a:t>
            </a:r>
          </a:p>
          <a:p>
            <a:r>
              <a:rPr lang="fr-CA" dirty="0"/>
              <a:t>On peut mélanger des objets de types différents dans la même liste.</a:t>
            </a:r>
          </a:p>
          <a:p>
            <a:r>
              <a:rPr lang="fr-CA" dirty="0"/>
              <a:t>Une liste peut contenir une liste.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6ED8A0-C6E5-4F54-8603-3F74CDA4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7" y="4398600"/>
            <a:ext cx="5199385" cy="20634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B3E44A-58A5-4BC2-99BB-93588FD7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11" y="5004753"/>
            <a:ext cx="5684092" cy="1221511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0EFBB-7AF0-4149-BB80-AB2352FA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406CA-4D12-4A73-A924-FC1CB297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listes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BC86A-2597-4A31-B14D-E233C7F3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Copier des listes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677149-CF48-4C8E-9B66-492E8861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0" y="2513860"/>
            <a:ext cx="6169291" cy="23340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4A3560-1ECD-4AE9-BE8F-D332BD61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5004752"/>
            <a:ext cx="6481767" cy="160331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0549C7D-BC3A-448C-AAC5-C0245D1B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2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5520</TotalTime>
  <Words>1030</Words>
  <Application>Microsoft Macintosh PowerPoint</Application>
  <PresentationFormat>Grand écran</PresentationFormat>
  <Paragraphs>222</Paragraphs>
  <Slides>38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Ion</vt:lpstr>
      <vt:lpstr>Introduction à Python</vt:lpstr>
      <vt:lpstr>Python</vt:lpstr>
      <vt:lpstr>Compilé vs Interprété</vt:lpstr>
      <vt:lpstr>Et Python?</vt:lpstr>
      <vt:lpstr>Opérations de base</vt:lpstr>
      <vt:lpstr>Opérations de base</vt:lpstr>
      <vt:lpstr>Manipulations de chaînes de caractères</vt:lpstr>
      <vt:lpstr>Les listes</vt:lpstr>
      <vt:lpstr>Les listes</vt:lpstr>
      <vt:lpstr>Les listes</vt:lpstr>
      <vt:lpstr>Les tuples</vt:lpstr>
      <vt:lpstr>Les tuples</vt:lpstr>
      <vt:lpstr>Les tuples (suite)</vt:lpstr>
      <vt:lpstr>Les dictionnaires</vt:lpstr>
      <vt:lpstr>Les dictionnaires</vt:lpstr>
      <vt:lpstr>Les dictionnaires</vt:lpstr>
      <vt:lpstr>Les dictionnaires</vt:lpstr>
      <vt:lpstr>Les structures de contrôle</vt:lpstr>
      <vt:lpstr>Les structures de contrôle</vt:lpstr>
      <vt:lpstr>Les structures de contrôle if, elif, else</vt:lpstr>
      <vt:lpstr>Les structures de contrôle if, elif, else</vt:lpstr>
      <vt:lpstr>Les structures de contrôle while</vt:lpstr>
      <vt:lpstr>Les structures de contrôle for</vt:lpstr>
      <vt:lpstr>Les structures de contrôle for, zip</vt:lpstr>
      <vt:lpstr>Les fonctions</vt:lpstr>
      <vt:lpstr>Les fonctions main</vt:lpstr>
      <vt:lpstr>Les fonctions main</vt:lpstr>
      <vt:lpstr>Les fonctions Arguments en ligne de commande</vt:lpstr>
      <vt:lpstr>Les fonctions Arguments en ligne de commande</vt:lpstr>
      <vt:lpstr>Les fonctions Arguments en ligne de commande</vt:lpstr>
      <vt:lpstr>Les fonctions Arguments en ligne de commande</vt:lpstr>
      <vt:lpstr>Les fonctions Arguments en ligne de commande</vt:lpstr>
      <vt:lpstr>Les classes</vt:lpstr>
      <vt:lpstr>Les classes</vt:lpstr>
      <vt:lpstr>Commentaires</vt:lpstr>
      <vt:lpstr>Commentaires (suite)</vt:lpstr>
      <vt:lpstr>Les importations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Python</dc:title>
  <dc:creator>Domingo Palao Munoz</dc:creator>
  <cp:lastModifiedBy>Frédéric Mailhot</cp:lastModifiedBy>
  <cp:revision>19</cp:revision>
  <dcterms:created xsi:type="dcterms:W3CDTF">2019-02-20T21:17:02Z</dcterms:created>
  <dcterms:modified xsi:type="dcterms:W3CDTF">2022-03-06T19:24:45Z</dcterms:modified>
</cp:coreProperties>
</file>