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27ACF9-18A4-4B22-AB3F-DC936D19743A}" v="5" dt="2023-03-22T21:20:01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56" d="100"/>
          <a:sy n="56" d="100"/>
        </p:scale>
        <p:origin x="9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tienne Charles Berthet" userId="fb84f994-9c36-4b6d-a860-d65119d4ff72" providerId="ADAL" clId="{AF27ACF9-18A4-4B22-AB3F-DC936D19743A}"/>
    <pc:docChg chg="custSel addSld modSld sldOrd">
      <pc:chgData name="Etienne Charles Berthet" userId="fb84f994-9c36-4b6d-a860-d65119d4ff72" providerId="ADAL" clId="{AF27ACF9-18A4-4B22-AB3F-DC936D19743A}" dt="2023-03-22T21:33:23.727" v="46"/>
      <pc:docMkLst>
        <pc:docMk/>
      </pc:docMkLst>
      <pc:sldChg chg="modSp mod">
        <pc:chgData name="Etienne Charles Berthet" userId="fb84f994-9c36-4b6d-a860-d65119d4ff72" providerId="ADAL" clId="{AF27ACF9-18A4-4B22-AB3F-DC936D19743A}" dt="2023-03-22T21:18:30.616" v="24" actId="13926"/>
        <pc:sldMkLst>
          <pc:docMk/>
          <pc:sldMk cId="95992585" sldId="256"/>
        </pc:sldMkLst>
        <pc:spChg chg="mod">
          <ac:chgData name="Etienne Charles Berthet" userId="fb84f994-9c36-4b6d-a860-d65119d4ff72" providerId="ADAL" clId="{AF27ACF9-18A4-4B22-AB3F-DC936D19743A}" dt="2023-03-22T21:18:30.616" v="24" actId="13926"/>
          <ac:spMkLst>
            <pc:docMk/>
            <pc:sldMk cId="95992585" sldId="256"/>
            <ac:spMk id="2" creationId="{C0CECC1C-A256-496B-88B8-7D5B832588AE}"/>
          </ac:spMkLst>
        </pc:spChg>
      </pc:sldChg>
      <pc:sldChg chg="addSp modSp add mod ord">
        <pc:chgData name="Etienne Charles Berthet" userId="fb84f994-9c36-4b6d-a860-d65119d4ff72" providerId="ADAL" clId="{AF27ACF9-18A4-4B22-AB3F-DC936D19743A}" dt="2023-03-22T21:33:23.727" v="46"/>
        <pc:sldMkLst>
          <pc:docMk/>
          <pc:sldMk cId="3948574256" sldId="258"/>
        </pc:sldMkLst>
        <pc:spChg chg="add mod">
          <ac:chgData name="Etienne Charles Berthet" userId="fb84f994-9c36-4b6d-a860-d65119d4ff72" providerId="ADAL" clId="{AF27ACF9-18A4-4B22-AB3F-DC936D19743A}" dt="2023-03-22T21:19:56.390" v="40" actId="1076"/>
          <ac:spMkLst>
            <pc:docMk/>
            <pc:sldMk cId="3948574256" sldId="258"/>
            <ac:spMk id="3" creationId="{F2BD52B0-A9E6-6843-A8A5-A01C1C6C5566}"/>
          </ac:spMkLst>
        </pc:spChg>
      </pc:sldChg>
      <pc:sldChg chg="addSp modSp add mod">
        <pc:chgData name="Etienne Charles Berthet" userId="fb84f994-9c36-4b6d-a860-d65119d4ff72" providerId="ADAL" clId="{AF27ACF9-18A4-4B22-AB3F-DC936D19743A}" dt="2023-03-22T21:20:09.787" v="44" actId="14100"/>
        <pc:sldMkLst>
          <pc:docMk/>
          <pc:sldMk cId="3230379036" sldId="259"/>
        </pc:sldMkLst>
        <pc:spChg chg="add mod">
          <ac:chgData name="Etienne Charles Berthet" userId="fb84f994-9c36-4b6d-a860-d65119d4ff72" providerId="ADAL" clId="{AF27ACF9-18A4-4B22-AB3F-DC936D19743A}" dt="2023-03-22T21:20:09.787" v="44" actId="14100"/>
          <ac:spMkLst>
            <pc:docMk/>
            <pc:sldMk cId="3230379036" sldId="259"/>
            <ac:spMk id="3" creationId="{CFB28880-B22E-B77B-CCD3-C07E0108F6C8}"/>
          </ac:spMkLst>
        </pc:spChg>
      </pc:sldChg>
      <pc:sldChg chg="add">
        <pc:chgData name="Etienne Charles Berthet" userId="fb84f994-9c36-4b6d-a860-d65119d4ff72" providerId="ADAL" clId="{AF27ACF9-18A4-4B22-AB3F-DC936D19743A}" dt="2023-03-22T21:17:14.690" v="2"/>
        <pc:sldMkLst>
          <pc:docMk/>
          <pc:sldMk cId="712069261" sldId="260"/>
        </pc:sldMkLst>
      </pc:sldChg>
      <pc:sldChg chg="modSp add mod">
        <pc:chgData name="Etienne Charles Berthet" userId="fb84f994-9c36-4b6d-a860-d65119d4ff72" providerId="ADAL" clId="{AF27ACF9-18A4-4B22-AB3F-DC936D19743A}" dt="2023-03-22T21:18:41.221" v="28" actId="113"/>
        <pc:sldMkLst>
          <pc:docMk/>
          <pc:sldMk cId="376761125" sldId="261"/>
        </pc:sldMkLst>
        <pc:spChg chg="mod">
          <ac:chgData name="Etienne Charles Berthet" userId="fb84f994-9c36-4b6d-a860-d65119d4ff72" providerId="ADAL" clId="{AF27ACF9-18A4-4B22-AB3F-DC936D19743A}" dt="2023-03-22T21:18:41.221" v="28" actId="113"/>
          <ac:spMkLst>
            <pc:docMk/>
            <pc:sldMk cId="376761125" sldId="261"/>
            <ac:spMk id="2" creationId="{C0CECC1C-A256-496B-88B8-7D5B832588A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0CECC1C-A256-496B-88B8-7D5B832588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Visualisation </a:t>
            </a:r>
            <a:br>
              <a:rPr lang="da-DK" dirty="0"/>
            </a:br>
            <a:r>
              <a:rPr lang="da-DK" dirty="0"/>
              <a:t>hildaplus_GLOB-</a:t>
            </a:r>
            <a:r>
              <a:rPr lang="da-DK" b="1" dirty="0">
                <a:highlight>
                  <a:srgbClr val="FFFF00"/>
                </a:highlight>
              </a:rPr>
              <a:t>1</a:t>
            </a:r>
            <a:r>
              <a:rPr lang="da-DK" dirty="0"/>
              <a:t>-0-f_transitions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EC7A5C3-2020-464E-BD21-31A01A7CF7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22-03-2023 17:13:46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3">
            <a:extLst>
              <a:ext uri="{FF2B5EF4-FFF2-40B4-BE49-F238E27FC236}">
                <a16:creationId xmlns:a16="http://schemas.microsoft.com/office/drawing/2014/main" id="{FCDA0574-E622-4C3B-B90B-5EA34170A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592" y="0"/>
            <a:ext cx="8582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0CECC1C-A256-496B-88B8-7D5B832588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Visualisation hildaplus_GLOB-</a:t>
            </a:r>
            <a:r>
              <a:rPr lang="da-DK" b="1" dirty="0">
                <a:highlight>
                  <a:srgbClr val="FFFF00"/>
                </a:highlight>
              </a:rPr>
              <a:t>2</a:t>
            </a:r>
            <a:r>
              <a:rPr lang="da-DK" dirty="0"/>
              <a:t>-0-f_transitions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3EC7A5C3-2020-464E-BD21-31A01A7CF7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File created on: 22-03-2023 17:13:46</a:t>
            </a:r>
          </a:p>
        </p:txBody>
      </p:sp>
    </p:spTree>
    <p:extLst>
      <p:ext uri="{BB962C8B-B14F-4D97-AF65-F5344CB8AC3E}">
        <p14:creationId xmlns:p14="http://schemas.microsoft.com/office/powerpoint/2010/main" val="376761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3">
            <a:extLst>
              <a:ext uri="{FF2B5EF4-FFF2-40B4-BE49-F238E27FC236}">
                <a16:creationId xmlns:a16="http://schemas.microsoft.com/office/drawing/2014/main" id="{413E2B3B-D5CB-4DEC-9FD7-F990522DC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687" y="0"/>
            <a:ext cx="8724626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FB28880-B22E-B77B-CCD3-C07E0108F6C8}"/>
              </a:ext>
            </a:extLst>
          </p:cNvPr>
          <p:cNvSpPr/>
          <p:nvPr/>
        </p:nvSpPr>
        <p:spPr>
          <a:xfrm>
            <a:off x="2519267" y="1567543"/>
            <a:ext cx="755778" cy="57849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79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3 (2)">
            <a:extLst>
              <a:ext uri="{FF2B5EF4-FFF2-40B4-BE49-F238E27FC236}">
                <a16:creationId xmlns:a16="http://schemas.microsoft.com/office/drawing/2014/main" id="{F301386C-3C2E-4B63-8344-03B6569E6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746" y="0"/>
            <a:ext cx="67505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6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763A9D35-DA00-4B69-8603-3EDC53350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2BD52B0-A9E6-6843-A8A5-A01C1C6C5566}"/>
              </a:ext>
            </a:extLst>
          </p:cNvPr>
          <p:cNvSpPr/>
          <p:nvPr/>
        </p:nvSpPr>
        <p:spPr>
          <a:xfrm>
            <a:off x="4572001" y="2015412"/>
            <a:ext cx="550505" cy="3732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74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25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Visualisation  hildaplus_GLOB-1-0-f_transitions</vt:lpstr>
      <vt:lpstr>PowerPoint Presentation</vt:lpstr>
      <vt:lpstr>Visualisation hildaplus_GLOB-2-0-f_transitions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Visualisation  hildaplus_GLOB-1-0-f_transitions</dc:title>
  <dc:creator/>
  <cp:lastModifiedBy>Etienne Charles Berthet</cp:lastModifiedBy>
  <cp:revision>1</cp:revision>
  <dcterms:created xsi:type="dcterms:W3CDTF">2023-03-22T21:13:46Z</dcterms:created>
  <dcterms:modified xsi:type="dcterms:W3CDTF">2023-03-22T21:33:34Z</dcterms:modified>
</cp:coreProperties>
</file>