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44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0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5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6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682C763-EF68-2F71-A73C-A6CADB4BD1D5}"/>
              </a:ext>
            </a:extLst>
          </p:cNvPr>
          <p:cNvGrpSpPr/>
          <p:nvPr/>
        </p:nvGrpSpPr>
        <p:grpSpPr>
          <a:xfrm>
            <a:off x="0" y="0"/>
            <a:ext cx="6858000" cy="9906000"/>
            <a:chOff x="0" y="0"/>
            <a:chExt cx="6858000" cy="9906000"/>
          </a:xfrm>
        </p:grpSpPr>
        <p:pic>
          <p:nvPicPr>
            <p:cNvPr id="11" name="Picture 10" descr="A screenshot of a graph&#10;&#10;Description automatically generated">
              <a:extLst>
                <a:ext uri="{FF2B5EF4-FFF2-40B4-BE49-F238E27FC236}">
                  <a16:creationId xmlns:a16="http://schemas.microsoft.com/office/drawing/2014/main" id="{4B9424D5-2865-BC3E-AE9B-8D875B9C8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9" t="3386" r="2988" b="83535"/>
            <a:stretch/>
          </p:blipFill>
          <p:spPr>
            <a:xfrm>
              <a:off x="1671193" y="160227"/>
              <a:ext cx="3515613" cy="744325"/>
            </a:xfrm>
            <a:prstGeom prst="rect">
              <a:avLst/>
            </a:prstGeom>
          </p:spPr>
        </p:pic>
        <p:pic>
          <p:nvPicPr>
            <p:cNvPr id="13" name="Picture 12" descr="A screenshot of a map&#10;&#10;Description automatically generated">
              <a:extLst>
                <a:ext uri="{FF2B5EF4-FFF2-40B4-BE49-F238E27FC236}">
                  <a16:creationId xmlns:a16="http://schemas.microsoft.com/office/drawing/2014/main" id="{E76DEA56-5103-9A17-951B-78B2CF0A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11"/>
            <a:stretch/>
          </p:blipFill>
          <p:spPr>
            <a:xfrm>
              <a:off x="1415996" y="5354224"/>
              <a:ext cx="4026009" cy="4236259"/>
            </a:xfrm>
            <a:prstGeom prst="rect">
              <a:avLst/>
            </a:prstGeom>
          </p:spPr>
        </p:pic>
        <p:pic>
          <p:nvPicPr>
            <p:cNvPr id="19" name="slide2" descr="Dashboard 5">
              <a:extLst>
                <a:ext uri="{FF2B5EF4-FFF2-40B4-BE49-F238E27FC236}">
                  <a16:creationId xmlns:a16="http://schemas.microsoft.com/office/drawing/2014/main" id="{BD1BDDD3-CFE7-802D-CB12-00BE84F9D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512"/>
            <a:stretch/>
          </p:blipFill>
          <p:spPr>
            <a:xfrm>
              <a:off x="1309577" y="9584244"/>
              <a:ext cx="4238847" cy="321756"/>
            </a:xfrm>
            <a:prstGeom prst="rect">
              <a:avLst/>
            </a:prstGeom>
          </p:spPr>
        </p:pic>
        <p:pic>
          <p:nvPicPr>
            <p:cNvPr id="14" name="slide2" descr="Dashboard 5">
              <a:extLst>
                <a:ext uri="{FF2B5EF4-FFF2-40B4-BE49-F238E27FC236}">
                  <a16:creationId xmlns:a16="http://schemas.microsoft.com/office/drawing/2014/main" id="{7C7C3CD4-84A2-B50E-C4B6-16AA6077F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0" t="90749" r="-167" b="456"/>
            <a:stretch/>
          </p:blipFill>
          <p:spPr>
            <a:xfrm>
              <a:off x="5148888" y="9584244"/>
              <a:ext cx="435449" cy="301343"/>
            </a:xfrm>
            <a:prstGeom prst="rect">
              <a:avLst/>
            </a:prstGeom>
          </p:spPr>
        </p:pic>
        <p:pic>
          <p:nvPicPr>
            <p:cNvPr id="3" name="Picture 2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A26EC216-E0B1-ED27-BD48-8B010355D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40" y="1211500"/>
              <a:ext cx="3302642" cy="3657600"/>
            </a:xfrm>
            <a:prstGeom prst="rect">
              <a:avLst/>
            </a:prstGeom>
          </p:spPr>
        </p:pic>
        <p:pic>
          <p:nvPicPr>
            <p:cNvPr id="12" name="Picture 11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B6BCCC5C-CE2B-BDF2-FBDA-65288C6AF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562" y="1211500"/>
              <a:ext cx="3268438" cy="36576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701A18-12CC-B74B-0494-85B4BC75D681}"/>
                </a:ext>
              </a:extLst>
            </p:cNvPr>
            <p:cNvSpPr txBox="1"/>
            <p:nvPr/>
          </p:nvSpPr>
          <p:spPr>
            <a:xfrm>
              <a:off x="0" y="5148220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836284-388C-7FB2-76FA-87004B2EB2C6}"/>
                </a:ext>
              </a:extLst>
            </p:cNvPr>
            <p:cNvSpPr txBox="1"/>
            <p:nvPr/>
          </p:nvSpPr>
          <p:spPr>
            <a:xfrm>
              <a:off x="0" y="98987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8E5181-E154-DDE5-CF63-EC4FB63CE09A}"/>
                </a:ext>
              </a:extLst>
            </p:cNvPr>
            <p:cNvSpPr txBox="1"/>
            <p:nvPr/>
          </p:nvSpPr>
          <p:spPr>
            <a:xfrm>
              <a:off x="0" y="0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231</TotalTime>
  <Words>3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Etienne Berthet</cp:lastModifiedBy>
  <cp:revision>4</cp:revision>
  <dcterms:created xsi:type="dcterms:W3CDTF">2024-12-23T09:04:22Z</dcterms:created>
  <dcterms:modified xsi:type="dcterms:W3CDTF">2025-02-27T01:27:02Z</dcterms:modified>
</cp:coreProperties>
</file>