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CA668F-9397-4691-9544-5911AC1555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Main_figures_sim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35283D-77DA-478A-8459-CAB9CBC0D6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2/6/2025 2:25:52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6C4A9A1B-A25B-4109-AEEE-0DA829CA6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2025-02-06T19:25:52Z</dcterms:created>
  <dcterms:modified xsi:type="dcterms:W3CDTF">2025-02-06T19:25:52Z</dcterms:modified>
</cp:coreProperties>
</file>