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0323F9-7FEE-4F7E-8CDD-FC549BCCCE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Main_figures_sim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8E84EA-8CE5-4E0F-BFFE-E7B25BE611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23-12-2024 10:01:10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7F1E8379-FDCE-41E8-A2FF-ECB3AC9FA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80" y="0"/>
            <a:ext cx="48516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2024-12-23T09:01:12Z</dcterms:created>
  <dcterms:modified xsi:type="dcterms:W3CDTF">2024-12-23T09:01:12Z</dcterms:modified>
</cp:coreProperties>
</file>