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AF008C6-8786-45DC-8B61-65D1302E88D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Figure_2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783CF7F-1A67-4BF4-B41C-FA1D795CCD6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2/2/2025 7:26:27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C3719C0A-50C3-4F7B-B636-A36D546E3D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0180" y="0"/>
            <a:ext cx="485163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2025-02-03T00:26:27Z</dcterms:created>
  <dcterms:modified xsi:type="dcterms:W3CDTF">2025-02-03T00:26:27Z</dcterms:modified>
</cp:coreProperties>
</file>