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356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4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0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4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6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1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5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8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9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DACF0FE-7E01-5AEF-462B-9124F3AF305A}"/>
              </a:ext>
            </a:extLst>
          </p:cNvPr>
          <p:cNvGrpSpPr/>
          <p:nvPr/>
        </p:nvGrpSpPr>
        <p:grpSpPr>
          <a:xfrm>
            <a:off x="0" y="0"/>
            <a:ext cx="6858000" cy="9828703"/>
            <a:chOff x="0" y="0"/>
            <a:chExt cx="6858000" cy="982870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600E31C-6BDD-9EDD-214A-39424BA3415A}"/>
                </a:ext>
              </a:extLst>
            </p:cNvPr>
            <p:cNvGrpSpPr/>
            <p:nvPr/>
          </p:nvGrpSpPr>
          <p:grpSpPr>
            <a:xfrm>
              <a:off x="0" y="125425"/>
              <a:ext cx="6858000" cy="9703278"/>
              <a:chOff x="0" y="101361"/>
              <a:chExt cx="6858000" cy="9703278"/>
            </a:xfrm>
          </p:grpSpPr>
          <p:pic>
            <p:nvPicPr>
              <p:cNvPr id="13" name="Picture 12" descr="A screenshot of a computer screen&#10;&#10;Description automatically generated">
                <a:extLst>
                  <a:ext uri="{FF2B5EF4-FFF2-40B4-BE49-F238E27FC236}">
                    <a16:creationId xmlns:a16="http://schemas.microsoft.com/office/drawing/2014/main" id="{FC2DBDD7-D2A6-74B6-58B1-3165683EE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01361"/>
                <a:ext cx="6858000" cy="9703278"/>
              </a:xfrm>
              <a:prstGeom prst="rect">
                <a:avLst/>
              </a:prstGeom>
            </p:spPr>
          </p:pic>
          <p:pic>
            <p:nvPicPr>
              <p:cNvPr id="14" name="Picture 13" descr="A screenshot of a computer screen&#10;&#10;Description automatically generated">
                <a:extLst>
                  <a:ext uri="{FF2B5EF4-FFF2-40B4-BE49-F238E27FC236}">
                    <a16:creationId xmlns:a16="http://schemas.microsoft.com/office/drawing/2014/main" id="{D67A59D5-D0FD-7A01-1F3B-D85DBAA68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155" t="63477" r="32318" b="35051"/>
              <a:stretch/>
            </p:blipFill>
            <p:spPr>
              <a:xfrm>
                <a:off x="4232910" y="6257924"/>
                <a:ext cx="447676" cy="142876"/>
              </a:xfrm>
              <a:prstGeom prst="rect">
                <a:avLst/>
              </a:prstGeom>
            </p:spPr>
          </p:pic>
          <p:pic>
            <p:nvPicPr>
              <p:cNvPr id="15" name="Picture 14" descr="A screenshot of a computer screen&#10;&#10;Description automatically generated">
                <a:extLst>
                  <a:ext uri="{FF2B5EF4-FFF2-40B4-BE49-F238E27FC236}">
                    <a16:creationId xmlns:a16="http://schemas.microsoft.com/office/drawing/2014/main" id="{41CE0E52-34CA-F73D-1ABF-4728AAC0B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211" t="30480" r="32262" b="67674"/>
              <a:stretch/>
            </p:blipFill>
            <p:spPr>
              <a:xfrm>
                <a:off x="4234815" y="3059447"/>
                <a:ext cx="447676" cy="179053"/>
              </a:xfrm>
              <a:prstGeom prst="rect">
                <a:avLst/>
              </a:prstGeom>
            </p:spPr>
          </p:pic>
          <p:pic>
            <p:nvPicPr>
              <p:cNvPr id="11" name="Picture 10" descr="A screenshot of a computer screen&#10;&#10;Description automatically generated">
                <a:extLst>
                  <a:ext uri="{FF2B5EF4-FFF2-40B4-BE49-F238E27FC236}">
                    <a16:creationId xmlns:a16="http://schemas.microsoft.com/office/drawing/2014/main" id="{1AD35456-BD28-1EFB-7A0B-BE5DC91A6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41" t="96177" r="31579" b="1977"/>
              <a:stretch/>
            </p:blipFill>
            <p:spPr>
              <a:xfrm>
                <a:off x="4190999" y="9431687"/>
                <a:ext cx="506113" cy="179053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4250E6D-77CA-91AD-C783-09A4BF64C5A5}"/>
                </a:ext>
              </a:extLst>
            </p:cNvPr>
            <p:cNvSpPr txBox="1"/>
            <p:nvPr/>
          </p:nvSpPr>
          <p:spPr>
            <a:xfrm>
              <a:off x="0" y="0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E4890C-6199-21E4-6DDC-A7FA04307398}"/>
                </a:ext>
              </a:extLst>
            </p:cNvPr>
            <p:cNvSpPr txBox="1"/>
            <p:nvPr/>
          </p:nvSpPr>
          <p:spPr>
            <a:xfrm>
              <a:off x="2522621" y="1700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231</TotalTime>
  <Words>2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Etienne Berthet</cp:lastModifiedBy>
  <cp:revision>5</cp:revision>
  <dcterms:created xsi:type="dcterms:W3CDTF">2024-12-26T20:34:54Z</dcterms:created>
  <dcterms:modified xsi:type="dcterms:W3CDTF">2025-02-06T22:01:02Z</dcterms:modified>
</cp:coreProperties>
</file>