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81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A3E06F0-CCF7-A23A-99D4-61063EC886B4}"/>
              </a:ext>
            </a:extLst>
          </p:cNvPr>
          <p:cNvGrpSpPr/>
          <p:nvPr/>
        </p:nvGrpSpPr>
        <p:grpSpPr>
          <a:xfrm>
            <a:off x="3672481" y="-1"/>
            <a:ext cx="4847038" cy="6858001"/>
            <a:chOff x="3672481" y="-1"/>
            <a:chExt cx="4847038" cy="68580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A09D390-4666-DCB7-DE41-8600F93734CA}"/>
                </a:ext>
              </a:extLst>
            </p:cNvPr>
            <p:cNvGrpSpPr/>
            <p:nvPr/>
          </p:nvGrpSpPr>
          <p:grpSpPr>
            <a:xfrm>
              <a:off x="3672481" y="0"/>
              <a:ext cx="4847038" cy="6858000"/>
              <a:chOff x="3672481" y="0"/>
              <a:chExt cx="4847038" cy="6858000"/>
            </a:xfrm>
          </p:grpSpPr>
          <p:pic>
            <p:nvPicPr>
              <p:cNvPr id="2" name="slide2" descr="Dashboard 4">
                <a:extLst>
                  <a:ext uri="{FF2B5EF4-FFF2-40B4-BE49-F238E27FC236}">
                    <a16:creationId xmlns:a16="http://schemas.microsoft.com/office/drawing/2014/main" id="{D7DC5B5D-789D-4C23-8469-B56BD63523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2481" y="0"/>
                <a:ext cx="4847038" cy="6858000"/>
              </a:xfrm>
              <a:prstGeom prst="rect">
                <a:avLst/>
              </a:prstGeom>
            </p:spPr>
          </p:pic>
          <p:pic>
            <p:nvPicPr>
              <p:cNvPr id="3" name="slide2" descr="Dashboard 4">
                <a:extLst>
                  <a:ext uri="{FF2B5EF4-FFF2-40B4-BE49-F238E27FC236}">
                    <a16:creationId xmlns:a16="http://schemas.microsoft.com/office/drawing/2014/main" id="{171FA7A4-AF9B-F4CB-70CC-06CC98C287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1" t="30697" r="32154" b="67587"/>
              <a:stretch/>
            </p:blipFill>
            <p:spPr>
              <a:xfrm>
                <a:off x="6663689" y="2104792"/>
                <a:ext cx="316230" cy="117709"/>
              </a:xfrm>
              <a:prstGeom prst="rect">
                <a:avLst/>
              </a:prstGeom>
            </p:spPr>
          </p:pic>
          <p:pic>
            <p:nvPicPr>
              <p:cNvPr id="4" name="slide2" descr="Dashboard 4">
                <a:extLst>
                  <a:ext uri="{FF2B5EF4-FFF2-40B4-BE49-F238E27FC236}">
                    <a16:creationId xmlns:a16="http://schemas.microsoft.com/office/drawing/2014/main" id="{6219FD31-C4FA-E6EF-D777-853357EF1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237" t="63367" r="32123" b="34957"/>
              <a:stretch/>
            </p:blipFill>
            <p:spPr>
              <a:xfrm>
                <a:off x="6650354" y="4344435"/>
                <a:ext cx="329565" cy="117708"/>
              </a:xfrm>
              <a:prstGeom prst="rect">
                <a:avLst/>
              </a:prstGeom>
            </p:spPr>
          </p:pic>
          <p:pic>
            <p:nvPicPr>
              <p:cNvPr id="5" name="slide2" descr="Dashboard 4">
                <a:extLst>
                  <a:ext uri="{FF2B5EF4-FFF2-40B4-BE49-F238E27FC236}">
                    <a16:creationId xmlns:a16="http://schemas.microsoft.com/office/drawing/2014/main" id="{A379B8F9-6D9A-A50D-AB8A-31E88E943B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87" t="96377" r="32229" b="2213"/>
              <a:stretch/>
            </p:blipFill>
            <p:spPr>
              <a:xfrm>
                <a:off x="6663690" y="6612657"/>
                <a:ext cx="309480" cy="96754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0AB141-7DD5-9484-47E7-40FB1B5FF6B0}"/>
                </a:ext>
              </a:extLst>
            </p:cNvPr>
            <p:cNvSpPr txBox="1"/>
            <p:nvPr/>
          </p:nvSpPr>
          <p:spPr>
            <a:xfrm>
              <a:off x="3672481" y="-1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1BD971-2F51-14B9-6E82-5679FC70D4E3}"/>
                </a:ext>
              </a:extLst>
            </p:cNvPr>
            <p:cNvSpPr txBox="1"/>
            <p:nvPr/>
          </p:nvSpPr>
          <p:spPr>
            <a:xfrm>
              <a:off x="5375888" y="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Etienne Charles Berthet</cp:lastModifiedBy>
  <cp:revision>2</cp:revision>
  <dcterms:created xsi:type="dcterms:W3CDTF">2024-12-26T20:34:54Z</dcterms:created>
  <dcterms:modified xsi:type="dcterms:W3CDTF">2024-12-27T00:20:54Z</dcterms:modified>
</cp:coreProperties>
</file>